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7"/>
  </p:notesMasterIdLst>
  <p:sldIdLst>
    <p:sldId id="256" r:id="rId2"/>
    <p:sldId id="257" r:id="rId3"/>
    <p:sldId id="321" r:id="rId4"/>
    <p:sldId id="266" r:id="rId5"/>
    <p:sldId id="258" r:id="rId6"/>
    <p:sldId id="259" r:id="rId7"/>
    <p:sldId id="265" r:id="rId8"/>
    <p:sldId id="264" r:id="rId9"/>
    <p:sldId id="267" r:id="rId10"/>
    <p:sldId id="260" r:id="rId11"/>
    <p:sldId id="268" r:id="rId12"/>
    <p:sldId id="330" r:id="rId13"/>
    <p:sldId id="269" r:id="rId14"/>
    <p:sldId id="261" r:id="rId15"/>
    <p:sldId id="323" r:id="rId16"/>
    <p:sldId id="324" r:id="rId17"/>
    <p:sldId id="331" r:id="rId18"/>
    <p:sldId id="336" r:id="rId19"/>
    <p:sldId id="333" r:id="rId20"/>
    <p:sldId id="270" r:id="rId21"/>
    <p:sldId id="334" r:id="rId22"/>
    <p:sldId id="271" r:id="rId23"/>
    <p:sldId id="272" r:id="rId24"/>
    <p:sldId id="335" r:id="rId25"/>
    <p:sldId id="33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9894"/>
  </p:normalViewPr>
  <p:slideViewPr>
    <p:cSldViewPr snapToGrid="0" snapToObjects="1">
      <p:cViewPr varScale="1">
        <p:scale>
          <a:sx n="102" d="100"/>
          <a:sy n="102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Relationship Id="rId1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13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29.svg"/><Relationship Id="rId2" Type="http://schemas.openxmlformats.org/officeDocument/2006/relationships/image" Target="../media/image19.svg"/><Relationship Id="rId16" Type="http://schemas.openxmlformats.org/officeDocument/2006/relationships/image" Target="../media/image33.svg"/><Relationship Id="rId1" Type="http://schemas.openxmlformats.org/officeDocument/2006/relationships/image" Target="../media/image34.png"/><Relationship Id="rId6" Type="http://schemas.openxmlformats.org/officeDocument/2006/relationships/image" Target="../media/image23.svg"/><Relationship Id="rId11" Type="http://schemas.openxmlformats.org/officeDocument/2006/relationships/image" Target="../media/image39.png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38.png"/><Relationship Id="rId1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1BB58-F964-49CC-8A1A-9FFE6E1C4AE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B52557E-29EA-4F6A-99C0-EBFC7C8B13A0}">
      <dgm:prSet/>
      <dgm:spPr/>
      <dgm:t>
        <a:bodyPr/>
        <a:lstStyle/>
        <a:p>
          <a:r>
            <a:rPr lang="en-US"/>
            <a:t>Early adolescence ( 10 to 14 years )</a:t>
          </a:r>
        </a:p>
      </dgm:t>
    </dgm:pt>
    <dgm:pt modelId="{CD1C7ADE-A2E5-47FF-9FBB-144C38ABD7DD}" type="parTrans" cxnId="{29DCB8AB-C259-4A01-9F86-9B24CBACA898}">
      <dgm:prSet/>
      <dgm:spPr/>
      <dgm:t>
        <a:bodyPr/>
        <a:lstStyle/>
        <a:p>
          <a:endParaRPr lang="en-US"/>
        </a:p>
      </dgm:t>
    </dgm:pt>
    <dgm:pt modelId="{0F8E1C67-BFB3-46D0-93DF-06DA24F20523}" type="sibTrans" cxnId="{29DCB8AB-C259-4A01-9F86-9B24CBACA898}">
      <dgm:prSet/>
      <dgm:spPr/>
      <dgm:t>
        <a:bodyPr/>
        <a:lstStyle/>
        <a:p>
          <a:endParaRPr lang="en-US"/>
        </a:p>
      </dgm:t>
    </dgm:pt>
    <dgm:pt modelId="{A8670711-01AA-4F06-8774-9973E84F7EA7}">
      <dgm:prSet/>
      <dgm:spPr/>
      <dgm:t>
        <a:bodyPr/>
        <a:lstStyle/>
        <a:p>
          <a:r>
            <a:rPr lang="en-US" dirty="0"/>
            <a:t>Mid adolescence (15 to 17 years )</a:t>
          </a:r>
        </a:p>
      </dgm:t>
    </dgm:pt>
    <dgm:pt modelId="{6226457C-28DA-468C-B824-EE96BFCD270E}" type="parTrans" cxnId="{D0C33A6C-5AB8-495A-9227-75085266D586}">
      <dgm:prSet/>
      <dgm:spPr/>
      <dgm:t>
        <a:bodyPr/>
        <a:lstStyle/>
        <a:p>
          <a:endParaRPr lang="en-US"/>
        </a:p>
      </dgm:t>
    </dgm:pt>
    <dgm:pt modelId="{4DAD92C0-9B4A-4F3C-ABCA-E074883CA390}" type="sibTrans" cxnId="{D0C33A6C-5AB8-495A-9227-75085266D586}">
      <dgm:prSet/>
      <dgm:spPr/>
      <dgm:t>
        <a:bodyPr/>
        <a:lstStyle/>
        <a:p>
          <a:endParaRPr lang="en-US"/>
        </a:p>
      </dgm:t>
    </dgm:pt>
    <dgm:pt modelId="{00FDFCE9-6ABD-4DDC-96E0-3B78625D1242}">
      <dgm:prSet/>
      <dgm:spPr/>
      <dgm:t>
        <a:bodyPr/>
        <a:lstStyle/>
        <a:p>
          <a:r>
            <a:rPr lang="en-US"/>
            <a:t>Late adolescence (19 to 19 years)</a:t>
          </a:r>
        </a:p>
      </dgm:t>
    </dgm:pt>
    <dgm:pt modelId="{F6746A61-F881-4714-B4BB-33795B3BC3AE}" type="parTrans" cxnId="{CF13AF61-35C9-4CFE-B338-57185DC3C29B}">
      <dgm:prSet/>
      <dgm:spPr/>
      <dgm:t>
        <a:bodyPr/>
        <a:lstStyle/>
        <a:p>
          <a:endParaRPr lang="en-US"/>
        </a:p>
      </dgm:t>
    </dgm:pt>
    <dgm:pt modelId="{4FD879E9-9F98-429D-BAB5-D919D00A1FE3}" type="sibTrans" cxnId="{CF13AF61-35C9-4CFE-B338-57185DC3C29B}">
      <dgm:prSet/>
      <dgm:spPr/>
      <dgm:t>
        <a:bodyPr/>
        <a:lstStyle/>
        <a:p>
          <a:endParaRPr lang="en-US"/>
        </a:p>
      </dgm:t>
    </dgm:pt>
    <dgm:pt modelId="{FA73DCCA-C42F-4983-B398-1218723DCB35}">
      <dgm:prSet/>
      <dgm:spPr/>
      <dgm:t>
        <a:bodyPr/>
        <a:lstStyle/>
        <a:p>
          <a:r>
            <a:rPr lang="en-US"/>
            <a:t>Teenager ( 13 to 19 years)</a:t>
          </a:r>
        </a:p>
      </dgm:t>
    </dgm:pt>
    <dgm:pt modelId="{2B4E90CC-7138-4921-8D22-CD314430D78B}" type="parTrans" cxnId="{5687935A-D7E9-4F07-B049-CCB1C164C900}">
      <dgm:prSet/>
      <dgm:spPr/>
      <dgm:t>
        <a:bodyPr/>
        <a:lstStyle/>
        <a:p>
          <a:endParaRPr lang="en-US"/>
        </a:p>
      </dgm:t>
    </dgm:pt>
    <dgm:pt modelId="{5A4A34D5-6D32-48EE-94AC-F3B223AAC4E5}" type="sibTrans" cxnId="{5687935A-D7E9-4F07-B049-CCB1C164C900}">
      <dgm:prSet/>
      <dgm:spPr/>
      <dgm:t>
        <a:bodyPr/>
        <a:lstStyle/>
        <a:p>
          <a:endParaRPr lang="en-US"/>
        </a:p>
      </dgm:t>
    </dgm:pt>
    <dgm:pt modelId="{4FF0C995-D8B6-DD4B-B0E2-7E9E262EE744}" type="pres">
      <dgm:prSet presAssocID="{DA01BB58-F964-49CC-8A1A-9FFE6E1C4AE4}" presName="linear" presStyleCnt="0">
        <dgm:presLayoutVars>
          <dgm:animLvl val="lvl"/>
          <dgm:resizeHandles val="exact"/>
        </dgm:presLayoutVars>
      </dgm:prSet>
      <dgm:spPr/>
    </dgm:pt>
    <dgm:pt modelId="{98B6820A-C530-4741-8EAD-F77BD3E97922}" type="pres">
      <dgm:prSet presAssocID="{3B52557E-29EA-4F6A-99C0-EBFC7C8B13A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E5695FC-88BB-3643-83E2-D50421C53324}" type="pres">
      <dgm:prSet presAssocID="{0F8E1C67-BFB3-46D0-93DF-06DA24F20523}" presName="spacer" presStyleCnt="0"/>
      <dgm:spPr/>
    </dgm:pt>
    <dgm:pt modelId="{22900E24-0209-9C42-BEAF-538AC25BABBA}" type="pres">
      <dgm:prSet presAssocID="{A8670711-01AA-4F06-8774-9973E84F7EA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4F1290-DF63-B04F-B860-84DC1934AAF4}" type="pres">
      <dgm:prSet presAssocID="{4DAD92C0-9B4A-4F3C-ABCA-E074883CA390}" presName="spacer" presStyleCnt="0"/>
      <dgm:spPr/>
    </dgm:pt>
    <dgm:pt modelId="{00F2DE50-0B4C-0B42-B048-9B29BCBB7098}" type="pres">
      <dgm:prSet presAssocID="{00FDFCE9-6ABD-4DDC-96E0-3B78625D12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0A798D-8CD6-584C-813E-6CEDE69C7821}" type="pres">
      <dgm:prSet presAssocID="{4FD879E9-9F98-429D-BAB5-D919D00A1FE3}" presName="spacer" presStyleCnt="0"/>
      <dgm:spPr/>
    </dgm:pt>
    <dgm:pt modelId="{7EB9A2E9-784E-A84E-B36E-39BF410BB918}" type="pres">
      <dgm:prSet presAssocID="{FA73DCCA-C42F-4983-B398-1218723DCB3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09F114-BC81-4141-9BF5-50B18E55685A}" type="presOf" srcId="{3B52557E-29EA-4F6A-99C0-EBFC7C8B13A0}" destId="{98B6820A-C530-4741-8EAD-F77BD3E97922}" srcOrd="0" destOrd="0" presId="urn:microsoft.com/office/officeart/2005/8/layout/vList2"/>
    <dgm:cxn modelId="{5687935A-D7E9-4F07-B049-CCB1C164C900}" srcId="{DA01BB58-F964-49CC-8A1A-9FFE6E1C4AE4}" destId="{FA73DCCA-C42F-4983-B398-1218723DCB35}" srcOrd="3" destOrd="0" parTransId="{2B4E90CC-7138-4921-8D22-CD314430D78B}" sibTransId="{5A4A34D5-6D32-48EE-94AC-F3B223AAC4E5}"/>
    <dgm:cxn modelId="{CF13AF61-35C9-4CFE-B338-57185DC3C29B}" srcId="{DA01BB58-F964-49CC-8A1A-9FFE6E1C4AE4}" destId="{00FDFCE9-6ABD-4DDC-96E0-3B78625D1242}" srcOrd="2" destOrd="0" parTransId="{F6746A61-F881-4714-B4BB-33795B3BC3AE}" sibTransId="{4FD879E9-9F98-429D-BAB5-D919D00A1FE3}"/>
    <dgm:cxn modelId="{D0C33A6C-5AB8-495A-9227-75085266D586}" srcId="{DA01BB58-F964-49CC-8A1A-9FFE6E1C4AE4}" destId="{A8670711-01AA-4F06-8774-9973E84F7EA7}" srcOrd="1" destOrd="0" parTransId="{6226457C-28DA-468C-B824-EE96BFCD270E}" sibTransId="{4DAD92C0-9B4A-4F3C-ABCA-E074883CA390}"/>
    <dgm:cxn modelId="{29DCB8AB-C259-4A01-9F86-9B24CBACA898}" srcId="{DA01BB58-F964-49CC-8A1A-9FFE6E1C4AE4}" destId="{3B52557E-29EA-4F6A-99C0-EBFC7C8B13A0}" srcOrd="0" destOrd="0" parTransId="{CD1C7ADE-A2E5-47FF-9FBB-144C38ABD7DD}" sibTransId="{0F8E1C67-BFB3-46D0-93DF-06DA24F20523}"/>
    <dgm:cxn modelId="{93D0D5B5-2F0C-ED40-99C4-FC46A4B19E9F}" type="presOf" srcId="{A8670711-01AA-4F06-8774-9973E84F7EA7}" destId="{22900E24-0209-9C42-BEAF-538AC25BABBA}" srcOrd="0" destOrd="0" presId="urn:microsoft.com/office/officeart/2005/8/layout/vList2"/>
    <dgm:cxn modelId="{EFB760E2-CDDF-2E4D-9D54-C17D1F719C8F}" type="presOf" srcId="{DA01BB58-F964-49CC-8A1A-9FFE6E1C4AE4}" destId="{4FF0C995-D8B6-DD4B-B0E2-7E9E262EE744}" srcOrd="0" destOrd="0" presId="urn:microsoft.com/office/officeart/2005/8/layout/vList2"/>
    <dgm:cxn modelId="{1A637BF1-C328-4F48-A11E-FB45D15A8F31}" type="presOf" srcId="{FA73DCCA-C42F-4983-B398-1218723DCB35}" destId="{7EB9A2E9-784E-A84E-B36E-39BF410BB918}" srcOrd="0" destOrd="0" presId="urn:microsoft.com/office/officeart/2005/8/layout/vList2"/>
    <dgm:cxn modelId="{60EE9EF4-4402-8E4A-A1B7-97643CBDD004}" type="presOf" srcId="{00FDFCE9-6ABD-4DDC-96E0-3B78625D1242}" destId="{00F2DE50-0B4C-0B42-B048-9B29BCBB7098}" srcOrd="0" destOrd="0" presId="urn:microsoft.com/office/officeart/2005/8/layout/vList2"/>
    <dgm:cxn modelId="{5D1ED8DB-3E87-F94F-A44A-B7D83B6EDD4F}" type="presParOf" srcId="{4FF0C995-D8B6-DD4B-B0E2-7E9E262EE744}" destId="{98B6820A-C530-4741-8EAD-F77BD3E97922}" srcOrd="0" destOrd="0" presId="urn:microsoft.com/office/officeart/2005/8/layout/vList2"/>
    <dgm:cxn modelId="{72F17A3D-A736-9340-A01D-4B9A2660D103}" type="presParOf" srcId="{4FF0C995-D8B6-DD4B-B0E2-7E9E262EE744}" destId="{FE5695FC-88BB-3643-83E2-D50421C53324}" srcOrd="1" destOrd="0" presId="urn:microsoft.com/office/officeart/2005/8/layout/vList2"/>
    <dgm:cxn modelId="{DA162D3B-43A7-0649-97B8-C5B751061562}" type="presParOf" srcId="{4FF0C995-D8B6-DD4B-B0E2-7E9E262EE744}" destId="{22900E24-0209-9C42-BEAF-538AC25BABBA}" srcOrd="2" destOrd="0" presId="urn:microsoft.com/office/officeart/2005/8/layout/vList2"/>
    <dgm:cxn modelId="{2AD3E602-4C9B-1B42-95F4-2EDBA8C40A7F}" type="presParOf" srcId="{4FF0C995-D8B6-DD4B-B0E2-7E9E262EE744}" destId="{B84F1290-DF63-B04F-B860-84DC1934AAF4}" srcOrd="3" destOrd="0" presId="urn:microsoft.com/office/officeart/2005/8/layout/vList2"/>
    <dgm:cxn modelId="{275F7156-44DA-8F46-BD23-83D30CA7C138}" type="presParOf" srcId="{4FF0C995-D8B6-DD4B-B0E2-7E9E262EE744}" destId="{00F2DE50-0B4C-0B42-B048-9B29BCBB7098}" srcOrd="4" destOrd="0" presId="urn:microsoft.com/office/officeart/2005/8/layout/vList2"/>
    <dgm:cxn modelId="{3F3D69A7-038B-9044-AA19-DED99A42E74B}" type="presParOf" srcId="{4FF0C995-D8B6-DD4B-B0E2-7E9E262EE744}" destId="{F20A798D-8CD6-584C-813E-6CEDE69C7821}" srcOrd="5" destOrd="0" presId="urn:microsoft.com/office/officeart/2005/8/layout/vList2"/>
    <dgm:cxn modelId="{87928A6F-794E-1E4F-AA14-58D1D03DFF59}" type="presParOf" srcId="{4FF0C995-D8B6-DD4B-B0E2-7E9E262EE744}" destId="{7EB9A2E9-784E-A84E-B36E-39BF410BB91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450C7C-7D47-4492-ABA4-DDEEB492D8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231882-BE5D-41A3-BA09-A5F5A1F4E5B1}">
      <dgm:prSet custT="1"/>
      <dgm:spPr/>
      <dgm:t>
        <a:bodyPr/>
        <a:lstStyle/>
        <a:p>
          <a:r>
            <a:rPr lang="en-US" sz="2400" dirty="0"/>
            <a:t>Over 1.1 million adolescents in 2016 died due to preventable causes</a:t>
          </a:r>
        </a:p>
      </dgm:t>
    </dgm:pt>
    <dgm:pt modelId="{814B4327-7983-493C-8D65-8844249843D2}" type="parTrans" cxnId="{68D96427-B700-44D1-8680-31C94048FE7A}">
      <dgm:prSet/>
      <dgm:spPr/>
      <dgm:t>
        <a:bodyPr/>
        <a:lstStyle/>
        <a:p>
          <a:endParaRPr lang="en-US"/>
        </a:p>
      </dgm:t>
    </dgm:pt>
    <dgm:pt modelId="{D261A827-320B-4B52-AA61-91744241EC1A}" type="sibTrans" cxnId="{68D96427-B700-44D1-8680-31C94048FE7A}">
      <dgm:prSet/>
      <dgm:spPr/>
      <dgm:t>
        <a:bodyPr/>
        <a:lstStyle/>
        <a:p>
          <a:endParaRPr lang="en-US"/>
        </a:p>
      </dgm:t>
    </dgm:pt>
    <dgm:pt modelId="{2288CD40-B20B-44D8-8812-10405359E2C2}">
      <dgm:prSet custT="1"/>
      <dgm:spPr/>
      <dgm:t>
        <a:bodyPr/>
        <a:lstStyle/>
        <a:p>
          <a:r>
            <a:rPr lang="en-US" sz="2400"/>
            <a:t>Road traffic accidents was the leading cause of death I 0216</a:t>
          </a:r>
        </a:p>
      </dgm:t>
    </dgm:pt>
    <dgm:pt modelId="{E7809567-720A-447D-BB7F-94F372647EDB}" type="parTrans" cxnId="{A30A115F-F4D5-41D4-8B2A-299AE5AB0042}">
      <dgm:prSet/>
      <dgm:spPr/>
      <dgm:t>
        <a:bodyPr/>
        <a:lstStyle/>
        <a:p>
          <a:endParaRPr lang="en-US"/>
        </a:p>
      </dgm:t>
    </dgm:pt>
    <dgm:pt modelId="{5F48C2DC-BE99-4EB7-896F-F129BFC3FCE8}" type="sibTrans" cxnId="{A30A115F-F4D5-41D4-8B2A-299AE5AB0042}">
      <dgm:prSet/>
      <dgm:spPr/>
      <dgm:t>
        <a:bodyPr/>
        <a:lstStyle/>
        <a:p>
          <a:endParaRPr lang="en-US"/>
        </a:p>
      </dgm:t>
    </dgm:pt>
    <dgm:pt modelId="{DF3383A5-4B2F-44C6-9DE0-49464F7CD3E9}">
      <dgm:prSet custT="1"/>
      <dgm:spPr/>
      <dgm:t>
        <a:bodyPr/>
        <a:lstStyle/>
        <a:p>
          <a:r>
            <a:rPr lang="en-US" sz="2400"/>
            <a:t>Mental health disorders in adoluthood start at 14 years – undetected</a:t>
          </a:r>
        </a:p>
      </dgm:t>
    </dgm:pt>
    <dgm:pt modelId="{6D22A94C-7BEC-403F-8CB4-75A56008AD5D}" type="parTrans" cxnId="{FA59661A-9498-4EFA-B688-D3FADFE27FDA}">
      <dgm:prSet/>
      <dgm:spPr/>
      <dgm:t>
        <a:bodyPr/>
        <a:lstStyle/>
        <a:p>
          <a:endParaRPr lang="en-US"/>
        </a:p>
      </dgm:t>
    </dgm:pt>
    <dgm:pt modelId="{A977DD1F-7119-4D3E-8B8D-BDA028F17956}" type="sibTrans" cxnId="{FA59661A-9498-4EFA-B688-D3FADFE27FDA}">
      <dgm:prSet/>
      <dgm:spPr/>
      <dgm:t>
        <a:bodyPr/>
        <a:lstStyle/>
        <a:p>
          <a:endParaRPr lang="en-US"/>
        </a:p>
      </dgm:t>
    </dgm:pt>
    <dgm:pt modelId="{79F899FD-79BD-46E4-84E1-4C78B08FA980}">
      <dgm:prSet custT="1"/>
      <dgm:spPr/>
      <dgm:t>
        <a:bodyPr/>
        <a:lstStyle/>
        <a:p>
          <a:r>
            <a:rPr lang="en-US" sz="2400"/>
            <a:t>44 births per 1000 girls between age of 15 to 19</a:t>
          </a:r>
        </a:p>
      </dgm:t>
    </dgm:pt>
    <dgm:pt modelId="{7F7E40ED-C9B2-44D3-AA66-CC34BAF839DF}" type="parTrans" cxnId="{EBFB74E2-715D-4C12-B8FB-AA6AAAD92A0B}">
      <dgm:prSet/>
      <dgm:spPr/>
      <dgm:t>
        <a:bodyPr/>
        <a:lstStyle/>
        <a:p>
          <a:endParaRPr lang="en-US"/>
        </a:p>
      </dgm:t>
    </dgm:pt>
    <dgm:pt modelId="{D5721C6D-B25A-4CCA-A560-40721E8E6BF3}" type="sibTrans" cxnId="{EBFB74E2-715D-4C12-B8FB-AA6AAAD92A0B}">
      <dgm:prSet/>
      <dgm:spPr/>
      <dgm:t>
        <a:bodyPr/>
        <a:lstStyle/>
        <a:p>
          <a:endParaRPr lang="en-US"/>
        </a:p>
      </dgm:t>
    </dgm:pt>
    <dgm:pt modelId="{895EF5C3-EC3D-4C75-A1DB-5D8A98943DA9}">
      <dgm:prSet custT="1"/>
      <dgm:spPr/>
      <dgm:t>
        <a:bodyPr/>
        <a:lstStyle/>
        <a:p>
          <a:r>
            <a:rPr lang="en-US" sz="2400"/>
            <a:t>Substance use - (1 in 10 13 to 15 year olds use tobacco)</a:t>
          </a:r>
        </a:p>
      </dgm:t>
    </dgm:pt>
    <dgm:pt modelId="{838D61BE-A0E5-4E50-B04B-D6DD99D84D43}" type="parTrans" cxnId="{E41BC03B-8472-435E-B91B-8747D0998B22}">
      <dgm:prSet/>
      <dgm:spPr/>
      <dgm:t>
        <a:bodyPr/>
        <a:lstStyle/>
        <a:p>
          <a:endParaRPr lang="en-US"/>
        </a:p>
      </dgm:t>
    </dgm:pt>
    <dgm:pt modelId="{D56DFAB6-F00D-4CF6-B93C-1ECC970D1A8C}" type="sibTrans" cxnId="{E41BC03B-8472-435E-B91B-8747D0998B22}">
      <dgm:prSet/>
      <dgm:spPr/>
      <dgm:t>
        <a:bodyPr/>
        <a:lstStyle/>
        <a:p>
          <a:endParaRPr lang="en-US"/>
        </a:p>
      </dgm:t>
    </dgm:pt>
    <dgm:pt modelId="{ED6213E1-6E3F-49D9-A35B-C251A84B2334}">
      <dgm:prSet custT="1"/>
      <dgm:spPr/>
      <dgm:t>
        <a:bodyPr/>
        <a:lstStyle/>
        <a:p>
          <a:r>
            <a:rPr lang="en-US" sz="2400"/>
            <a:t>Obesity and lack of physical activity</a:t>
          </a:r>
        </a:p>
      </dgm:t>
    </dgm:pt>
    <dgm:pt modelId="{BD298AAE-92CF-4061-BE11-6B257B5876E2}" type="parTrans" cxnId="{C63A33BD-C07B-44A1-9A5D-9649E5106217}">
      <dgm:prSet/>
      <dgm:spPr/>
      <dgm:t>
        <a:bodyPr/>
        <a:lstStyle/>
        <a:p>
          <a:endParaRPr lang="en-US"/>
        </a:p>
      </dgm:t>
    </dgm:pt>
    <dgm:pt modelId="{82CF975E-CED0-4463-AE01-9A95058AC34B}" type="sibTrans" cxnId="{C63A33BD-C07B-44A1-9A5D-9649E5106217}">
      <dgm:prSet/>
      <dgm:spPr/>
      <dgm:t>
        <a:bodyPr/>
        <a:lstStyle/>
        <a:p>
          <a:endParaRPr lang="en-US"/>
        </a:p>
      </dgm:t>
    </dgm:pt>
    <dgm:pt modelId="{BCEC9BA3-FE33-7F41-967C-C0ACBE24A890}" type="pres">
      <dgm:prSet presAssocID="{93450C7C-7D47-4492-ABA4-DDEEB492D8C1}" presName="linear" presStyleCnt="0">
        <dgm:presLayoutVars>
          <dgm:animLvl val="lvl"/>
          <dgm:resizeHandles val="exact"/>
        </dgm:presLayoutVars>
      </dgm:prSet>
      <dgm:spPr/>
    </dgm:pt>
    <dgm:pt modelId="{24FA084C-DB3C-894D-8EDE-950379676AE6}" type="pres">
      <dgm:prSet presAssocID="{84231882-BE5D-41A3-BA09-A5F5A1F4E5B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F26854E-5052-794C-81C2-B8BA820E792F}" type="pres">
      <dgm:prSet presAssocID="{D261A827-320B-4B52-AA61-91744241EC1A}" presName="spacer" presStyleCnt="0"/>
      <dgm:spPr/>
    </dgm:pt>
    <dgm:pt modelId="{084136B4-B705-AD42-BBD1-3390FE6CB43C}" type="pres">
      <dgm:prSet presAssocID="{2288CD40-B20B-44D8-8812-10405359E2C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7163E06-52B6-E24D-98D8-34AE5AEBF3FA}" type="pres">
      <dgm:prSet presAssocID="{5F48C2DC-BE99-4EB7-896F-F129BFC3FCE8}" presName="spacer" presStyleCnt="0"/>
      <dgm:spPr/>
    </dgm:pt>
    <dgm:pt modelId="{AC0C2C40-8208-1541-AD83-BF16137446F9}" type="pres">
      <dgm:prSet presAssocID="{DF3383A5-4B2F-44C6-9DE0-49464F7CD3E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78D8560-D136-494B-89FC-8B865BDEC0CA}" type="pres">
      <dgm:prSet presAssocID="{A977DD1F-7119-4D3E-8B8D-BDA028F17956}" presName="spacer" presStyleCnt="0"/>
      <dgm:spPr/>
    </dgm:pt>
    <dgm:pt modelId="{02BD157D-76A2-8448-B433-0B76494D0701}" type="pres">
      <dgm:prSet presAssocID="{79F899FD-79BD-46E4-84E1-4C78B08FA9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0404091-2A1D-0E44-8F00-A1C55156E7A5}" type="pres">
      <dgm:prSet presAssocID="{D5721C6D-B25A-4CCA-A560-40721E8E6BF3}" presName="spacer" presStyleCnt="0"/>
      <dgm:spPr/>
    </dgm:pt>
    <dgm:pt modelId="{341D25A4-5E30-984C-91D2-992CBDCEFB2A}" type="pres">
      <dgm:prSet presAssocID="{895EF5C3-EC3D-4C75-A1DB-5D8A98943DA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FD7C596-868F-6C46-A6AF-5EC00271E3F3}" type="pres">
      <dgm:prSet presAssocID="{D56DFAB6-F00D-4CF6-B93C-1ECC970D1A8C}" presName="spacer" presStyleCnt="0"/>
      <dgm:spPr/>
    </dgm:pt>
    <dgm:pt modelId="{9BE02278-CFFE-6E41-BBF2-B3368F9118DA}" type="pres">
      <dgm:prSet presAssocID="{ED6213E1-6E3F-49D9-A35B-C251A84B233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9BE700A-0CF9-4548-9976-448B65081A7D}" type="presOf" srcId="{84231882-BE5D-41A3-BA09-A5F5A1F4E5B1}" destId="{24FA084C-DB3C-894D-8EDE-950379676AE6}" srcOrd="0" destOrd="0" presId="urn:microsoft.com/office/officeart/2005/8/layout/vList2"/>
    <dgm:cxn modelId="{FA59661A-9498-4EFA-B688-D3FADFE27FDA}" srcId="{93450C7C-7D47-4492-ABA4-DDEEB492D8C1}" destId="{DF3383A5-4B2F-44C6-9DE0-49464F7CD3E9}" srcOrd="2" destOrd="0" parTransId="{6D22A94C-7BEC-403F-8CB4-75A56008AD5D}" sibTransId="{A977DD1F-7119-4D3E-8B8D-BDA028F17956}"/>
    <dgm:cxn modelId="{68D96427-B700-44D1-8680-31C94048FE7A}" srcId="{93450C7C-7D47-4492-ABA4-DDEEB492D8C1}" destId="{84231882-BE5D-41A3-BA09-A5F5A1F4E5B1}" srcOrd="0" destOrd="0" parTransId="{814B4327-7983-493C-8D65-8844249843D2}" sibTransId="{D261A827-320B-4B52-AA61-91744241EC1A}"/>
    <dgm:cxn modelId="{D9E98A2F-4B9D-7A45-99BC-7B8AE72A3526}" type="presOf" srcId="{2288CD40-B20B-44D8-8812-10405359E2C2}" destId="{084136B4-B705-AD42-BBD1-3390FE6CB43C}" srcOrd="0" destOrd="0" presId="urn:microsoft.com/office/officeart/2005/8/layout/vList2"/>
    <dgm:cxn modelId="{E41BC03B-8472-435E-B91B-8747D0998B22}" srcId="{93450C7C-7D47-4492-ABA4-DDEEB492D8C1}" destId="{895EF5C3-EC3D-4C75-A1DB-5D8A98943DA9}" srcOrd="4" destOrd="0" parTransId="{838D61BE-A0E5-4E50-B04B-D6DD99D84D43}" sibTransId="{D56DFAB6-F00D-4CF6-B93C-1ECC970D1A8C}"/>
    <dgm:cxn modelId="{A30A115F-F4D5-41D4-8B2A-299AE5AB0042}" srcId="{93450C7C-7D47-4492-ABA4-DDEEB492D8C1}" destId="{2288CD40-B20B-44D8-8812-10405359E2C2}" srcOrd="1" destOrd="0" parTransId="{E7809567-720A-447D-BB7F-94F372647EDB}" sibTransId="{5F48C2DC-BE99-4EB7-896F-F129BFC3FCE8}"/>
    <dgm:cxn modelId="{6E058063-7355-7B4C-8B2C-59EFCD19C475}" type="presOf" srcId="{79F899FD-79BD-46E4-84E1-4C78B08FA980}" destId="{02BD157D-76A2-8448-B433-0B76494D0701}" srcOrd="0" destOrd="0" presId="urn:microsoft.com/office/officeart/2005/8/layout/vList2"/>
    <dgm:cxn modelId="{0B08F370-09A7-7943-97CC-1159080828E5}" type="presOf" srcId="{DF3383A5-4B2F-44C6-9DE0-49464F7CD3E9}" destId="{AC0C2C40-8208-1541-AD83-BF16137446F9}" srcOrd="0" destOrd="0" presId="urn:microsoft.com/office/officeart/2005/8/layout/vList2"/>
    <dgm:cxn modelId="{2F6916A9-3E77-2448-A716-C0B63771F741}" type="presOf" srcId="{93450C7C-7D47-4492-ABA4-DDEEB492D8C1}" destId="{BCEC9BA3-FE33-7F41-967C-C0ACBE24A890}" srcOrd="0" destOrd="0" presId="urn:microsoft.com/office/officeart/2005/8/layout/vList2"/>
    <dgm:cxn modelId="{C63A33BD-C07B-44A1-9A5D-9649E5106217}" srcId="{93450C7C-7D47-4492-ABA4-DDEEB492D8C1}" destId="{ED6213E1-6E3F-49D9-A35B-C251A84B2334}" srcOrd="5" destOrd="0" parTransId="{BD298AAE-92CF-4061-BE11-6B257B5876E2}" sibTransId="{82CF975E-CED0-4463-AE01-9A95058AC34B}"/>
    <dgm:cxn modelId="{551728DE-100C-DD41-8280-2F045ADF6A0F}" type="presOf" srcId="{ED6213E1-6E3F-49D9-A35B-C251A84B2334}" destId="{9BE02278-CFFE-6E41-BBF2-B3368F9118DA}" srcOrd="0" destOrd="0" presId="urn:microsoft.com/office/officeart/2005/8/layout/vList2"/>
    <dgm:cxn modelId="{EBFB74E2-715D-4C12-B8FB-AA6AAAD92A0B}" srcId="{93450C7C-7D47-4492-ABA4-DDEEB492D8C1}" destId="{79F899FD-79BD-46E4-84E1-4C78B08FA980}" srcOrd="3" destOrd="0" parTransId="{7F7E40ED-C9B2-44D3-AA66-CC34BAF839DF}" sibTransId="{D5721C6D-B25A-4CCA-A560-40721E8E6BF3}"/>
    <dgm:cxn modelId="{EF25BEF4-D841-0947-91A0-B85865BE6122}" type="presOf" srcId="{895EF5C3-EC3D-4C75-A1DB-5D8A98943DA9}" destId="{341D25A4-5E30-984C-91D2-992CBDCEFB2A}" srcOrd="0" destOrd="0" presId="urn:microsoft.com/office/officeart/2005/8/layout/vList2"/>
    <dgm:cxn modelId="{A4C03659-458A-BB45-905B-0C28189415EB}" type="presParOf" srcId="{BCEC9BA3-FE33-7F41-967C-C0ACBE24A890}" destId="{24FA084C-DB3C-894D-8EDE-950379676AE6}" srcOrd="0" destOrd="0" presId="urn:microsoft.com/office/officeart/2005/8/layout/vList2"/>
    <dgm:cxn modelId="{8E735354-CB46-2444-BA4A-1E9F056D35E4}" type="presParOf" srcId="{BCEC9BA3-FE33-7F41-967C-C0ACBE24A890}" destId="{3F26854E-5052-794C-81C2-B8BA820E792F}" srcOrd="1" destOrd="0" presId="urn:microsoft.com/office/officeart/2005/8/layout/vList2"/>
    <dgm:cxn modelId="{058274C5-4707-8B4A-9350-F5D0C533B4AF}" type="presParOf" srcId="{BCEC9BA3-FE33-7F41-967C-C0ACBE24A890}" destId="{084136B4-B705-AD42-BBD1-3390FE6CB43C}" srcOrd="2" destOrd="0" presId="urn:microsoft.com/office/officeart/2005/8/layout/vList2"/>
    <dgm:cxn modelId="{63397CC7-78BF-F24C-A220-81C0B8A52DDF}" type="presParOf" srcId="{BCEC9BA3-FE33-7F41-967C-C0ACBE24A890}" destId="{17163E06-52B6-E24D-98D8-34AE5AEBF3FA}" srcOrd="3" destOrd="0" presId="urn:microsoft.com/office/officeart/2005/8/layout/vList2"/>
    <dgm:cxn modelId="{3C85281A-746F-414D-9D08-A76D51CA8C1E}" type="presParOf" srcId="{BCEC9BA3-FE33-7F41-967C-C0ACBE24A890}" destId="{AC0C2C40-8208-1541-AD83-BF16137446F9}" srcOrd="4" destOrd="0" presId="urn:microsoft.com/office/officeart/2005/8/layout/vList2"/>
    <dgm:cxn modelId="{1E418ED7-C002-1B48-8FA4-59D26F267ED5}" type="presParOf" srcId="{BCEC9BA3-FE33-7F41-967C-C0ACBE24A890}" destId="{178D8560-D136-494B-89FC-8B865BDEC0CA}" srcOrd="5" destOrd="0" presId="urn:microsoft.com/office/officeart/2005/8/layout/vList2"/>
    <dgm:cxn modelId="{4C5F5500-3845-DF44-9D6F-3FE4AB984AF7}" type="presParOf" srcId="{BCEC9BA3-FE33-7F41-967C-C0ACBE24A890}" destId="{02BD157D-76A2-8448-B433-0B76494D0701}" srcOrd="6" destOrd="0" presId="urn:microsoft.com/office/officeart/2005/8/layout/vList2"/>
    <dgm:cxn modelId="{A12DDD72-0EBC-AC4A-B6F8-8F43FC24AE18}" type="presParOf" srcId="{BCEC9BA3-FE33-7F41-967C-C0ACBE24A890}" destId="{C0404091-2A1D-0E44-8F00-A1C55156E7A5}" srcOrd="7" destOrd="0" presId="urn:microsoft.com/office/officeart/2005/8/layout/vList2"/>
    <dgm:cxn modelId="{936E0747-FBE9-D24B-A4D1-63814114B699}" type="presParOf" srcId="{BCEC9BA3-FE33-7F41-967C-C0ACBE24A890}" destId="{341D25A4-5E30-984C-91D2-992CBDCEFB2A}" srcOrd="8" destOrd="0" presId="urn:microsoft.com/office/officeart/2005/8/layout/vList2"/>
    <dgm:cxn modelId="{3F55FEB3-1C9D-F74C-8197-8810B6637C74}" type="presParOf" srcId="{BCEC9BA3-FE33-7F41-967C-C0ACBE24A890}" destId="{DFD7C596-868F-6C46-A6AF-5EC00271E3F3}" srcOrd="9" destOrd="0" presId="urn:microsoft.com/office/officeart/2005/8/layout/vList2"/>
    <dgm:cxn modelId="{5591E1D0-EEC0-B44C-B221-4B9CE4925971}" type="presParOf" srcId="{BCEC9BA3-FE33-7F41-967C-C0ACBE24A890}" destId="{9BE02278-CFFE-6E41-BBF2-B3368F9118D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C40D30-5F18-4C2D-A9E4-07D1DBCA55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380E946-DFE9-4B0A-81D9-25E490F0DC4C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Injuries – leading cause of death and disability</a:t>
          </a:r>
        </a:p>
      </dgm:t>
    </dgm:pt>
    <dgm:pt modelId="{0976B8EC-5F01-4674-96A2-A662D53C95F5}" type="parTrans" cxnId="{EC2481D0-C97B-4065-9135-7B711C684490}">
      <dgm:prSet/>
      <dgm:spPr/>
      <dgm:t>
        <a:bodyPr/>
        <a:lstStyle/>
        <a:p>
          <a:endParaRPr lang="en-US"/>
        </a:p>
      </dgm:t>
    </dgm:pt>
    <dgm:pt modelId="{236000CF-265F-472E-A9C9-C9BBDC044719}" type="sibTrans" cxnId="{EC2481D0-C97B-4065-9135-7B711C684490}">
      <dgm:prSet/>
      <dgm:spPr/>
      <dgm:t>
        <a:bodyPr/>
        <a:lstStyle/>
        <a:p>
          <a:endParaRPr lang="en-US"/>
        </a:p>
      </dgm:t>
    </dgm:pt>
    <dgm:pt modelId="{1F5EBBB6-5052-4037-8E69-07B4185304CF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Mental health problems</a:t>
          </a:r>
        </a:p>
      </dgm:t>
    </dgm:pt>
    <dgm:pt modelId="{71223B23-17D8-4D36-84EB-DD3528F54DC2}" type="parTrans" cxnId="{14C2E42C-1BF3-4A71-9ECF-A2F4DA8BBD35}">
      <dgm:prSet/>
      <dgm:spPr/>
      <dgm:t>
        <a:bodyPr/>
        <a:lstStyle/>
        <a:p>
          <a:endParaRPr lang="en-US"/>
        </a:p>
      </dgm:t>
    </dgm:pt>
    <dgm:pt modelId="{DCB2C480-4DDD-4215-83FD-D68AC77BF4C4}" type="sibTrans" cxnId="{14C2E42C-1BF3-4A71-9ECF-A2F4DA8BBD35}">
      <dgm:prSet/>
      <dgm:spPr/>
      <dgm:t>
        <a:bodyPr/>
        <a:lstStyle/>
        <a:p>
          <a:endParaRPr lang="en-US"/>
        </a:p>
      </dgm:t>
    </dgm:pt>
    <dgm:pt modelId="{7C0E61E1-9580-49AC-9C76-2239B9E2E61B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Violence (one in 3 adolescent girls have faced violence)</a:t>
          </a:r>
        </a:p>
      </dgm:t>
    </dgm:pt>
    <dgm:pt modelId="{9637AB98-4675-4787-9AE5-6AD03BA03922}" type="parTrans" cxnId="{2CEFD1C8-984C-4D7F-8BA3-E906FD902AB5}">
      <dgm:prSet/>
      <dgm:spPr/>
      <dgm:t>
        <a:bodyPr/>
        <a:lstStyle/>
        <a:p>
          <a:endParaRPr lang="en-US"/>
        </a:p>
      </dgm:t>
    </dgm:pt>
    <dgm:pt modelId="{D9CDB305-4232-4831-BD40-4FE270585D36}" type="sibTrans" cxnId="{2CEFD1C8-984C-4D7F-8BA3-E906FD902AB5}">
      <dgm:prSet/>
      <dgm:spPr/>
      <dgm:t>
        <a:bodyPr/>
        <a:lstStyle/>
        <a:p>
          <a:endParaRPr lang="en-US"/>
        </a:p>
      </dgm:t>
    </dgm:pt>
    <dgm:pt modelId="{DDE55C65-EA26-41FA-B2B5-360EFCD32543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HIV/AIDS (2.1 million adolescents living with HIV in Africa alone)</a:t>
          </a:r>
        </a:p>
      </dgm:t>
    </dgm:pt>
    <dgm:pt modelId="{A4809D7C-2737-4ABD-A988-7347E2E20F15}" type="parTrans" cxnId="{0EB4F032-6DB7-4505-8A16-4D2351277196}">
      <dgm:prSet/>
      <dgm:spPr/>
      <dgm:t>
        <a:bodyPr/>
        <a:lstStyle/>
        <a:p>
          <a:endParaRPr lang="en-US"/>
        </a:p>
      </dgm:t>
    </dgm:pt>
    <dgm:pt modelId="{1CBA89F9-6A11-407C-861C-31B500348802}" type="sibTrans" cxnId="{0EB4F032-6DB7-4505-8A16-4D2351277196}">
      <dgm:prSet/>
      <dgm:spPr/>
      <dgm:t>
        <a:bodyPr/>
        <a:lstStyle/>
        <a:p>
          <a:endParaRPr lang="en-US"/>
        </a:p>
      </dgm:t>
    </dgm:pt>
    <dgm:pt modelId="{02315396-3A6F-4BFF-8BC1-BECD5758CFC6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Other infections diseases</a:t>
          </a:r>
        </a:p>
      </dgm:t>
    </dgm:pt>
    <dgm:pt modelId="{779D7E26-37EB-4B63-8F56-511F80555A13}" type="parTrans" cxnId="{53A1C31C-8C1F-4AF5-9BB8-D4A788A19612}">
      <dgm:prSet/>
      <dgm:spPr/>
      <dgm:t>
        <a:bodyPr/>
        <a:lstStyle/>
        <a:p>
          <a:endParaRPr lang="en-US"/>
        </a:p>
      </dgm:t>
    </dgm:pt>
    <dgm:pt modelId="{52B529A3-88DB-43BF-A529-77E546CD8286}" type="sibTrans" cxnId="{53A1C31C-8C1F-4AF5-9BB8-D4A788A19612}">
      <dgm:prSet/>
      <dgm:spPr/>
      <dgm:t>
        <a:bodyPr/>
        <a:lstStyle/>
        <a:p>
          <a:endParaRPr lang="en-US"/>
        </a:p>
      </dgm:t>
    </dgm:pt>
    <dgm:pt modelId="{485D6E52-01EA-4D43-A686-F73029FFE78E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Early pregnancy and child birth</a:t>
          </a:r>
        </a:p>
      </dgm:t>
    </dgm:pt>
    <dgm:pt modelId="{DF74D83D-4F53-4948-AE7C-0C6055B15B61}" type="parTrans" cxnId="{670F39EC-2CD5-4BB3-B6E7-637AADDBF279}">
      <dgm:prSet/>
      <dgm:spPr/>
      <dgm:t>
        <a:bodyPr/>
        <a:lstStyle/>
        <a:p>
          <a:endParaRPr lang="en-US"/>
        </a:p>
      </dgm:t>
    </dgm:pt>
    <dgm:pt modelId="{53759984-22F8-4672-8186-40409A03EE09}" type="sibTrans" cxnId="{670F39EC-2CD5-4BB3-B6E7-637AADDBF279}">
      <dgm:prSet/>
      <dgm:spPr/>
      <dgm:t>
        <a:bodyPr/>
        <a:lstStyle/>
        <a:p>
          <a:endParaRPr lang="en-US"/>
        </a:p>
      </dgm:t>
    </dgm:pt>
    <dgm:pt modelId="{37600D88-03D4-41BF-B970-5CE2793C3806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Nutrition and micronutrient deficiencies</a:t>
          </a:r>
        </a:p>
      </dgm:t>
    </dgm:pt>
    <dgm:pt modelId="{777E143F-5747-4374-982F-76F6ABF2C14B}" type="parTrans" cxnId="{F5DE3E71-601E-4B0F-88E0-76D61905C030}">
      <dgm:prSet/>
      <dgm:spPr/>
      <dgm:t>
        <a:bodyPr/>
        <a:lstStyle/>
        <a:p>
          <a:endParaRPr lang="en-US"/>
        </a:p>
      </dgm:t>
    </dgm:pt>
    <dgm:pt modelId="{922B69C9-375E-42F4-8D74-D79F4DA5AFC8}" type="sibTrans" cxnId="{F5DE3E71-601E-4B0F-88E0-76D61905C030}">
      <dgm:prSet/>
      <dgm:spPr/>
      <dgm:t>
        <a:bodyPr/>
        <a:lstStyle/>
        <a:p>
          <a:endParaRPr lang="en-US"/>
        </a:p>
      </dgm:t>
    </dgm:pt>
    <dgm:pt modelId="{C83BF734-BFC6-429D-813B-80E547578AC1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Under nutrition and obesity (adolescents need 60 mins of physical activity daily)</a:t>
          </a:r>
        </a:p>
      </dgm:t>
    </dgm:pt>
    <dgm:pt modelId="{B61DB0DC-47DD-475A-9467-FB365985C22F}" type="parTrans" cxnId="{ECEDA506-FC7D-483F-B66D-5E7C56C15453}">
      <dgm:prSet/>
      <dgm:spPr/>
      <dgm:t>
        <a:bodyPr/>
        <a:lstStyle/>
        <a:p>
          <a:endParaRPr lang="en-US"/>
        </a:p>
      </dgm:t>
    </dgm:pt>
    <dgm:pt modelId="{5F04A062-DC06-4F44-94A9-1602339C7356}" type="sibTrans" cxnId="{ECEDA506-FC7D-483F-B66D-5E7C56C15453}">
      <dgm:prSet/>
      <dgm:spPr/>
      <dgm:t>
        <a:bodyPr/>
        <a:lstStyle/>
        <a:p>
          <a:endParaRPr lang="en-US"/>
        </a:p>
      </dgm:t>
    </dgm:pt>
    <dgm:pt modelId="{AD87A598-8709-4B21-9A79-75058F378D90}" type="pres">
      <dgm:prSet presAssocID="{E2C40D30-5F18-4C2D-A9E4-07D1DBCA55AE}" presName="root" presStyleCnt="0">
        <dgm:presLayoutVars>
          <dgm:dir/>
          <dgm:resizeHandles val="exact"/>
        </dgm:presLayoutVars>
      </dgm:prSet>
      <dgm:spPr/>
    </dgm:pt>
    <dgm:pt modelId="{3DE50C52-8D09-4B4B-ABA1-7EE8BEAE8C91}" type="pres">
      <dgm:prSet presAssocID="{F380E946-DFE9-4B0A-81D9-25E490F0DC4C}" presName="compNode" presStyleCnt="0"/>
      <dgm:spPr/>
    </dgm:pt>
    <dgm:pt modelId="{C0A0DB98-A0CB-47EC-9AFE-464D1A211C8F}" type="pres">
      <dgm:prSet presAssocID="{F380E946-DFE9-4B0A-81D9-25E490F0DC4C}" presName="bgRect" presStyleLbl="bgShp" presStyleIdx="0" presStyleCnt="8"/>
      <dgm:spPr/>
    </dgm:pt>
    <dgm:pt modelId="{E67CD23B-4DAB-4D7B-828F-5B9E550C75D0}" type="pres">
      <dgm:prSet presAssocID="{F380E946-DFE9-4B0A-81D9-25E490F0DC4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chair Access"/>
        </a:ext>
      </dgm:extLst>
    </dgm:pt>
    <dgm:pt modelId="{B50D1F5D-7612-47F4-84FB-F92EB3D1D05E}" type="pres">
      <dgm:prSet presAssocID="{F380E946-DFE9-4B0A-81D9-25E490F0DC4C}" presName="spaceRect" presStyleCnt="0"/>
      <dgm:spPr/>
    </dgm:pt>
    <dgm:pt modelId="{99456267-A377-4738-A302-ECD8688727C1}" type="pres">
      <dgm:prSet presAssocID="{F380E946-DFE9-4B0A-81D9-25E490F0DC4C}" presName="parTx" presStyleLbl="revTx" presStyleIdx="0" presStyleCnt="8">
        <dgm:presLayoutVars>
          <dgm:chMax val="0"/>
          <dgm:chPref val="0"/>
        </dgm:presLayoutVars>
      </dgm:prSet>
      <dgm:spPr/>
    </dgm:pt>
    <dgm:pt modelId="{2859EE68-2E85-403C-B600-94971DCAC652}" type="pres">
      <dgm:prSet presAssocID="{236000CF-265F-472E-A9C9-C9BBDC044719}" presName="sibTrans" presStyleCnt="0"/>
      <dgm:spPr/>
    </dgm:pt>
    <dgm:pt modelId="{B77E1EF3-BCD8-4133-B7F0-4D4C3C27858A}" type="pres">
      <dgm:prSet presAssocID="{1F5EBBB6-5052-4037-8E69-07B4185304CF}" presName="compNode" presStyleCnt="0"/>
      <dgm:spPr/>
    </dgm:pt>
    <dgm:pt modelId="{522205C9-90BA-493E-9919-AA9C9B97D22F}" type="pres">
      <dgm:prSet presAssocID="{1F5EBBB6-5052-4037-8E69-07B4185304CF}" presName="bgRect" presStyleLbl="bgShp" presStyleIdx="1" presStyleCnt="8"/>
      <dgm:spPr/>
    </dgm:pt>
    <dgm:pt modelId="{2BEB71CD-07C8-4CC6-979B-79B94A22A94C}" type="pres">
      <dgm:prSet presAssocID="{1F5EBBB6-5052-4037-8E69-07B4185304C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0B3DC3C-5226-4BBA-A75B-4704663A9E9C}" type="pres">
      <dgm:prSet presAssocID="{1F5EBBB6-5052-4037-8E69-07B4185304CF}" presName="spaceRect" presStyleCnt="0"/>
      <dgm:spPr/>
    </dgm:pt>
    <dgm:pt modelId="{6D10B5DA-DAD5-468F-B68B-8628C00E17E6}" type="pres">
      <dgm:prSet presAssocID="{1F5EBBB6-5052-4037-8E69-07B4185304CF}" presName="parTx" presStyleLbl="revTx" presStyleIdx="1" presStyleCnt="8">
        <dgm:presLayoutVars>
          <dgm:chMax val="0"/>
          <dgm:chPref val="0"/>
        </dgm:presLayoutVars>
      </dgm:prSet>
      <dgm:spPr/>
    </dgm:pt>
    <dgm:pt modelId="{FBAA11EF-4854-4415-9C6F-EEAC0125D258}" type="pres">
      <dgm:prSet presAssocID="{DCB2C480-4DDD-4215-83FD-D68AC77BF4C4}" presName="sibTrans" presStyleCnt="0"/>
      <dgm:spPr/>
    </dgm:pt>
    <dgm:pt modelId="{F03D553C-9A31-4F23-8DF8-F2C7C68AB364}" type="pres">
      <dgm:prSet presAssocID="{7C0E61E1-9580-49AC-9C76-2239B9E2E61B}" presName="compNode" presStyleCnt="0"/>
      <dgm:spPr/>
    </dgm:pt>
    <dgm:pt modelId="{D32EEF8A-6AC6-4FBD-822B-B2C0DD44A415}" type="pres">
      <dgm:prSet presAssocID="{7C0E61E1-9580-49AC-9C76-2239B9E2E61B}" presName="bgRect" presStyleLbl="bgShp" presStyleIdx="2" presStyleCnt="8"/>
      <dgm:spPr/>
    </dgm:pt>
    <dgm:pt modelId="{0215C040-35D3-4B39-AD69-9314DF0C2526}" type="pres">
      <dgm:prSet presAssocID="{7C0E61E1-9580-49AC-9C76-2239B9E2E61B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cuffs"/>
        </a:ext>
      </dgm:extLst>
    </dgm:pt>
    <dgm:pt modelId="{BA6D0ACA-DC22-4559-BFCB-555812F8F28D}" type="pres">
      <dgm:prSet presAssocID="{7C0E61E1-9580-49AC-9C76-2239B9E2E61B}" presName="spaceRect" presStyleCnt="0"/>
      <dgm:spPr/>
    </dgm:pt>
    <dgm:pt modelId="{3B0B20C5-EA58-4AE2-A070-21BA96E96772}" type="pres">
      <dgm:prSet presAssocID="{7C0E61E1-9580-49AC-9C76-2239B9E2E61B}" presName="parTx" presStyleLbl="revTx" presStyleIdx="2" presStyleCnt="8">
        <dgm:presLayoutVars>
          <dgm:chMax val="0"/>
          <dgm:chPref val="0"/>
        </dgm:presLayoutVars>
      </dgm:prSet>
      <dgm:spPr/>
    </dgm:pt>
    <dgm:pt modelId="{67B53C88-AB7B-4282-9E20-7F3F878015F9}" type="pres">
      <dgm:prSet presAssocID="{D9CDB305-4232-4831-BD40-4FE270585D36}" presName="sibTrans" presStyleCnt="0"/>
      <dgm:spPr/>
    </dgm:pt>
    <dgm:pt modelId="{ACC6FFC2-6DC0-4177-A5A9-3065A0A63D80}" type="pres">
      <dgm:prSet presAssocID="{DDE55C65-EA26-41FA-B2B5-360EFCD32543}" presName="compNode" presStyleCnt="0"/>
      <dgm:spPr/>
    </dgm:pt>
    <dgm:pt modelId="{18773C97-5FCD-46AD-9A0B-24AD3B8ABCB5}" type="pres">
      <dgm:prSet presAssocID="{DDE55C65-EA26-41FA-B2B5-360EFCD32543}" presName="bgRect" presStyleLbl="bgShp" presStyleIdx="3" presStyleCnt="8"/>
      <dgm:spPr/>
    </dgm:pt>
    <dgm:pt modelId="{EF274968-997D-4B0D-A28C-DC184F9BBCFE}" type="pres">
      <dgm:prSet presAssocID="{DDE55C65-EA26-41FA-B2B5-360EFCD32543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C7F54D2A-D3C0-4053-8A46-DAF1726964BD}" type="pres">
      <dgm:prSet presAssocID="{DDE55C65-EA26-41FA-B2B5-360EFCD32543}" presName="spaceRect" presStyleCnt="0"/>
      <dgm:spPr/>
    </dgm:pt>
    <dgm:pt modelId="{84B12BD1-37DA-4059-A640-A6BE728BB599}" type="pres">
      <dgm:prSet presAssocID="{DDE55C65-EA26-41FA-B2B5-360EFCD32543}" presName="parTx" presStyleLbl="revTx" presStyleIdx="3" presStyleCnt="8">
        <dgm:presLayoutVars>
          <dgm:chMax val="0"/>
          <dgm:chPref val="0"/>
        </dgm:presLayoutVars>
      </dgm:prSet>
      <dgm:spPr/>
    </dgm:pt>
    <dgm:pt modelId="{F1CC74FE-9ED4-4919-B153-D74F7CC0AE0D}" type="pres">
      <dgm:prSet presAssocID="{1CBA89F9-6A11-407C-861C-31B500348802}" presName="sibTrans" presStyleCnt="0"/>
      <dgm:spPr/>
    </dgm:pt>
    <dgm:pt modelId="{70450BA9-1950-4FBC-BFC4-D175C44EDE9B}" type="pres">
      <dgm:prSet presAssocID="{02315396-3A6F-4BFF-8BC1-BECD5758CFC6}" presName="compNode" presStyleCnt="0"/>
      <dgm:spPr/>
    </dgm:pt>
    <dgm:pt modelId="{D95EFAA8-22A4-4C62-8C0F-8A0D1C7E69DB}" type="pres">
      <dgm:prSet presAssocID="{02315396-3A6F-4BFF-8BC1-BECD5758CFC6}" presName="bgRect" presStyleLbl="bgShp" presStyleIdx="4" presStyleCnt="8"/>
      <dgm:spPr/>
    </dgm:pt>
    <dgm:pt modelId="{3A7D5002-932A-4B76-B48B-CAAEADF0C69D}" type="pres">
      <dgm:prSet presAssocID="{02315396-3A6F-4BFF-8BC1-BECD5758CFC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CDA8E467-7F7F-4443-92A1-D863F8BA7597}" type="pres">
      <dgm:prSet presAssocID="{02315396-3A6F-4BFF-8BC1-BECD5758CFC6}" presName="spaceRect" presStyleCnt="0"/>
      <dgm:spPr/>
    </dgm:pt>
    <dgm:pt modelId="{2D362B0C-6271-46CF-BDA7-721D337767F9}" type="pres">
      <dgm:prSet presAssocID="{02315396-3A6F-4BFF-8BC1-BECD5758CFC6}" presName="parTx" presStyleLbl="revTx" presStyleIdx="4" presStyleCnt="8">
        <dgm:presLayoutVars>
          <dgm:chMax val="0"/>
          <dgm:chPref val="0"/>
        </dgm:presLayoutVars>
      </dgm:prSet>
      <dgm:spPr/>
    </dgm:pt>
    <dgm:pt modelId="{46210E05-8AD5-49FD-B24C-67DC39F8EA7F}" type="pres">
      <dgm:prSet presAssocID="{52B529A3-88DB-43BF-A529-77E546CD8286}" presName="sibTrans" presStyleCnt="0"/>
      <dgm:spPr/>
    </dgm:pt>
    <dgm:pt modelId="{E9F5E0CC-1A11-46F9-8824-F04165ADDD90}" type="pres">
      <dgm:prSet presAssocID="{485D6E52-01EA-4D43-A686-F73029FFE78E}" presName="compNode" presStyleCnt="0"/>
      <dgm:spPr/>
    </dgm:pt>
    <dgm:pt modelId="{22F6104C-99FB-4701-A196-9FB0525F5581}" type="pres">
      <dgm:prSet presAssocID="{485D6E52-01EA-4D43-A686-F73029FFE78E}" presName="bgRect" presStyleLbl="bgShp" presStyleIdx="5" presStyleCnt="8"/>
      <dgm:spPr/>
    </dgm:pt>
    <dgm:pt modelId="{2B4C2033-99C4-4496-8200-870AF0EEF345}" type="pres">
      <dgm:prSet presAssocID="{485D6E52-01EA-4D43-A686-F73029FFE78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by"/>
        </a:ext>
      </dgm:extLst>
    </dgm:pt>
    <dgm:pt modelId="{0C20A747-7A03-42E3-A6D4-01DEC728C53B}" type="pres">
      <dgm:prSet presAssocID="{485D6E52-01EA-4D43-A686-F73029FFE78E}" presName="spaceRect" presStyleCnt="0"/>
      <dgm:spPr/>
    </dgm:pt>
    <dgm:pt modelId="{8B35AA13-1F4F-405E-8234-10C9163218D4}" type="pres">
      <dgm:prSet presAssocID="{485D6E52-01EA-4D43-A686-F73029FFE78E}" presName="parTx" presStyleLbl="revTx" presStyleIdx="5" presStyleCnt="8">
        <dgm:presLayoutVars>
          <dgm:chMax val="0"/>
          <dgm:chPref val="0"/>
        </dgm:presLayoutVars>
      </dgm:prSet>
      <dgm:spPr/>
    </dgm:pt>
    <dgm:pt modelId="{AAFE575E-C290-43FF-A733-4D7F21703DF6}" type="pres">
      <dgm:prSet presAssocID="{53759984-22F8-4672-8186-40409A03EE09}" presName="sibTrans" presStyleCnt="0"/>
      <dgm:spPr/>
    </dgm:pt>
    <dgm:pt modelId="{F1411D7A-7E7E-4092-B85E-B22045F84286}" type="pres">
      <dgm:prSet presAssocID="{37600D88-03D4-41BF-B970-5CE2793C3806}" presName="compNode" presStyleCnt="0"/>
      <dgm:spPr/>
    </dgm:pt>
    <dgm:pt modelId="{42D687D5-02BA-4097-AD14-BB0E86343935}" type="pres">
      <dgm:prSet presAssocID="{37600D88-03D4-41BF-B970-5CE2793C3806}" presName="bgRect" presStyleLbl="bgShp" presStyleIdx="6" presStyleCnt="8"/>
      <dgm:spPr/>
    </dgm:pt>
    <dgm:pt modelId="{03F1BE15-C396-423E-BC02-7E462AAB6C7E}" type="pres">
      <dgm:prSet presAssocID="{37600D88-03D4-41BF-B970-5CE2793C380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4BE2E572-1162-46B4-B2E1-15AAC67C9BEF}" type="pres">
      <dgm:prSet presAssocID="{37600D88-03D4-41BF-B970-5CE2793C3806}" presName="spaceRect" presStyleCnt="0"/>
      <dgm:spPr/>
    </dgm:pt>
    <dgm:pt modelId="{28E61A27-E7B4-4DA0-BEE3-E960C9A3AA28}" type="pres">
      <dgm:prSet presAssocID="{37600D88-03D4-41BF-B970-5CE2793C3806}" presName="parTx" presStyleLbl="revTx" presStyleIdx="6" presStyleCnt="8">
        <dgm:presLayoutVars>
          <dgm:chMax val="0"/>
          <dgm:chPref val="0"/>
        </dgm:presLayoutVars>
      </dgm:prSet>
      <dgm:spPr/>
    </dgm:pt>
    <dgm:pt modelId="{647E594F-90BD-40B5-A2DD-6E304556997A}" type="pres">
      <dgm:prSet presAssocID="{922B69C9-375E-42F4-8D74-D79F4DA5AFC8}" presName="sibTrans" presStyleCnt="0"/>
      <dgm:spPr/>
    </dgm:pt>
    <dgm:pt modelId="{31A33507-23B8-41B7-83B4-697669460DEA}" type="pres">
      <dgm:prSet presAssocID="{C83BF734-BFC6-429D-813B-80E547578AC1}" presName="compNode" presStyleCnt="0"/>
      <dgm:spPr/>
    </dgm:pt>
    <dgm:pt modelId="{7162C973-5864-4F07-AA1D-5CC24385C707}" type="pres">
      <dgm:prSet presAssocID="{C83BF734-BFC6-429D-813B-80E547578AC1}" presName="bgRect" presStyleLbl="bgShp" presStyleIdx="7" presStyleCnt="8"/>
      <dgm:spPr/>
    </dgm:pt>
    <dgm:pt modelId="{2DB755A7-F037-4F1A-9C6B-62BD95CCA315}" type="pres">
      <dgm:prSet presAssocID="{C83BF734-BFC6-429D-813B-80E547578AC1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907854F7-6678-4442-B80A-7F5CD5D594A3}" type="pres">
      <dgm:prSet presAssocID="{C83BF734-BFC6-429D-813B-80E547578AC1}" presName="spaceRect" presStyleCnt="0"/>
      <dgm:spPr/>
    </dgm:pt>
    <dgm:pt modelId="{FA131165-0ACD-4D9B-BF06-86E6EB9E166E}" type="pres">
      <dgm:prSet presAssocID="{C83BF734-BFC6-429D-813B-80E547578AC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CEDA506-FC7D-483F-B66D-5E7C56C15453}" srcId="{E2C40D30-5F18-4C2D-A9E4-07D1DBCA55AE}" destId="{C83BF734-BFC6-429D-813B-80E547578AC1}" srcOrd="7" destOrd="0" parTransId="{B61DB0DC-47DD-475A-9467-FB365985C22F}" sibTransId="{5F04A062-DC06-4F44-94A9-1602339C7356}"/>
    <dgm:cxn modelId="{78771015-9F77-4E86-AD94-249CA1F5366A}" type="presOf" srcId="{F380E946-DFE9-4B0A-81D9-25E490F0DC4C}" destId="{99456267-A377-4738-A302-ECD8688727C1}" srcOrd="0" destOrd="0" presId="urn:microsoft.com/office/officeart/2018/2/layout/IconVerticalSolidList"/>
    <dgm:cxn modelId="{53A1C31C-8C1F-4AF5-9BB8-D4A788A19612}" srcId="{E2C40D30-5F18-4C2D-A9E4-07D1DBCA55AE}" destId="{02315396-3A6F-4BFF-8BC1-BECD5758CFC6}" srcOrd="4" destOrd="0" parTransId="{779D7E26-37EB-4B63-8F56-511F80555A13}" sibTransId="{52B529A3-88DB-43BF-A529-77E546CD8286}"/>
    <dgm:cxn modelId="{BC15A91E-D71A-40B4-92E7-411F90B35881}" type="presOf" srcId="{7C0E61E1-9580-49AC-9C76-2239B9E2E61B}" destId="{3B0B20C5-EA58-4AE2-A070-21BA96E96772}" srcOrd="0" destOrd="0" presId="urn:microsoft.com/office/officeart/2018/2/layout/IconVerticalSolidList"/>
    <dgm:cxn modelId="{14C2E42C-1BF3-4A71-9ECF-A2F4DA8BBD35}" srcId="{E2C40D30-5F18-4C2D-A9E4-07D1DBCA55AE}" destId="{1F5EBBB6-5052-4037-8E69-07B4185304CF}" srcOrd="1" destOrd="0" parTransId="{71223B23-17D8-4D36-84EB-DD3528F54DC2}" sibTransId="{DCB2C480-4DDD-4215-83FD-D68AC77BF4C4}"/>
    <dgm:cxn modelId="{0EB4F032-6DB7-4505-8A16-4D2351277196}" srcId="{E2C40D30-5F18-4C2D-A9E4-07D1DBCA55AE}" destId="{DDE55C65-EA26-41FA-B2B5-360EFCD32543}" srcOrd="3" destOrd="0" parTransId="{A4809D7C-2737-4ABD-A988-7347E2E20F15}" sibTransId="{1CBA89F9-6A11-407C-861C-31B500348802}"/>
    <dgm:cxn modelId="{EFA4B936-96DD-45C1-B66D-4C7463039FBB}" type="presOf" srcId="{C83BF734-BFC6-429D-813B-80E547578AC1}" destId="{FA131165-0ACD-4D9B-BF06-86E6EB9E166E}" srcOrd="0" destOrd="0" presId="urn:microsoft.com/office/officeart/2018/2/layout/IconVerticalSolidList"/>
    <dgm:cxn modelId="{173BAA43-731B-445E-A47E-24765BB3789F}" type="presOf" srcId="{DDE55C65-EA26-41FA-B2B5-360EFCD32543}" destId="{84B12BD1-37DA-4059-A640-A6BE728BB599}" srcOrd="0" destOrd="0" presId="urn:microsoft.com/office/officeart/2018/2/layout/IconVerticalSolidList"/>
    <dgm:cxn modelId="{A1CE3667-78F2-4F3A-866E-A7418E4D6909}" type="presOf" srcId="{1F5EBBB6-5052-4037-8E69-07B4185304CF}" destId="{6D10B5DA-DAD5-468F-B68B-8628C00E17E6}" srcOrd="0" destOrd="0" presId="urn:microsoft.com/office/officeart/2018/2/layout/IconVerticalSolidList"/>
    <dgm:cxn modelId="{E2F1DD6D-39F4-4175-8687-B5BAED02D56D}" type="presOf" srcId="{485D6E52-01EA-4D43-A686-F73029FFE78E}" destId="{8B35AA13-1F4F-405E-8234-10C9163218D4}" srcOrd="0" destOrd="0" presId="urn:microsoft.com/office/officeart/2018/2/layout/IconVerticalSolidList"/>
    <dgm:cxn modelId="{F5DE3E71-601E-4B0F-88E0-76D61905C030}" srcId="{E2C40D30-5F18-4C2D-A9E4-07D1DBCA55AE}" destId="{37600D88-03D4-41BF-B970-5CE2793C3806}" srcOrd="6" destOrd="0" parTransId="{777E143F-5747-4374-982F-76F6ABF2C14B}" sibTransId="{922B69C9-375E-42F4-8D74-D79F4DA5AFC8}"/>
    <dgm:cxn modelId="{2CEFD1C8-984C-4D7F-8BA3-E906FD902AB5}" srcId="{E2C40D30-5F18-4C2D-A9E4-07D1DBCA55AE}" destId="{7C0E61E1-9580-49AC-9C76-2239B9E2E61B}" srcOrd="2" destOrd="0" parTransId="{9637AB98-4675-4787-9AE5-6AD03BA03922}" sibTransId="{D9CDB305-4232-4831-BD40-4FE270585D36}"/>
    <dgm:cxn modelId="{31F562D0-D04B-47F1-9EE5-887552E91BE4}" type="presOf" srcId="{02315396-3A6F-4BFF-8BC1-BECD5758CFC6}" destId="{2D362B0C-6271-46CF-BDA7-721D337767F9}" srcOrd="0" destOrd="0" presId="urn:microsoft.com/office/officeart/2018/2/layout/IconVerticalSolidList"/>
    <dgm:cxn modelId="{EC2481D0-C97B-4065-9135-7B711C684490}" srcId="{E2C40D30-5F18-4C2D-A9E4-07D1DBCA55AE}" destId="{F380E946-DFE9-4B0A-81D9-25E490F0DC4C}" srcOrd="0" destOrd="0" parTransId="{0976B8EC-5F01-4674-96A2-A662D53C95F5}" sibTransId="{236000CF-265F-472E-A9C9-C9BBDC044719}"/>
    <dgm:cxn modelId="{065C5DE8-3B7C-4CB2-A406-596F382211D6}" type="presOf" srcId="{37600D88-03D4-41BF-B970-5CE2793C3806}" destId="{28E61A27-E7B4-4DA0-BEE3-E960C9A3AA28}" srcOrd="0" destOrd="0" presId="urn:microsoft.com/office/officeart/2018/2/layout/IconVerticalSolidList"/>
    <dgm:cxn modelId="{670F39EC-2CD5-4BB3-B6E7-637AADDBF279}" srcId="{E2C40D30-5F18-4C2D-A9E4-07D1DBCA55AE}" destId="{485D6E52-01EA-4D43-A686-F73029FFE78E}" srcOrd="5" destOrd="0" parTransId="{DF74D83D-4F53-4948-AE7C-0C6055B15B61}" sibTransId="{53759984-22F8-4672-8186-40409A03EE09}"/>
    <dgm:cxn modelId="{E4C7C4F4-C8CD-4F5C-9BEF-92B0F3FAF091}" type="presOf" srcId="{E2C40D30-5F18-4C2D-A9E4-07D1DBCA55AE}" destId="{AD87A598-8709-4B21-9A79-75058F378D90}" srcOrd="0" destOrd="0" presId="urn:microsoft.com/office/officeart/2018/2/layout/IconVerticalSolidList"/>
    <dgm:cxn modelId="{A9FDF793-2887-476A-9A5D-466D95DC4DCA}" type="presParOf" srcId="{AD87A598-8709-4B21-9A79-75058F378D90}" destId="{3DE50C52-8D09-4B4B-ABA1-7EE8BEAE8C91}" srcOrd="0" destOrd="0" presId="urn:microsoft.com/office/officeart/2018/2/layout/IconVerticalSolidList"/>
    <dgm:cxn modelId="{BD5ABDB5-6579-4880-8F8D-8787A717B9C3}" type="presParOf" srcId="{3DE50C52-8D09-4B4B-ABA1-7EE8BEAE8C91}" destId="{C0A0DB98-A0CB-47EC-9AFE-464D1A211C8F}" srcOrd="0" destOrd="0" presId="urn:microsoft.com/office/officeart/2018/2/layout/IconVerticalSolidList"/>
    <dgm:cxn modelId="{47A5DACD-3EA0-4D4B-A21F-0639F769C236}" type="presParOf" srcId="{3DE50C52-8D09-4B4B-ABA1-7EE8BEAE8C91}" destId="{E67CD23B-4DAB-4D7B-828F-5B9E550C75D0}" srcOrd="1" destOrd="0" presId="urn:microsoft.com/office/officeart/2018/2/layout/IconVerticalSolidList"/>
    <dgm:cxn modelId="{93219929-4FDF-435E-8297-CF8CB2CAFA51}" type="presParOf" srcId="{3DE50C52-8D09-4B4B-ABA1-7EE8BEAE8C91}" destId="{B50D1F5D-7612-47F4-84FB-F92EB3D1D05E}" srcOrd="2" destOrd="0" presId="urn:microsoft.com/office/officeart/2018/2/layout/IconVerticalSolidList"/>
    <dgm:cxn modelId="{6997CFE9-4D1C-44DD-9410-9C460A816486}" type="presParOf" srcId="{3DE50C52-8D09-4B4B-ABA1-7EE8BEAE8C91}" destId="{99456267-A377-4738-A302-ECD8688727C1}" srcOrd="3" destOrd="0" presId="urn:microsoft.com/office/officeart/2018/2/layout/IconVerticalSolidList"/>
    <dgm:cxn modelId="{7DBA5152-BFC8-41C6-B76B-6D2AD544DF03}" type="presParOf" srcId="{AD87A598-8709-4B21-9A79-75058F378D90}" destId="{2859EE68-2E85-403C-B600-94971DCAC652}" srcOrd="1" destOrd="0" presId="urn:microsoft.com/office/officeart/2018/2/layout/IconVerticalSolidList"/>
    <dgm:cxn modelId="{B4017B6A-C72E-4D7F-B3A3-E419CB5B53C0}" type="presParOf" srcId="{AD87A598-8709-4B21-9A79-75058F378D90}" destId="{B77E1EF3-BCD8-4133-B7F0-4D4C3C27858A}" srcOrd="2" destOrd="0" presId="urn:microsoft.com/office/officeart/2018/2/layout/IconVerticalSolidList"/>
    <dgm:cxn modelId="{08AFCAE2-57F6-4A6F-8368-2A0D9A2BB7C3}" type="presParOf" srcId="{B77E1EF3-BCD8-4133-B7F0-4D4C3C27858A}" destId="{522205C9-90BA-493E-9919-AA9C9B97D22F}" srcOrd="0" destOrd="0" presId="urn:microsoft.com/office/officeart/2018/2/layout/IconVerticalSolidList"/>
    <dgm:cxn modelId="{DE30B05C-EAC0-4783-810E-37F24D03D25F}" type="presParOf" srcId="{B77E1EF3-BCD8-4133-B7F0-4D4C3C27858A}" destId="{2BEB71CD-07C8-4CC6-979B-79B94A22A94C}" srcOrd="1" destOrd="0" presId="urn:microsoft.com/office/officeart/2018/2/layout/IconVerticalSolidList"/>
    <dgm:cxn modelId="{9A1B09DB-4DB0-4D7E-B371-918415944164}" type="presParOf" srcId="{B77E1EF3-BCD8-4133-B7F0-4D4C3C27858A}" destId="{00B3DC3C-5226-4BBA-A75B-4704663A9E9C}" srcOrd="2" destOrd="0" presId="urn:microsoft.com/office/officeart/2018/2/layout/IconVerticalSolidList"/>
    <dgm:cxn modelId="{4F80D013-D7BA-4A5D-95E0-3F5619DBE006}" type="presParOf" srcId="{B77E1EF3-BCD8-4133-B7F0-4D4C3C27858A}" destId="{6D10B5DA-DAD5-468F-B68B-8628C00E17E6}" srcOrd="3" destOrd="0" presId="urn:microsoft.com/office/officeart/2018/2/layout/IconVerticalSolidList"/>
    <dgm:cxn modelId="{6EF720CA-6DF0-4F72-B55D-E94EC7497909}" type="presParOf" srcId="{AD87A598-8709-4B21-9A79-75058F378D90}" destId="{FBAA11EF-4854-4415-9C6F-EEAC0125D258}" srcOrd="3" destOrd="0" presId="urn:microsoft.com/office/officeart/2018/2/layout/IconVerticalSolidList"/>
    <dgm:cxn modelId="{6C9F9B55-6FAB-42B1-80B0-8F16FF614133}" type="presParOf" srcId="{AD87A598-8709-4B21-9A79-75058F378D90}" destId="{F03D553C-9A31-4F23-8DF8-F2C7C68AB364}" srcOrd="4" destOrd="0" presId="urn:microsoft.com/office/officeart/2018/2/layout/IconVerticalSolidList"/>
    <dgm:cxn modelId="{F0B37C27-F1EB-40EC-B280-FB8BBEE57E7E}" type="presParOf" srcId="{F03D553C-9A31-4F23-8DF8-F2C7C68AB364}" destId="{D32EEF8A-6AC6-4FBD-822B-B2C0DD44A415}" srcOrd="0" destOrd="0" presId="urn:microsoft.com/office/officeart/2018/2/layout/IconVerticalSolidList"/>
    <dgm:cxn modelId="{BAC9F3FC-7D9D-425A-8AD6-363BC0856515}" type="presParOf" srcId="{F03D553C-9A31-4F23-8DF8-F2C7C68AB364}" destId="{0215C040-35D3-4B39-AD69-9314DF0C2526}" srcOrd="1" destOrd="0" presId="urn:microsoft.com/office/officeart/2018/2/layout/IconVerticalSolidList"/>
    <dgm:cxn modelId="{69B1CC77-6DCF-43CC-AE0B-5278D582CF1D}" type="presParOf" srcId="{F03D553C-9A31-4F23-8DF8-F2C7C68AB364}" destId="{BA6D0ACA-DC22-4559-BFCB-555812F8F28D}" srcOrd="2" destOrd="0" presId="urn:microsoft.com/office/officeart/2018/2/layout/IconVerticalSolidList"/>
    <dgm:cxn modelId="{5CC8DA99-2D9B-4CAF-9D7E-5A0D6C6B7C07}" type="presParOf" srcId="{F03D553C-9A31-4F23-8DF8-F2C7C68AB364}" destId="{3B0B20C5-EA58-4AE2-A070-21BA96E96772}" srcOrd="3" destOrd="0" presId="urn:microsoft.com/office/officeart/2018/2/layout/IconVerticalSolidList"/>
    <dgm:cxn modelId="{51E10C9C-658E-492B-8324-ED2EFD803B68}" type="presParOf" srcId="{AD87A598-8709-4B21-9A79-75058F378D90}" destId="{67B53C88-AB7B-4282-9E20-7F3F878015F9}" srcOrd="5" destOrd="0" presId="urn:microsoft.com/office/officeart/2018/2/layout/IconVerticalSolidList"/>
    <dgm:cxn modelId="{2BF2A8A1-EE63-4455-9C43-06050DED5A73}" type="presParOf" srcId="{AD87A598-8709-4B21-9A79-75058F378D90}" destId="{ACC6FFC2-6DC0-4177-A5A9-3065A0A63D80}" srcOrd="6" destOrd="0" presId="urn:microsoft.com/office/officeart/2018/2/layout/IconVerticalSolidList"/>
    <dgm:cxn modelId="{8143C256-FB3A-46B1-8F77-45CD33B4B033}" type="presParOf" srcId="{ACC6FFC2-6DC0-4177-A5A9-3065A0A63D80}" destId="{18773C97-5FCD-46AD-9A0B-24AD3B8ABCB5}" srcOrd="0" destOrd="0" presId="urn:microsoft.com/office/officeart/2018/2/layout/IconVerticalSolidList"/>
    <dgm:cxn modelId="{8E2CAD83-49C2-4859-A925-560A8100F862}" type="presParOf" srcId="{ACC6FFC2-6DC0-4177-A5A9-3065A0A63D80}" destId="{EF274968-997D-4B0D-A28C-DC184F9BBCFE}" srcOrd="1" destOrd="0" presId="urn:microsoft.com/office/officeart/2018/2/layout/IconVerticalSolidList"/>
    <dgm:cxn modelId="{6E16C333-AB31-4B83-82FF-C624CE99C278}" type="presParOf" srcId="{ACC6FFC2-6DC0-4177-A5A9-3065A0A63D80}" destId="{C7F54D2A-D3C0-4053-8A46-DAF1726964BD}" srcOrd="2" destOrd="0" presId="urn:microsoft.com/office/officeart/2018/2/layout/IconVerticalSolidList"/>
    <dgm:cxn modelId="{1A51BFBA-95D7-4B00-9B2E-F9961BD791A3}" type="presParOf" srcId="{ACC6FFC2-6DC0-4177-A5A9-3065A0A63D80}" destId="{84B12BD1-37DA-4059-A640-A6BE728BB599}" srcOrd="3" destOrd="0" presId="urn:microsoft.com/office/officeart/2018/2/layout/IconVerticalSolidList"/>
    <dgm:cxn modelId="{E4F1CA16-BC9B-48A4-B0ED-AF2016352FCE}" type="presParOf" srcId="{AD87A598-8709-4B21-9A79-75058F378D90}" destId="{F1CC74FE-9ED4-4919-B153-D74F7CC0AE0D}" srcOrd="7" destOrd="0" presId="urn:microsoft.com/office/officeart/2018/2/layout/IconVerticalSolidList"/>
    <dgm:cxn modelId="{A98DCE39-C445-4EEC-B6FE-7B500D211DA1}" type="presParOf" srcId="{AD87A598-8709-4B21-9A79-75058F378D90}" destId="{70450BA9-1950-4FBC-BFC4-D175C44EDE9B}" srcOrd="8" destOrd="0" presId="urn:microsoft.com/office/officeart/2018/2/layout/IconVerticalSolidList"/>
    <dgm:cxn modelId="{4BC962AE-98B3-425A-A36E-322852B123EF}" type="presParOf" srcId="{70450BA9-1950-4FBC-BFC4-D175C44EDE9B}" destId="{D95EFAA8-22A4-4C62-8C0F-8A0D1C7E69DB}" srcOrd="0" destOrd="0" presId="urn:microsoft.com/office/officeart/2018/2/layout/IconVerticalSolidList"/>
    <dgm:cxn modelId="{E4AD6BC5-DDD7-4AC4-9B19-09B2EE7F014C}" type="presParOf" srcId="{70450BA9-1950-4FBC-BFC4-D175C44EDE9B}" destId="{3A7D5002-932A-4B76-B48B-CAAEADF0C69D}" srcOrd="1" destOrd="0" presId="urn:microsoft.com/office/officeart/2018/2/layout/IconVerticalSolidList"/>
    <dgm:cxn modelId="{4DFEA364-5B47-4FC8-802C-FEDC13F4F670}" type="presParOf" srcId="{70450BA9-1950-4FBC-BFC4-D175C44EDE9B}" destId="{CDA8E467-7F7F-4443-92A1-D863F8BA7597}" srcOrd="2" destOrd="0" presId="urn:microsoft.com/office/officeart/2018/2/layout/IconVerticalSolidList"/>
    <dgm:cxn modelId="{C14816DD-CCB6-4F46-9DDC-E1E11FCFB6E3}" type="presParOf" srcId="{70450BA9-1950-4FBC-BFC4-D175C44EDE9B}" destId="{2D362B0C-6271-46CF-BDA7-721D337767F9}" srcOrd="3" destOrd="0" presId="urn:microsoft.com/office/officeart/2018/2/layout/IconVerticalSolidList"/>
    <dgm:cxn modelId="{47B96270-D154-4626-8E60-593A143D9E98}" type="presParOf" srcId="{AD87A598-8709-4B21-9A79-75058F378D90}" destId="{46210E05-8AD5-49FD-B24C-67DC39F8EA7F}" srcOrd="9" destOrd="0" presId="urn:microsoft.com/office/officeart/2018/2/layout/IconVerticalSolidList"/>
    <dgm:cxn modelId="{0B894C1A-F839-486F-A607-78BD09E843D4}" type="presParOf" srcId="{AD87A598-8709-4B21-9A79-75058F378D90}" destId="{E9F5E0CC-1A11-46F9-8824-F04165ADDD90}" srcOrd="10" destOrd="0" presId="urn:microsoft.com/office/officeart/2018/2/layout/IconVerticalSolidList"/>
    <dgm:cxn modelId="{C697CE85-E80D-4237-882A-2FC05BEBF915}" type="presParOf" srcId="{E9F5E0CC-1A11-46F9-8824-F04165ADDD90}" destId="{22F6104C-99FB-4701-A196-9FB0525F5581}" srcOrd="0" destOrd="0" presId="urn:microsoft.com/office/officeart/2018/2/layout/IconVerticalSolidList"/>
    <dgm:cxn modelId="{C3467B3B-BC60-437A-B88C-D0EA23B1A8E4}" type="presParOf" srcId="{E9F5E0CC-1A11-46F9-8824-F04165ADDD90}" destId="{2B4C2033-99C4-4496-8200-870AF0EEF345}" srcOrd="1" destOrd="0" presId="urn:microsoft.com/office/officeart/2018/2/layout/IconVerticalSolidList"/>
    <dgm:cxn modelId="{123C09F8-7065-431D-9DF4-BA8C19F514A2}" type="presParOf" srcId="{E9F5E0CC-1A11-46F9-8824-F04165ADDD90}" destId="{0C20A747-7A03-42E3-A6D4-01DEC728C53B}" srcOrd="2" destOrd="0" presId="urn:microsoft.com/office/officeart/2018/2/layout/IconVerticalSolidList"/>
    <dgm:cxn modelId="{20A45533-DBAB-4E68-B706-A5823DE61068}" type="presParOf" srcId="{E9F5E0CC-1A11-46F9-8824-F04165ADDD90}" destId="{8B35AA13-1F4F-405E-8234-10C9163218D4}" srcOrd="3" destOrd="0" presId="urn:microsoft.com/office/officeart/2018/2/layout/IconVerticalSolidList"/>
    <dgm:cxn modelId="{70C51975-1116-4E85-AFFF-1CE3656E3810}" type="presParOf" srcId="{AD87A598-8709-4B21-9A79-75058F378D90}" destId="{AAFE575E-C290-43FF-A733-4D7F21703DF6}" srcOrd="11" destOrd="0" presId="urn:microsoft.com/office/officeart/2018/2/layout/IconVerticalSolidList"/>
    <dgm:cxn modelId="{B6C8E9E4-AC1D-45D1-96C5-6E7AE0972EFF}" type="presParOf" srcId="{AD87A598-8709-4B21-9A79-75058F378D90}" destId="{F1411D7A-7E7E-4092-B85E-B22045F84286}" srcOrd="12" destOrd="0" presId="urn:microsoft.com/office/officeart/2018/2/layout/IconVerticalSolidList"/>
    <dgm:cxn modelId="{3C4C0AB9-6685-4F83-BAF6-F8DDBE8410A4}" type="presParOf" srcId="{F1411D7A-7E7E-4092-B85E-B22045F84286}" destId="{42D687D5-02BA-4097-AD14-BB0E86343935}" srcOrd="0" destOrd="0" presId="urn:microsoft.com/office/officeart/2018/2/layout/IconVerticalSolidList"/>
    <dgm:cxn modelId="{5EF3DE37-C84E-425C-B62E-24C045374372}" type="presParOf" srcId="{F1411D7A-7E7E-4092-B85E-B22045F84286}" destId="{03F1BE15-C396-423E-BC02-7E462AAB6C7E}" srcOrd="1" destOrd="0" presId="urn:microsoft.com/office/officeart/2018/2/layout/IconVerticalSolidList"/>
    <dgm:cxn modelId="{B9BBE408-1CB5-4788-9B8E-D9E8F54BDB0C}" type="presParOf" srcId="{F1411D7A-7E7E-4092-B85E-B22045F84286}" destId="{4BE2E572-1162-46B4-B2E1-15AAC67C9BEF}" srcOrd="2" destOrd="0" presId="urn:microsoft.com/office/officeart/2018/2/layout/IconVerticalSolidList"/>
    <dgm:cxn modelId="{98323902-266E-494A-BF16-DD4E3F2346EF}" type="presParOf" srcId="{F1411D7A-7E7E-4092-B85E-B22045F84286}" destId="{28E61A27-E7B4-4DA0-BEE3-E960C9A3AA28}" srcOrd="3" destOrd="0" presId="urn:microsoft.com/office/officeart/2018/2/layout/IconVerticalSolidList"/>
    <dgm:cxn modelId="{59378232-D87E-428D-8D15-0BE5DC041095}" type="presParOf" srcId="{AD87A598-8709-4B21-9A79-75058F378D90}" destId="{647E594F-90BD-40B5-A2DD-6E304556997A}" srcOrd="13" destOrd="0" presId="urn:microsoft.com/office/officeart/2018/2/layout/IconVerticalSolidList"/>
    <dgm:cxn modelId="{4B8D0DFB-827C-4D29-AAED-B53ACB3FA992}" type="presParOf" srcId="{AD87A598-8709-4B21-9A79-75058F378D90}" destId="{31A33507-23B8-41B7-83B4-697669460DEA}" srcOrd="14" destOrd="0" presId="urn:microsoft.com/office/officeart/2018/2/layout/IconVerticalSolidList"/>
    <dgm:cxn modelId="{12662309-1200-4C65-8EFF-9B0D54DC361F}" type="presParOf" srcId="{31A33507-23B8-41B7-83B4-697669460DEA}" destId="{7162C973-5864-4F07-AA1D-5CC24385C707}" srcOrd="0" destOrd="0" presId="urn:microsoft.com/office/officeart/2018/2/layout/IconVerticalSolidList"/>
    <dgm:cxn modelId="{D25A0B43-2AA7-4C46-B656-E11518C5C788}" type="presParOf" srcId="{31A33507-23B8-41B7-83B4-697669460DEA}" destId="{2DB755A7-F037-4F1A-9C6B-62BD95CCA315}" srcOrd="1" destOrd="0" presId="urn:microsoft.com/office/officeart/2018/2/layout/IconVerticalSolidList"/>
    <dgm:cxn modelId="{FCA8AB1E-5A6A-4404-8CA2-AD1C3338A69E}" type="presParOf" srcId="{31A33507-23B8-41B7-83B4-697669460DEA}" destId="{907854F7-6678-4442-B80A-7F5CD5D594A3}" srcOrd="2" destOrd="0" presId="urn:microsoft.com/office/officeart/2018/2/layout/IconVerticalSolidList"/>
    <dgm:cxn modelId="{A54277D6-BDE2-4ACE-9A99-C8B1379208EF}" type="presParOf" srcId="{31A33507-23B8-41B7-83B4-697669460DEA}" destId="{FA131165-0ACD-4D9B-BF06-86E6EB9E16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2DD880-A07D-4BE1-AD00-805A4F51C34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94A998-B7BD-4153-98C0-468590776197}">
      <dgm:prSet custT="1"/>
      <dgm:spPr/>
      <dgm:t>
        <a:bodyPr/>
        <a:lstStyle/>
        <a:p>
          <a:r>
            <a:rPr lang="en-US" sz="2400" dirty="0"/>
            <a:t>School and Adolescent Health Unit (Family Health Bureau)</a:t>
          </a:r>
        </a:p>
      </dgm:t>
    </dgm:pt>
    <dgm:pt modelId="{359ADFA5-004A-4178-A4C2-6D40EFFE9859}" type="parTrans" cxnId="{A1DBCE1F-0238-4DDD-B915-E0D8010160A1}">
      <dgm:prSet/>
      <dgm:spPr/>
      <dgm:t>
        <a:bodyPr/>
        <a:lstStyle/>
        <a:p>
          <a:endParaRPr lang="en-US"/>
        </a:p>
      </dgm:t>
    </dgm:pt>
    <dgm:pt modelId="{2B7B6CEF-182B-4A5F-AB87-4C60F791D525}" type="sibTrans" cxnId="{A1DBCE1F-0238-4DDD-B915-E0D8010160A1}">
      <dgm:prSet/>
      <dgm:spPr/>
      <dgm:t>
        <a:bodyPr/>
        <a:lstStyle/>
        <a:p>
          <a:endParaRPr lang="en-US"/>
        </a:p>
      </dgm:t>
    </dgm:pt>
    <dgm:pt modelId="{A7F2F8E8-0230-41B6-9B0A-1FF2C299807B}">
      <dgm:prSet custT="1"/>
      <dgm:spPr/>
      <dgm:t>
        <a:bodyPr/>
        <a:lstStyle/>
        <a:p>
          <a:r>
            <a:rPr lang="en-US" sz="2400" dirty="0"/>
            <a:t>Medical Officers of Health</a:t>
          </a:r>
        </a:p>
      </dgm:t>
    </dgm:pt>
    <dgm:pt modelId="{5D534E46-0713-4114-A12D-E4AA6A94E9EB}" type="parTrans" cxnId="{22BDF9D7-D412-4A07-8807-54486C73FA68}">
      <dgm:prSet/>
      <dgm:spPr/>
      <dgm:t>
        <a:bodyPr/>
        <a:lstStyle/>
        <a:p>
          <a:endParaRPr lang="en-US"/>
        </a:p>
      </dgm:t>
    </dgm:pt>
    <dgm:pt modelId="{960C7EA8-DE71-46F5-8E8B-71F4AE9F34E0}" type="sibTrans" cxnId="{22BDF9D7-D412-4A07-8807-54486C73FA68}">
      <dgm:prSet/>
      <dgm:spPr/>
      <dgm:t>
        <a:bodyPr/>
        <a:lstStyle/>
        <a:p>
          <a:endParaRPr lang="en-US"/>
        </a:p>
      </dgm:t>
    </dgm:pt>
    <dgm:pt modelId="{8B305781-C7D3-4FC8-86D0-92CAEF7D5D05}">
      <dgm:prSet custT="1"/>
      <dgm:spPr/>
      <dgm:t>
        <a:bodyPr/>
        <a:lstStyle/>
        <a:p>
          <a:r>
            <a:rPr lang="en-US" sz="2400" dirty="0"/>
            <a:t>Directorate of Youth, Elderly and Disabled (Ministry of Health)</a:t>
          </a:r>
        </a:p>
      </dgm:t>
    </dgm:pt>
    <dgm:pt modelId="{5350EE88-246B-4771-BC19-3F42708676EA}" type="parTrans" cxnId="{765D12F1-48A2-4F69-814C-2155A0177412}">
      <dgm:prSet/>
      <dgm:spPr/>
      <dgm:t>
        <a:bodyPr/>
        <a:lstStyle/>
        <a:p>
          <a:endParaRPr lang="en-US"/>
        </a:p>
      </dgm:t>
    </dgm:pt>
    <dgm:pt modelId="{61217492-5AC1-4A6F-A880-A58D3A3F803A}" type="sibTrans" cxnId="{765D12F1-48A2-4F69-814C-2155A0177412}">
      <dgm:prSet/>
      <dgm:spPr/>
      <dgm:t>
        <a:bodyPr/>
        <a:lstStyle/>
        <a:p>
          <a:endParaRPr lang="en-US"/>
        </a:p>
      </dgm:t>
    </dgm:pt>
    <dgm:pt modelId="{D14FC017-8346-4120-BFA4-5963CAC72B45}">
      <dgm:prSet custT="1"/>
      <dgm:spPr/>
      <dgm:t>
        <a:bodyPr/>
        <a:lstStyle/>
        <a:p>
          <a:r>
            <a:rPr lang="en-US" sz="2400" dirty="0"/>
            <a:t>Youth Friendly Health Centers</a:t>
          </a:r>
        </a:p>
      </dgm:t>
    </dgm:pt>
    <dgm:pt modelId="{774A1A39-27CB-42C4-913D-C48D87C500CF}" type="parTrans" cxnId="{DB5B7D20-DECF-40A7-82FB-AC227FEB383B}">
      <dgm:prSet/>
      <dgm:spPr/>
      <dgm:t>
        <a:bodyPr/>
        <a:lstStyle/>
        <a:p>
          <a:endParaRPr lang="en-US"/>
        </a:p>
      </dgm:t>
    </dgm:pt>
    <dgm:pt modelId="{4F6E5808-0607-45F7-9A62-7D135656B2A7}" type="sibTrans" cxnId="{DB5B7D20-DECF-40A7-82FB-AC227FEB383B}">
      <dgm:prSet/>
      <dgm:spPr/>
      <dgm:t>
        <a:bodyPr/>
        <a:lstStyle/>
        <a:p>
          <a:endParaRPr lang="en-US"/>
        </a:p>
      </dgm:t>
    </dgm:pt>
    <dgm:pt modelId="{FCF87F6D-6DAC-1443-AC39-AA2F1B1148A9}" type="pres">
      <dgm:prSet presAssocID="{382DD880-A07D-4BE1-AD00-805A4F51C3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AE9243-FD10-0B4F-832A-BA099A002144}" type="pres">
      <dgm:prSet presAssocID="{8694A998-B7BD-4153-98C0-468590776197}" presName="hierRoot1" presStyleCnt="0"/>
      <dgm:spPr/>
    </dgm:pt>
    <dgm:pt modelId="{42513326-4CF9-0540-8619-CCE09C681A31}" type="pres">
      <dgm:prSet presAssocID="{8694A998-B7BD-4153-98C0-468590776197}" presName="composite" presStyleCnt="0"/>
      <dgm:spPr/>
    </dgm:pt>
    <dgm:pt modelId="{D5493630-CE9A-B041-BF74-EB78DF86ADEB}" type="pres">
      <dgm:prSet presAssocID="{8694A998-B7BD-4153-98C0-468590776197}" presName="background" presStyleLbl="node0" presStyleIdx="0" presStyleCnt="4"/>
      <dgm:spPr/>
    </dgm:pt>
    <dgm:pt modelId="{A5A871F5-4FD0-0740-B3C1-7A10774349C8}" type="pres">
      <dgm:prSet presAssocID="{8694A998-B7BD-4153-98C0-468590776197}" presName="text" presStyleLbl="fgAcc0" presStyleIdx="0" presStyleCnt="4" custScaleX="102732" custScaleY="142582">
        <dgm:presLayoutVars>
          <dgm:chPref val="3"/>
        </dgm:presLayoutVars>
      </dgm:prSet>
      <dgm:spPr/>
    </dgm:pt>
    <dgm:pt modelId="{D1F3C14C-E6BD-0B49-8960-AEE60AD8484D}" type="pres">
      <dgm:prSet presAssocID="{8694A998-B7BD-4153-98C0-468590776197}" presName="hierChild2" presStyleCnt="0"/>
      <dgm:spPr/>
    </dgm:pt>
    <dgm:pt modelId="{00A1D06C-4E53-9F4C-9DD8-66DB2DD45B2A}" type="pres">
      <dgm:prSet presAssocID="{A7F2F8E8-0230-41B6-9B0A-1FF2C299807B}" presName="hierRoot1" presStyleCnt="0"/>
      <dgm:spPr/>
    </dgm:pt>
    <dgm:pt modelId="{7C2FF907-9FD8-424B-9D2D-580025B01967}" type="pres">
      <dgm:prSet presAssocID="{A7F2F8E8-0230-41B6-9B0A-1FF2C299807B}" presName="composite" presStyleCnt="0"/>
      <dgm:spPr/>
    </dgm:pt>
    <dgm:pt modelId="{D9225DAC-9ACB-E943-9431-9F46AE7F4C6A}" type="pres">
      <dgm:prSet presAssocID="{A7F2F8E8-0230-41B6-9B0A-1FF2C299807B}" presName="background" presStyleLbl="node0" presStyleIdx="1" presStyleCnt="4"/>
      <dgm:spPr/>
    </dgm:pt>
    <dgm:pt modelId="{18FE9DA9-2812-8A47-B054-E55439CADC58}" type="pres">
      <dgm:prSet presAssocID="{A7F2F8E8-0230-41B6-9B0A-1FF2C299807B}" presName="text" presStyleLbl="fgAcc0" presStyleIdx="1" presStyleCnt="4" custScaleX="94341" custScaleY="146348">
        <dgm:presLayoutVars>
          <dgm:chPref val="3"/>
        </dgm:presLayoutVars>
      </dgm:prSet>
      <dgm:spPr/>
    </dgm:pt>
    <dgm:pt modelId="{F4F267B9-CD28-E842-A6AE-ED3F382A0991}" type="pres">
      <dgm:prSet presAssocID="{A7F2F8E8-0230-41B6-9B0A-1FF2C299807B}" presName="hierChild2" presStyleCnt="0"/>
      <dgm:spPr/>
    </dgm:pt>
    <dgm:pt modelId="{E03004B3-A2EA-9D43-99FE-FE115F146F16}" type="pres">
      <dgm:prSet presAssocID="{8B305781-C7D3-4FC8-86D0-92CAEF7D5D05}" presName="hierRoot1" presStyleCnt="0"/>
      <dgm:spPr/>
    </dgm:pt>
    <dgm:pt modelId="{53BE2199-2D3C-D747-A7F8-8FD8CFD209B5}" type="pres">
      <dgm:prSet presAssocID="{8B305781-C7D3-4FC8-86D0-92CAEF7D5D05}" presName="composite" presStyleCnt="0"/>
      <dgm:spPr/>
    </dgm:pt>
    <dgm:pt modelId="{CEBC2CEA-921B-874C-AEDE-3D5AF196A955}" type="pres">
      <dgm:prSet presAssocID="{8B305781-C7D3-4FC8-86D0-92CAEF7D5D05}" presName="background" presStyleLbl="node0" presStyleIdx="2" presStyleCnt="4"/>
      <dgm:spPr/>
    </dgm:pt>
    <dgm:pt modelId="{14F5D4D7-FB59-5E4B-854D-62DEE2B41135}" type="pres">
      <dgm:prSet presAssocID="{8B305781-C7D3-4FC8-86D0-92CAEF7D5D05}" presName="text" presStyleLbl="fgAcc0" presStyleIdx="2" presStyleCnt="4" custScaleX="100358" custScaleY="163949">
        <dgm:presLayoutVars>
          <dgm:chPref val="3"/>
        </dgm:presLayoutVars>
      </dgm:prSet>
      <dgm:spPr/>
    </dgm:pt>
    <dgm:pt modelId="{DC6EDD19-6605-DC46-AF39-34F63EF0BDA5}" type="pres">
      <dgm:prSet presAssocID="{8B305781-C7D3-4FC8-86D0-92CAEF7D5D05}" presName="hierChild2" presStyleCnt="0"/>
      <dgm:spPr/>
    </dgm:pt>
    <dgm:pt modelId="{E722C99B-B8D6-5F4F-AF9C-D71C5837638F}" type="pres">
      <dgm:prSet presAssocID="{D14FC017-8346-4120-BFA4-5963CAC72B45}" presName="hierRoot1" presStyleCnt="0"/>
      <dgm:spPr/>
    </dgm:pt>
    <dgm:pt modelId="{CEC5FF77-3B23-B24A-BF4C-DD4328C1F297}" type="pres">
      <dgm:prSet presAssocID="{D14FC017-8346-4120-BFA4-5963CAC72B45}" presName="composite" presStyleCnt="0"/>
      <dgm:spPr/>
    </dgm:pt>
    <dgm:pt modelId="{B6EDF370-88F9-6F4E-9CB3-E0AE143E3506}" type="pres">
      <dgm:prSet presAssocID="{D14FC017-8346-4120-BFA4-5963CAC72B45}" presName="background" presStyleLbl="node0" presStyleIdx="3" presStyleCnt="4"/>
      <dgm:spPr/>
    </dgm:pt>
    <dgm:pt modelId="{D5E48C0B-E575-8B4A-B57A-0E1F10C2FE19}" type="pres">
      <dgm:prSet presAssocID="{D14FC017-8346-4120-BFA4-5963CAC72B45}" presName="text" presStyleLbl="fgAcc0" presStyleIdx="3" presStyleCnt="4">
        <dgm:presLayoutVars>
          <dgm:chPref val="3"/>
        </dgm:presLayoutVars>
      </dgm:prSet>
      <dgm:spPr/>
    </dgm:pt>
    <dgm:pt modelId="{770FF5C5-5D62-5043-B0CC-D9A46E25994D}" type="pres">
      <dgm:prSet presAssocID="{D14FC017-8346-4120-BFA4-5963CAC72B45}" presName="hierChild2" presStyleCnt="0"/>
      <dgm:spPr/>
    </dgm:pt>
  </dgm:ptLst>
  <dgm:cxnLst>
    <dgm:cxn modelId="{9E39AD12-98EA-E547-B249-30532C7EF8F1}" type="presOf" srcId="{D14FC017-8346-4120-BFA4-5963CAC72B45}" destId="{D5E48C0B-E575-8B4A-B57A-0E1F10C2FE19}" srcOrd="0" destOrd="0" presId="urn:microsoft.com/office/officeart/2005/8/layout/hierarchy1"/>
    <dgm:cxn modelId="{A1DBCE1F-0238-4DDD-B915-E0D8010160A1}" srcId="{382DD880-A07D-4BE1-AD00-805A4F51C34E}" destId="{8694A998-B7BD-4153-98C0-468590776197}" srcOrd="0" destOrd="0" parTransId="{359ADFA5-004A-4178-A4C2-6D40EFFE9859}" sibTransId="{2B7B6CEF-182B-4A5F-AB87-4C60F791D525}"/>
    <dgm:cxn modelId="{DB5B7D20-DECF-40A7-82FB-AC227FEB383B}" srcId="{382DD880-A07D-4BE1-AD00-805A4F51C34E}" destId="{D14FC017-8346-4120-BFA4-5963CAC72B45}" srcOrd="3" destOrd="0" parTransId="{774A1A39-27CB-42C4-913D-C48D87C500CF}" sibTransId="{4F6E5808-0607-45F7-9A62-7D135656B2A7}"/>
    <dgm:cxn modelId="{2C0EE7AE-2407-FD46-9778-E755D9FBDCB9}" type="presOf" srcId="{382DD880-A07D-4BE1-AD00-805A4F51C34E}" destId="{FCF87F6D-6DAC-1443-AC39-AA2F1B1148A9}" srcOrd="0" destOrd="0" presId="urn:microsoft.com/office/officeart/2005/8/layout/hierarchy1"/>
    <dgm:cxn modelId="{B6EADFAF-3BEC-F748-B595-B4E0BF56B079}" type="presOf" srcId="{8694A998-B7BD-4153-98C0-468590776197}" destId="{A5A871F5-4FD0-0740-B3C1-7A10774349C8}" srcOrd="0" destOrd="0" presId="urn:microsoft.com/office/officeart/2005/8/layout/hierarchy1"/>
    <dgm:cxn modelId="{DCE181B8-1E56-5D4B-8368-ABC111096D71}" type="presOf" srcId="{8B305781-C7D3-4FC8-86D0-92CAEF7D5D05}" destId="{14F5D4D7-FB59-5E4B-854D-62DEE2B41135}" srcOrd="0" destOrd="0" presId="urn:microsoft.com/office/officeart/2005/8/layout/hierarchy1"/>
    <dgm:cxn modelId="{22BDF9D7-D412-4A07-8807-54486C73FA68}" srcId="{382DD880-A07D-4BE1-AD00-805A4F51C34E}" destId="{A7F2F8E8-0230-41B6-9B0A-1FF2C299807B}" srcOrd="1" destOrd="0" parTransId="{5D534E46-0713-4114-A12D-E4AA6A94E9EB}" sibTransId="{960C7EA8-DE71-46F5-8E8B-71F4AE9F34E0}"/>
    <dgm:cxn modelId="{79D901DC-3FB9-0849-8B92-6DE7E630CFB0}" type="presOf" srcId="{A7F2F8E8-0230-41B6-9B0A-1FF2C299807B}" destId="{18FE9DA9-2812-8A47-B054-E55439CADC58}" srcOrd="0" destOrd="0" presId="urn:microsoft.com/office/officeart/2005/8/layout/hierarchy1"/>
    <dgm:cxn modelId="{765D12F1-48A2-4F69-814C-2155A0177412}" srcId="{382DD880-A07D-4BE1-AD00-805A4F51C34E}" destId="{8B305781-C7D3-4FC8-86D0-92CAEF7D5D05}" srcOrd="2" destOrd="0" parTransId="{5350EE88-246B-4771-BC19-3F42708676EA}" sibTransId="{61217492-5AC1-4A6F-A880-A58D3A3F803A}"/>
    <dgm:cxn modelId="{266A885A-2828-604E-98FC-77B0E9234469}" type="presParOf" srcId="{FCF87F6D-6DAC-1443-AC39-AA2F1B1148A9}" destId="{49AE9243-FD10-0B4F-832A-BA099A002144}" srcOrd="0" destOrd="0" presId="urn:microsoft.com/office/officeart/2005/8/layout/hierarchy1"/>
    <dgm:cxn modelId="{6833117D-A72B-B449-A962-7A7887082D81}" type="presParOf" srcId="{49AE9243-FD10-0B4F-832A-BA099A002144}" destId="{42513326-4CF9-0540-8619-CCE09C681A31}" srcOrd="0" destOrd="0" presId="urn:microsoft.com/office/officeart/2005/8/layout/hierarchy1"/>
    <dgm:cxn modelId="{049578EF-0026-1E44-BF4E-5BDFF75A38E3}" type="presParOf" srcId="{42513326-4CF9-0540-8619-CCE09C681A31}" destId="{D5493630-CE9A-B041-BF74-EB78DF86ADEB}" srcOrd="0" destOrd="0" presId="urn:microsoft.com/office/officeart/2005/8/layout/hierarchy1"/>
    <dgm:cxn modelId="{7EBFC405-C1E8-DA44-939E-6CDFC764C1F3}" type="presParOf" srcId="{42513326-4CF9-0540-8619-CCE09C681A31}" destId="{A5A871F5-4FD0-0740-B3C1-7A10774349C8}" srcOrd="1" destOrd="0" presId="urn:microsoft.com/office/officeart/2005/8/layout/hierarchy1"/>
    <dgm:cxn modelId="{5CB9A4BE-4EEF-0945-A736-171F2DCD3229}" type="presParOf" srcId="{49AE9243-FD10-0B4F-832A-BA099A002144}" destId="{D1F3C14C-E6BD-0B49-8960-AEE60AD8484D}" srcOrd="1" destOrd="0" presId="urn:microsoft.com/office/officeart/2005/8/layout/hierarchy1"/>
    <dgm:cxn modelId="{F0A59192-19B9-3C45-8515-A2DF81C9A2B4}" type="presParOf" srcId="{FCF87F6D-6DAC-1443-AC39-AA2F1B1148A9}" destId="{00A1D06C-4E53-9F4C-9DD8-66DB2DD45B2A}" srcOrd="1" destOrd="0" presId="urn:microsoft.com/office/officeart/2005/8/layout/hierarchy1"/>
    <dgm:cxn modelId="{8B222851-3D10-6543-926D-C78801B1A5E5}" type="presParOf" srcId="{00A1D06C-4E53-9F4C-9DD8-66DB2DD45B2A}" destId="{7C2FF907-9FD8-424B-9D2D-580025B01967}" srcOrd="0" destOrd="0" presId="urn:microsoft.com/office/officeart/2005/8/layout/hierarchy1"/>
    <dgm:cxn modelId="{61654004-EE09-3949-AAEC-9804CE379CCD}" type="presParOf" srcId="{7C2FF907-9FD8-424B-9D2D-580025B01967}" destId="{D9225DAC-9ACB-E943-9431-9F46AE7F4C6A}" srcOrd="0" destOrd="0" presId="urn:microsoft.com/office/officeart/2005/8/layout/hierarchy1"/>
    <dgm:cxn modelId="{0EF1BB99-C4D8-7C4B-8DDB-F964020F8A8C}" type="presParOf" srcId="{7C2FF907-9FD8-424B-9D2D-580025B01967}" destId="{18FE9DA9-2812-8A47-B054-E55439CADC58}" srcOrd="1" destOrd="0" presId="urn:microsoft.com/office/officeart/2005/8/layout/hierarchy1"/>
    <dgm:cxn modelId="{1FBE6047-95EE-2B42-A2CE-168CC7BC13B7}" type="presParOf" srcId="{00A1D06C-4E53-9F4C-9DD8-66DB2DD45B2A}" destId="{F4F267B9-CD28-E842-A6AE-ED3F382A0991}" srcOrd="1" destOrd="0" presId="urn:microsoft.com/office/officeart/2005/8/layout/hierarchy1"/>
    <dgm:cxn modelId="{BBA340AF-6EC1-FE4D-9EAB-5B04B5D6A0D5}" type="presParOf" srcId="{FCF87F6D-6DAC-1443-AC39-AA2F1B1148A9}" destId="{E03004B3-A2EA-9D43-99FE-FE115F146F16}" srcOrd="2" destOrd="0" presId="urn:microsoft.com/office/officeart/2005/8/layout/hierarchy1"/>
    <dgm:cxn modelId="{F3AAC695-9C30-E844-854D-5E549DD97925}" type="presParOf" srcId="{E03004B3-A2EA-9D43-99FE-FE115F146F16}" destId="{53BE2199-2D3C-D747-A7F8-8FD8CFD209B5}" srcOrd="0" destOrd="0" presId="urn:microsoft.com/office/officeart/2005/8/layout/hierarchy1"/>
    <dgm:cxn modelId="{DDE363D5-E069-AF4E-9624-438F839B2D1F}" type="presParOf" srcId="{53BE2199-2D3C-D747-A7F8-8FD8CFD209B5}" destId="{CEBC2CEA-921B-874C-AEDE-3D5AF196A955}" srcOrd="0" destOrd="0" presId="urn:microsoft.com/office/officeart/2005/8/layout/hierarchy1"/>
    <dgm:cxn modelId="{23BF469B-C0E4-4848-A1A6-EB984D07136B}" type="presParOf" srcId="{53BE2199-2D3C-D747-A7F8-8FD8CFD209B5}" destId="{14F5D4D7-FB59-5E4B-854D-62DEE2B41135}" srcOrd="1" destOrd="0" presId="urn:microsoft.com/office/officeart/2005/8/layout/hierarchy1"/>
    <dgm:cxn modelId="{D5636642-8DB1-4F44-B71A-D207B72092B9}" type="presParOf" srcId="{E03004B3-A2EA-9D43-99FE-FE115F146F16}" destId="{DC6EDD19-6605-DC46-AF39-34F63EF0BDA5}" srcOrd="1" destOrd="0" presId="urn:microsoft.com/office/officeart/2005/8/layout/hierarchy1"/>
    <dgm:cxn modelId="{CCF12418-95CF-2144-A64E-8E125D6F7870}" type="presParOf" srcId="{FCF87F6D-6DAC-1443-AC39-AA2F1B1148A9}" destId="{E722C99B-B8D6-5F4F-AF9C-D71C5837638F}" srcOrd="3" destOrd="0" presId="urn:microsoft.com/office/officeart/2005/8/layout/hierarchy1"/>
    <dgm:cxn modelId="{DCA2E436-AE0F-044E-A3A3-28863C715D97}" type="presParOf" srcId="{E722C99B-B8D6-5F4F-AF9C-D71C5837638F}" destId="{CEC5FF77-3B23-B24A-BF4C-DD4328C1F297}" srcOrd="0" destOrd="0" presId="urn:microsoft.com/office/officeart/2005/8/layout/hierarchy1"/>
    <dgm:cxn modelId="{D5737531-BBBA-AE4E-B9CA-EC79FE42DBAF}" type="presParOf" srcId="{CEC5FF77-3B23-B24A-BF4C-DD4328C1F297}" destId="{B6EDF370-88F9-6F4E-9CB3-E0AE143E3506}" srcOrd="0" destOrd="0" presId="urn:microsoft.com/office/officeart/2005/8/layout/hierarchy1"/>
    <dgm:cxn modelId="{156EFE6E-F808-3943-B0CC-05947F3E7D68}" type="presParOf" srcId="{CEC5FF77-3B23-B24A-BF4C-DD4328C1F297}" destId="{D5E48C0B-E575-8B4A-B57A-0E1F10C2FE19}" srcOrd="1" destOrd="0" presId="urn:microsoft.com/office/officeart/2005/8/layout/hierarchy1"/>
    <dgm:cxn modelId="{92E6588C-3E9C-304A-8FE3-9BE5EA7EDB52}" type="presParOf" srcId="{E722C99B-B8D6-5F4F-AF9C-D71C5837638F}" destId="{770FF5C5-5D62-5043-B0CC-D9A46E2599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A12506-B251-4188-A1FB-85C5AAF9E682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9A48E4D-A324-4BEE-8232-7D1DB4C6821E}">
      <dgm:prSet/>
      <dgm:spPr/>
      <dgm:t>
        <a:bodyPr/>
        <a:lstStyle/>
        <a:p>
          <a:r>
            <a:rPr lang="en-US"/>
            <a:t>School Medical Inspections</a:t>
          </a:r>
        </a:p>
      </dgm:t>
    </dgm:pt>
    <dgm:pt modelId="{7FABC8B5-3DDB-4DFF-9CF0-C3EDCC9A369E}" type="parTrans" cxnId="{AACF8B4A-E2D7-4A6F-BF3E-BE3200280DEE}">
      <dgm:prSet/>
      <dgm:spPr/>
      <dgm:t>
        <a:bodyPr/>
        <a:lstStyle/>
        <a:p>
          <a:endParaRPr lang="en-US"/>
        </a:p>
      </dgm:t>
    </dgm:pt>
    <dgm:pt modelId="{D8538369-03AE-4D70-9951-EC986BA55724}" type="sibTrans" cxnId="{AACF8B4A-E2D7-4A6F-BF3E-BE3200280DEE}">
      <dgm:prSet/>
      <dgm:spPr/>
      <dgm:t>
        <a:bodyPr/>
        <a:lstStyle/>
        <a:p>
          <a:endParaRPr lang="en-US"/>
        </a:p>
      </dgm:t>
    </dgm:pt>
    <dgm:pt modelId="{336162C0-02AD-4558-93B9-FCC96AE27BD0}">
      <dgm:prSet/>
      <dgm:spPr/>
      <dgm:t>
        <a:bodyPr/>
        <a:lstStyle/>
        <a:p>
          <a:r>
            <a:rPr lang="en-US"/>
            <a:t>School Dental Health programs</a:t>
          </a:r>
        </a:p>
      </dgm:t>
    </dgm:pt>
    <dgm:pt modelId="{9A631B3B-F0B9-4D30-959F-A5F5E08B1BBC}" type="parTrans" cxnId="{AF6A2597-A3A5-4E91-B106-F83B4BC1A41A}">
      <dgm:prSet/>
      <dgm:spPr/>
      <dgm:t>
        <a:bodyPr/>
        <a:lstStyle/>
        <a:p>
          <a:endParaRPr lang="en-US"/>
        </a:p>
      </dgm:t>
    </dgm:pt>
    <dgm:pt modelId="{3DCF7B33-6E9F-4125-919F-6578B906871A}" type="sibTrans" cxnId="{AF6A2597-A3A5-4E91-B106-F83B4BC1A41A}">
      <dgm:prSet/>
      <dgm:spPr/>
      <dgm:t>
        <a:bodyPr/>
        <a:lstStyle/>
        <a:p>
          <a:endParaRPr lang="en-US"/>
        </a:p>
      </dgm:t>
    </dgm:pt>
    <dgm:pt modelId="{BB8F855F-871B-42F4-8288-526B61BB3147}">
      <dgm:prSet/>
      <dgm:spPr/>
      <dgm:t>
        <a:bodyPr/>
        <a:lstStyle/>
        <a:p>
          <a:r>
            <a:rPr lang="en-US"/>
            <a:t>Immunization program </a:t>
          </a:r>
        </a:p>
      </dgm:t>
    </dgm:pt>
    <dgm:pt modelId="{949E037F-E717-4970-ACEB-F51D0C369CAC}" type="parTrans" cxnId="{F734B6FF-6EEE-4558-B37B-7F3AF98A6A4B}">
      <dgm:prSet/>
      <dgm:spPr/>
      <dgm:t>
        <a:bodyPr/>
        <a:lstStyle/>
        <a:p>
          <a:endParaRPr lang="en-US"/>
        </a:p>
      </dgm:t>
    </dgm:pt>
    <dgm:pt modelId="{926EC7F5-CB77-453D-869B-2F3AE2EA076C}" type="sibTrans" cxnId="{F734B6FF-6EEE-4558-B37B-7F3AF98A6A4B}">
      <dgm:prSet/>
      <dgm:spPr/>
      <dgm:t>
        <a:bodyPr/>
        <a:lstStyle/>
        <a:p>
          <a:endParaRPr lang="en-US"/>
        </a:p>
      </dgm:t>
    </dgm:pt>
    <dgm:pt modelId="{6BE565B6-3A48-45E8-8000-8BF2A93DBA5F}">
      <dgm:prSet/>
      <dgm:spPr/>
      <dgm:t>
        <a:bodyPr/>
        <a:lstStyle/>
        <a:p>
          <a:r>
            <a:rPr lang="en-US"/>
            <a:t>Youth Friendly Health Services</a:t>
          </a:r>
        </a:p>
      </dgm:t>
    </dgm:pt>
    <dgm:pt modelId="{787DED0B-4D90-4143-B78E-00448732A37E}" type="parTrans" cxnId="{1F99C8F4-BD3B-41F4-8547-79A12A67F60E}">
      <dgm:prSet/>
      <dgm:spPr/>
      <dgm:t>
        <a:bodyPr/>
        <a:lstStyle/>
        <a:p>
          <a:endParaRPr lang="en-US"/>
        </a:p>
      </dgm:t>
    </dgm:pt>
    <dgm:pt modelId="{149B2F1C-25B4-4B7D-BF9C-A859CE004BEF}" type="sibTrans" cxnId="{1F99C8F4-BD3B-41F4-8547-79A12A67F60E}">
      <dgm:prSet/>
      <dgm:spPr/>
      <dgm:t>
        <a:bodyPr/>
        <a:lstStyle/>
        <a:p>
          <a:endParaRPr lang="en-US"/>
        </a:p>
      </dgm:t>
    </dgm:pt>
    <dgm:pt modelId="{E5C1C9F8-8461-4C14-B352-E6784B1C2547}">
      <dgm:prSet/>
      <dgm:spPr/>
      <dgm:t>
        <a:bodyPr/>
        <a:lstStyle/>
        <a:p>
          <a:r>
            <a:rPr lang="en-US"/>
            <a:t>Skill building programs for out of school adolescents</a:t>
          </a:r>
        </a:p>
      </dgm:t>
    </dgm:pt>
    <dgm:pt modelId="{8E6C1F3B-16C0-4034-880B-1B8D9A9B7D4B}" type="parTrans" cxnId="{46968838-B783-4695-97DA-CF4BAAF70C54}">
      <dgm:prSet/>
      <dgm:spPr/>
      <dgm:t>
        <a:bodyPr/>
        <a:lstStyle/>
        <a:p>
          <a:endParaRPr lang="en-US"/>
        </a:p>
      </dgm:t>
    </dgm:pt>
    <dgm:pt modelId="{19E429BB-AB23-468D-B19F-C2974901FFDF}" type="sibTrans" cxnId="{46968838-B783-4695-97DA-CF4BAAF70C54}">
      <dgm:prSet/>
      <dgm:spPr/>
      <dgm:t>
        <a:bodyPr/>
        <a:lstStyle/>
        <a:p>
          <a:endParaRPr lang="en-US"/>
        </a:p>
      </dgm:t>
    </dgm:pt>
    <dgm:pt modelId="{08AFE70E-0249-459E-8795-11A1229C7D5A}">
      <dgm:prSet/>
      <dgm:spPr/>
      <dgm:t>
        <a:bodyPr/>
        <a:lstStyle/>
        <a:p>
          <a:r>
            <a:rPr lang="en-US"/>
            <a:t>Life Skills programs and schools</a:t>
          </a:r>
        </a:p>
      </dgm:t>
    </dgm:pt>
    <dgm:pt modelId="{B998FC54-4545-4875-BE17-A4B71724E9CF}" type="parTrans" cxnId="{45975F90-4048-48D9-881A-584E7CF227E8}">
      <dgm:prSet/>
      <dgm:spPr/>
      <dgm:t>
        <a:bodyPr/>
        <a:lstStyle/>
        <a:p>
          <a:endParaRPr lang="en-US"/>
        </a:p>
      </dgm:t>
    </dgm:pt>
    <dgm:pt modelId="{BA429045-86D1-4F9B-A868-57586277CE2A}" type="sibTrans" cxnId="{45975F90-4048-48D9-881A-584E7CF227E8}">
      <dgm:prSet/>
      <dgm:spPr/>
      <dgm:t>
        <a:bodyPr/>
        <a:lstStyle/>
        <a:p>
          <a:endParaRPr lang="en-US"/>
        </a:p>
      </dgm:t>
    </dgm:pt>
    <dgm:pt modelId="{AF147FEC-9765-E043-A3FF-87BC56CC0E27}" type="pres">
      <dgm:prSet presAssocID="{C9A12506-B251-4188-A1FB-85C5AAF9E682}" presName="vert0" presStyleCnt="0">
        <dgm:presLayoutVars>
          <dgm:dir/>
          <dgm:animOne val="branch"/>
          <dgm:animLvl val="lvl"/>
        </dgm:presLayoutVars>
      </dgm:prSet>
      <dgm:spPr/>
    </dgm:pt>
    <dgm:pt modelId="{16457B13-5BF5-BC44-89A8-28D4465F6BCF}" type="pres">
      <dgm:prSet presAssocID="{29A48E4D-A324-4BEE-8232-7D1DB4C6821E}" presName="thickLine" presStyleLbl="alignNode1" presStyleIdx="0" presStyleCnt="6"/>
      <dgm:spPr/>
    </dgm:pt>
    <dgm:pt modelId="{374F086F-A837-824B-A30A-A3F797045512}" type="pres">
      <dgm:prSet presAssocID="{29A48E4D-A324-4BEE-8232-7D1DB4C6821E}" presName="horz1" presStyleCnt="0"/>
      <dgm:spPr/>
    </dgm:pt>
    <dgm:pt modelId="{DDC2BCF1-6EFB-8B4E-8637-388C6F8B47DC}" type="pres">
      <dgm:prSet presAssocID="{29A48E4D-A324-4BEE-8232-7D1DB4C6821E}" presName="tx1" presStyleLbl="revTx" presStyleIdx="0" presStyleCnt="6"/>
      <dgm:spPr/>
    </dgm:pt>
    <dgm:pt modelId="{66AD4154-30E1-2F40-8D9F-A3301A28A554}" type="pres">
      <dgm:prSet presAssocID="{29A48E4D-A324-4BEE-8232-7D1DB4C6821E}" presName="vert1" presStyleCnt="0"/>
      <dgm:spPr/>
    </dgm:pt>
    <dgm:pt modelId="{8CC18ED6-4D70-D245-A4E9-6CAC00C32E52}" type="pres">
      <dgm:prSet presAssocID="{336162C0-02AD-4558-93B9-FCC96AE27BD0}" presName="thickLine" presStyleLbl="alignNode1" presStyleIdx="1" presStyleCnt="6"/>
      <dgm:spPr/>
    </dgm:pt>
    <dgm:pt modelId="{D325AF88-1354-8F43-8455-4D6949B522BC}" type="pres">
      <dgm:prSet presAssocID="{336162C0-02AD-4558-93B9-FCC96AE27BD0}" presName="horz1" presStyleCnt="0"/>
      <dgm:spPr/>
    </dgm:pt>
    <dgm:pt modelId="{142669E8-5DE0-2A4C-8E34-63A61225B910}" type="pres">
      <dgm:prSet presAssocID="{336162C0-02AD-4558-93B9-FCC96AE27BD0}" presName="tx1" presStyleLbl="revTx" presStyleIdx="1" presStyleCnt="6"/>
      <dgm:spPr/>
    </dgm:pt>
    <dgm:pt modelId="{8C017146-57D5-A546-8D01-0C10D5644C7A}" type="pres">
      <dgm:prSet presAssocID="{336162C0-02AD-4558-93B9-FCC96AE27BD0}" presName="vert1" presStyleCnt="0"/>
      <dgm:spPr/>
    </dgm:pt>
    <dgm:pt modelId="{241AA9FC-2B49-5642-8F73-23D891399E92}" type="pres">
      <dgm:prSet presAssocID="{BB8F855F-871B-42F4-8288-526B61BB3147}" presName="thickLine" presStyleLbl="alignNode1" presStyleIdx="2" presStyleCnt="6"/>
      <dgm:spPr/>
    </dgm:pt>
    <dgm:pt modelId="{E2F6C5F4-88EC-644C-AB58-AB6FBB83D9CA}" type="pres">
      <dgm:prSet presAssocID="{BB8F855F-871B-42F4-8288-526B61BB3147}" presName="horz1" presStyleCnt="0"/>
      <dgm:spPr/>
    </dgm:pt>
    <dgm:pt modelId="{CA8F7D46-744E-B040-A221-3A62DEF86E18}" type="pres">
      <dgm:prSet presAssocID="{BB8F855F-871B-42F4-8288-526B61BB3147}" presName="tx1" presStyleLbl="revTx" presStyleIdx="2" presStyleCnt="6"/>
      <dgm:spPr/>
    </dgm:pt>
    <dgm:pt modelId="{CB6E18E4-B917-0C40-9595-54BC30A99F5C}" type="pres">
      <dgm:prSet presAssocID="{BB8F855F-871B-42F4-8288-526B61BB3147}" presName="vert1" presStyleCnt="0"/>
      <dgm:spPr/>
    </dgm:pt>
    <dgm:pt modelId="{5FF79A97-69B0-E545-BEB2-42A04997D4ED}" type="pres">
      <dgm:prSet presAssocID="{6BE565B6-3A48-45E8-8000-8BF2A93DBA5F}" presName="thickLine" presStyleLbl="alignNode1" presStyleIdx="3" presStyleCnt="6"/>
      <dgm:spPr/>
    </dgm:pt>
    <dgm:pt modelId="{9FDADD7C-0E16-C64D-BA6E-1A21BB140F74}" type="pres">
      <dgm:prSet presAssocID="{6BE565B6-3A48-45E8-8000-8BF2A93DBA5F}" presName="horz1" presStyleCnt="0"/>
      <dgm:spPr/>
    </dgm:pt>
    <dgm:pt modelId="{DC79DA5E-7296-6C43-9F3F-9AC77D2FEB73}" type="pres">
      <dgm:prSet presAssocID="{6BE565B6-3A48-45E8-8000-8BF2A93DBA5F}" presName="tx1" presStyleLbl="revTx" presStyleIdx="3" presStyleCnt="6"/>
      <dgm:spPr/>
    </dgm:pt>
    <dgm:pt modelId="{B19D6493-C0BC-F045-9DDB-0263F1EBC1BB}" type="pres">
      <dgm:prSet presAssocID="{6BE565B6-3A48-45E8-8000-8BF2A93DBA5F}" presName="vert1" presStyleCnt="0"/>
      <dgm:spPr/>
    </dgm:pt>
    <dgm:pt modelId="{52271996-6D8B-9440-AA34-0F738AB1AE89}" type="pres">
      <dgm:prSet presAssocID="{E5C1C9F8-8461-4C14-B352-E6784B1C2547}" presName="thickLine" presStyleLbl="alignNode1" presStyleIdx="4" presStyleCnt="6"/>
      <dgm:spPr/>
    </dgm:pt>
    <dgm:pt modelId="{8CA8BD15-5B52-6F43-90B5-4E1F238A5F7B}" type="pres">
      <dgm:prSet presAssocID="{E5C1C9F8-8461-4C14-B352-E6784B1C2547}" presName="horz1" presStyleCnt="0"/>
      <dgm:spPr/>
    </dgm:pt>
    <dgm:pt modelId="{D17F83B4-CC49-C745-A3BD-0A8DB8785E9C}" type="pres">
      <dgm:prSet presAssocID="{E5C1C9F8-8461-4C14-B352-E6784B1C2547}" presName="tx1" presStyleLbl="revTx" presStyleIdx="4" presStyleCnt="6"/>
      <dgm:spPr/>
    </dgm:pt>
    <dgm:pt modelId="{6BB7B63B-6752-FF45-8C94-8E42A3209547}" type="pres">
      <dgm:prSet presAssocID="{E5C1C9F8-8461-4C14-B352-E6784B1C2547}" presName="vert1" presStyleCnt="0"/>
      <dgm:spPr/>
    </dgm:pt>
    <dgm:pt modelId="{DAECCD19-4A33-8048-8CD6-001053E01148}" type="pres">
      <dgm:prSet presAssocID="{08AFE70E-0249-459E-8795-11A1229C7D5A}" presName="thickLine" presStyleLbl="alignNode1" presStyleIdx="5" presStyleCnt="6"/>
      <dgm:spPr/>
    </dgm:pt>
    <dgm:pt modelId="{C43F36F1-75EF-2F4B-B100-7790AFC43585}" type="pres">
      <dgm:prSet presAssocID="{08AFE70E-0249-459E-8795-11A1229C7D5A}" presName="horz1" presStyleCnt="0"/>
      <dgm:spPr/>
    </dgm:pt>
    <dgm:pt modelId="{FCF4ED39-936B-D947-AFC9-455DC59405E9}" type="pres">
      <dgm:prSet presAssocID="{08AFE70E-0249-459E-8795-11A1229C7D5A}" presName="tx1" presStyleLbl="revTx" presStyleIdx="5" presStyleCnt="6"/>
      <dgm:spPr/>
    </dgm:pt>
    <dgm:pt modelId="{6E05E402-F0C8-6246-B252-17B5520905FE}" type="pres">
      <dgm:prSet presAssocID="{08AFE70E-0249-459E-8795-11A1229C7D5A}" presName="vert1" presStyleCnt="0"/>
      <dgm:spPr/>
    </dgm:pt>
  </dgm:ptLst>
  <dgm:cxnLst>
    <dgm:cxn modelId="{E30EA40C-46CF-3245-9B64-CBA4FC2FDD10}" type="presOf" srcId="{6BE565B6-3A48-45E8-8000-8BF2A93DBA5F}" destId="{DC79DA5E-7296-6C43-9F3F-9AC77D2FEB73}" srcOrd="0" destOrd="0" presId="urn:microsoft.com/office/officeart/2008/layout/LinedList"/>
    <dgm:cxn modelId="{46968838-B783-4695-97DA-CF4BAAF70C54}" srcId="{C9A12506-B251-4188-A1FB-85C5AAF9E682}" destId="{E5C1C9F8-8461-4C14-B352-E6784B1C2547}" srcOrd="4" destOrd="0" parTransId="{8E6C1F3B-16C0-4034-880B-1B8D9A9B7D4B}" sibTransId="{19E429BB-AB23-468D-B19F-C2974901FFDF}"/>
    <dgm:cxn modelId="{C41AB33E-9A8F-7E4C-9380-B2FE3CF05CD3}" type="presOf" srcId="{C9A12506-B251-4188-A1FB-85C5AAF9E682}" destId="{AF147FEC-9765-E043-A3FF-87BC56CC0E27}" srcOrd="0" destOrd="0" presId="urn:microsoft.com/office/officeart/2008/layout/LinedList"/>
    <dgm:cxn modelId="{5B91BC42-9A89-764A-BC50-13E398FE8A74}" type="presOf" srcId="{29A48E4D-A324-4BEE-8232-7D1DB4C6821E}" destId="{DDC2BCF1-6EFB-8B4E-8637-388C6F8B47DC}" srcOrd="0" destOrd="0" presId="urn:microsoft.com/office/officeart/2008/layout/LinedList"/>
    <dgm:cxn modelId="{AACF8B4A-E2D7-4A6F-BF3E-BE3200280DEE}" srcId="{C9A12506-B251-4188-A1FB-85C5AAF9E682}" destId="{29A48E4D-A324-4BEE-8232-7D1DB4C6821E}" srcOrd="0" destOrd="0" parTransId="{7FABC8B5-3DDB-4DFF-9CF0-C3EDCC9A369E}" sibTransId="{D8538369-03AE-4D70-9951-EC986BA55724}"/>
    <dgm:cxn modelId="{3476644E-0CED-4146-A7C0-9A816D381BD1}" type="presOf" srcId="{336162C0-02AD-4558-93B9-FCC96AE27BD0}" destId="{142669E8-5DE0-2A4C-8E34-63A61225B910}" srcOrd="0" destOrd="0" presId="urn:microsoft.com/office/officeart/2008/layout/LinedList"/>
    <dgm:cxn modelId="{45975F90-4048-48D9-881A-584E7CF227E8}" srcId="{C9A12506-B251-4188-A1FB-85C5AAF9E682}" destId="{08AFE70E-0249-459E-8795-11A1229C7D5A}" srcOrd="5" destOrd="0" parTransId="{B998FC54-4545-4875-BE17-A4B71724E9CF}" sibTransId="{BA429045-86D1-4F9B-A868-57586277CE2A}"/>
    <dgm:cxn modelId="{AF6A2597-A3A5-4E91-B106-F83B4BC1A41A}" srcId="{C9A12506-B251-4188-A1FB-85C5AAF9E682}" destId="{336162C0-02AD-4558-93B9-FCC96AE27BD0}" srcOrd="1" destOrd="0" parTransId="{9A631B3B-F0B9-4D30-959F-A5F5E08B1BBC}" sibTransId="{3DCF7B33-6E9F-4125-919F-6578B906871A}"/>
    <dgm:cxn modelId="{5162B199-FCFC-124B-AA4E-C1ECB009482F}" type="presOf" srcId="{BB8F855F-871B-42F4-8288-526B61BB3147}" destId="{CA8F7D46-744E-B040-A221-3A62DEF86E18}" srcOrd="0" destOrd="0" presId="urn:microsoft.com/office/officeart/2008/layout/LinedList"/>
    <dgm:cxn modelId="{5DB04AA5-FE86-504B-97DC-BBA7627F07BA}" type="presOf" srcId="{08AFE70E-0249-459E-8795-11A1229C7D5A}" destId="{FCF4ED39-936B-D947-AFC9-455DC59405E9}" srcOrd="0" destOrd="0" presId="urn:microsoft.com/office/officeart/2008/layout/LinedList"/>
    <dgm:cxn modelId="{F883F4C2-DBC9-8F48-B3EA-35BD5A9EABE8}" type="presOf" srcId="{E5C1C9F8-8461-4C14-B352-E6784B1C2547}" destId="{D17F83B4-CC49-C745-A3BD-0A8DB8785E9C}" srcOrd="0" destOrd="0" presId="urn:microsoft.com/office/officeart/2008/layout/LinedList"/>
    <dgm:cxn modelId="{1F99C8F4-BD3B-41F4-8547-79A12A67F60E}" srcId="{C9A12506-B251-4188-A1FB-85C5AAF9E682}" destId="{6BE565B6-3A48-45E8-8000-8BF2A93DBA5F}" srcOrd="3" destOrd="0" parTransId="{787DED0B-4D90-4143-B78E-00448732A37E}" sibTransId="{149B2F1C-25B4-4B7D-BF9C-A859CE004BEF}"/>
    <dgm:cxn modelId="{F734B6FF-6EEE-4558-B37B-7F3AF98A6A4B}" srcId="{C9A12506-B251-4188-A1FB-85C5AAF9E682}" destId="{BB8F855F-871B-42F4-8288-526B61BB3147}" srcOrd="2" destOrd="0" parTransId="{949E037F-E717-4970-ACEB-F51D0C369CAC}" sibTransId="{926EC7F5-CB77-453D-869B-2F3AE2EA076C}"/>
    <dgm:cxn modelId="{5C62418E-7257-484E-AD38-CBBDB3AA0BFA}" type="presParOf" srcId="{AF147FEC-9765-E043-A3FF-87BC56CC0E27}" destId="{16457B13-5BF5-BC44-89A8-28D4465F6BCF}" srcOrd="0" destOrd="0" presId="urn:microsoft.com/office/officeart/2008/layout/LinedList"/>
    <dgm:cxn modelId="{0566D68D-10E7-5149-979F-0BAF66282BED}" type="presParOf" srcId="{AF147FEC-9765-E043-A3FF-87BC56CC0E27}" destId="{374F086F-A837-824B-A30A-A3F797045512}" srcOrd="1" destOrd="0" presId="urn:microsoft.com/office/officeart/2008/layout/LinedList"/>
    <dgm:cxn modelId="{0DDFCECC-600D-584D-A033-453C392C3BBC}" type="presParOf" srcId="{374F086F-A837-824B-A30A-A3F797045512}" destId="{DDC2BCF1-6EFB-8B4E-8637-388C6F8B47DC}" srcOrd="0" destOrd="0" presId="urn:microsoft.com/office/officeart/2008/layout/LinedList"/>
    <dgm:cxn modelId="{AD0E21AB-17BC-0642-963C-CB32A994948E}" type="presParOf" srcId="{374F086F-A837-824B-A30A-A3F797045512}" destId="{66AD4154-30E1-2F40-8D9F-A3301A28A554}" srcOrd="1" destOrd="0" presId="urn:microsoft.com/office/officeart/2008/layout/LinedList"/>
    <dgm:cxn modelId="{328B74FE-F062-FA44-A80F-2AB5DB7C9BDD}" type="presParOf" srcId="{AF147FEC-9765-E043-A3FF-87BC56CC0E27}" destId="{8CC18ED6-4D70-D245-A4E9-6CAC00C32E52}" srcOrd="2" destOrd="0" presId="urn:microsoft.com/office/officeart/2008/layout/LinedList"/>
    <dgm:cxn modelId="{A52458E0-E419-4349-B23A-C925271CD5BE}" type="presParOf" srcId="{AF147FEC-9765-E043-A3FF-87BC56CC0E27}" destId="{D325AF88-1354-8F43-8455-4D6949B522BC}" srcOrd="3" destOrd="0" presId="urn:microsoft.com/office/officeart/2008/layout/LinedList"/>
    <dgm:cxn modelId="{78527A9B-75CC-7E48-BD8E-BB01B2EFB13D}" type="presParOf" srcId="{D325AF88-1354-8F43-8455-4D6949B522BC}" destId="{142669E8-5DE0-2A4C-8E34-63A61225B910}" srcOrd="0" destOrd="0" presId="urn:microsoft.com/office/officeart/2008/layout/LinedList"/>
    <dgm:cxn modelId="{2934C734-EF86-024B-B58A-30C18231E717}" type="presParOf" srcId="{D325AF88-1354-8F43-8455-4D6949B522BC}" destId="{8C017146-57D5-A546-8D01-0C10D5644C7A}" srcOrd="1" destOrd="0" presId="urn:microsoft.com/office/officeart/2008/layout/LinedList"/>
    <dgm:cxn modelId="{0D17A624-0612-F441-BAC9-D2AD1E5774DC}" type="presParOf" srcId="{AF147FEC-9765-E043-A3FF-87BC56CC0E27}" destId="{241AA9FC-2B49-5642-8F73-23D891399E92}" srcOrd="4" destOrd="0" presId="urn:microsoft.com/office/officeart/2008/layout/LinedList"/>
    <dgm:cxn modelId="{84678798-F77F-2B49-B836-F8D4269B4D17}" type="presParOf" srcId="{AF147FEC-9765-E043-A3FF-87BC56CC0E27}" destId="{E2F6C5F4-88EC-644C-AB58-AB6FBB83D9CA}" srcOrd="5" destOrd="0" presId="urn:microsoft.com/office/officeart/2008/layout/LinedList"/>
    <dgm:cxn modelId="{7D8B40E2-A10A-AA4D-902E-21D221E5E6EC}" type="presParOf" srcId="{E2F6C5F4-88EC-644C-AB58-AB6FBB83D9CA}" destId="{CA8F7D46-744E-B040-A221-3A62DEF86E18}" srcOrd="0" destOrd="0" presId="urn:microsoft.com/office/officeart/2008/layout/LinedList"/>
    <dgm:cxn modelId="{14FF5AA1-627E-0F40-A1F5-FA86A0D14AB8}" type="presParOf" srcId="{E2F6C5F4-88EC-644C-AB58-AB6FBB83D9CA}" destId="{CB6E18E4-B917-0C40-9595-54BC30A99F5C}" srcOrd="1" destOrd="0" presId="urn:microsoft.com/office/officeart/2008/layout/LinedList"/>
    <dgm:cxn modelId="{C561E415-EE8B-D34B-BF9D-25E277D5B99E}" type="presParOf" srcId="{AF147FEC-9765-E043-A3FF-87BC56CC0E27}" destId="{5FF79A97-69B0-E545-BEB2-42A04997D4ED}" srcOrd="6" destOrd="0" presId="urn:microsoft.com/office/officeart/2008/layout/LinedList"/>
    <dgm:cxn modelId="{8AC388B4-9078-FA45-87AA-ADCF382C13FF}" type="presParOf" srcId="{AF147FEC-9765-E043-A3FF-87BC56CC0E27}" destId="{9FDADD7C-0E16-C64D-BA6E-1A21BB140F74}" srcOrd="7" destOrd="0" presId="urn:microsoft.com/office/officeart/2008/layout/LinedList"/>
    <dgm:cxn modelId="{53CB919A-7FE8-B844-A420-61D6905DDCEA}" type="presParOf" srcId="{9FDADD7C-0E16-C64D-BA6E-1A21BB140F74}" destId="{DC79DA5E-7296-6C43-9F3F-9AC77D2FEB73}" srcOrd="0" destOrd="0" presId="urn:microsoft.com/office/officeart/2008/layout/LinedList"/>
    <dgm:cxn modelId="{082897E2-0014-FC48-894C-F36D7DFDDAC3}" type="presParOf" srcId="{9FDADD7C-0E16-C64D-BA6E-1A21BB140F74}" destId="{B19D6493-C0BC-F045-9DDB-0263F1EBC1BB}" srcOrd="1" destOrd="0" presId="urn:microsoft.com/office/officeart/2008/layout/LinedList"/>
    <dgm:cxn modelId="{E9C59AB8-B7F6-DF40-9F41-417271728F89}" type="presParOf" srcId="{AF147FEC-9765-E043-A3FF-87BC56CC0E27}" destId="{52271996-6D8B-9440-AA34-0F738AB1AE89}" srcOrd="8" destOrd="0" presId="urn:microsoft.com/office/officeart/2008/layout/LinedList"/>
    <dgm:cxn modelId="{570A02E8-3173-B047-BC3E-5D3C9903A96F}" type="presParOf" srcId="{AF147FEC-9765-E043-A3FF-87BC56CC0E27}" destId="{8CA8BD15-5B52-6F43-90B5-4E1F238A5F7B}" srcOrd="9" destOrd="0" presId="urn:microsoft.com/office/officeart/2008/layout/LinedList"/>
    <dgm:cxn modelId="{23DF973D-3134-F94D-944E-F6E478F45A3D}" type="presParOf" srcId="{8CA8BD15-5B52-6F43-90B5-4E1F238A5F7B}" destId="{D17F83B4-CC49-C745-A3BD-0A8DB8785E9C}" srcOrd="0" destOrd="0" presId="urn:microsoft.com/office/officeart/2008/layout/LinedList"/>
    <dgm:cxn modelId="{0F08A558-E143-9041-B4C8-C7548E9E1E04}" type="presParOf" srcId="{8CA8BD15-5B52-6F43-90B5-4E1F238A5F7B}" destId="{6BB7B63B-6752-FF45-8C94-8E42A3209547}" srcOrd="1" destOrd="0" presId="urn:microsoft.com/office/officeart/2008/layout/LinedList"/>
    <dgm:cxn modelId="{7096C74F-AC99-5B4D-9455-1F140FE276B7}" type="presParOf" srcId="{AF147FEC-9765-E043-A3FF-87BC56CC0E27}" destId="{DAECCD19-4A33-8048-8CD6-001053E01148}" srcOrd="10" destOrd="0" presId="urn:microsoft.com/office/officeart/2008/layout/LinedList"/>
    <dgm:cxn modelId="{4F64C27B-DA87-7941-9A8A-2F306083B3CD}" type="presParOf" srcId="{AF147FEC-9765-E043-A3FF-87BC56CC0E27}" destId="{C43F36F1-75EF-2F4B-B100-7790AFC43585}" srcOrd="11" destOrd="0" presId="urn:microsoft.com/office/officeart/2008/layout/LinedList"/>
    <dgm:cxn modelId="{AFA1018B-E74C-2347-9524-2EA5B93B6176}" type="presParOf" srcId="{C43F36F1-75EF-2F4B-B100-7790AFC43585}" destId="{FCF4ED39-936B-D947-AFC9-455DC59405E9}" srcOrd="0" destOrd="0" presId="urn:microsoft.com/office/officeart/2008/layout/LinedList"/>
    <dgm:cxn modelId="{5BE18070-B9E4-1F40-8CD5-ACAF55D3F36C}" type="presParOf" srcId="{C43F36F1-75EF-2F4B-B100-7790AFC43585}" destId="{6E05E402-F0C8-6246-B252-17B5520905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AFE66C-4373-4851-9C93-88D0C480D67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3C06E2-BA30-4482-A68A-E812EDC0FE40}">
      <dgm:prSet/>
      <dgm:spPr/>
      <dgm:t>
        <a:bodyPr/>
        <a:lstStyle/>
        <a:p>
          <a:r>
            <a:rPr lang="en-US"/>
            <a:t>Savrodaya</a:t>
          </a:r>
        </a:p>
      </dgm:t>
    </dgm:pt>
    <dgm:pt modelId="{F859B2F4-D351-439D-A0C4-454787177C5F}" type="parTrans" cxnId="{8668073D-1CA9-4039-86B5-412D9C03C22B}">
      <dgm:prSet/>
      <dgm:spPr/>
      <dgm:t>
        <a:bodyPr/>
        <a:lstStyle/>
        <a:p>
          <a:endParaRPr lang="en-US"/>
        </a:p>
      </dgm:t>
    </dgm:pt>
    <dgm:pt modelId="{C7B9D137-9FE5-44EA-81E0-FB156BD3AFDF}" type="sibTrans" cxnId="{8668073D-1CA9-4039-86B5-412D9C03C22B}">
      <dgm:prSet/>
      <dgm:spPr/>
      <dgm:t>
        <a:bodyPr/>
        <a:lstStyle/>
        <a:p>
          <a:endParaRPr lang="en-US"/>
        </a:p>
      </dgm:t>
    </dgm:pt>
    <dgm:pt modelId="{B4E345D2-061A-4E14-85E4-EA44BDA7784F}">
      <dgm:prSet/>
      <dgm:spPr/>
      <dgm:t>
        <a:bodyPr/>
        <a:lstStyle/>
        <a:p>
          <a:r>
            <a:rPr lang="en-US"/>
            <a:t>Family Planning association</a:t>
          </a:r>
        </a:p>
      </dgm:t>
    </dgm:pt>
    <dgm:pt modelId="{88A11D16-9C5E-46B2-870B-50EAB04C065A}" type="parTrans" cxnId="{B5B90833-83E8-44C9-BF40-1EB1A4165DD2}">
      <dgm:prSet/>
      <dgm:spPr/>
      <dgm:t>
        <a:bodyPr/>
        <a:lstStyle/>
        <a:p>
          <a:endParaRPr lang="en-US"/>
        </a:p>
      </dgm:t>
    </dgm:pt>
    <dgm:pt modelId="{875642AF-229B-4ADF-84B4-B971B1A06865}" type="sibTrans" cxnId="{B5B90833-83E8-44C9-BF40-1EB1A4165DD2}">
      <dgm:prSet/>
      <dgm:spPr/>
      <dgm:t>
        <a:bodyPr/>
        <a:lstStyle/>
        <a:p>
          <a:endParaRPr lang="en-US"/>
        </a:p>
      </dgm:t>
    </dgm:pt>
    <dgm:pt modelId="{C277AC1C-8557-4056-BF2D-2FA8E4EC6FC0}">
      <dgm:prSet/>
      <dgm:spPr/>
      <dgm:t>
        <a:bodyPr/>
        <a:lstStyle/>
        <a:p>
          <a:r>
            <a:rPr lang="en-US"/>
            <a:t>Red Cross</a:t>
          </a:r>
        </a:p>
      </dgm:t>
    </dgm:pt>
    <dgm:pt modelId="{E880792C-BE1B-4993-AC5D-99812B10F98E}" type="parTrans" cxnId="{FA6F119A-3DF0-482C-BC9C-F5D3ADFB9AE2}">
      <dgm:prSet/>
      <dgm:spPr/>
      <dgm:t>
        <a:bodyPr/>
        <a:lstStyle/>
        <a:p>
          <a:endParaRPr lang="en-US"/>
        </a:p>
      </dgm:t>
    </dgm:pt>
    <dgm:pt modelId="{10051757-43D5-49A9-A386-3CF82F34654C}" type="sibTrans" cxnId="{FA6F119A-3DF0-482C-BC9C-F5D3ADFB9AE2}">
      <dgm:prSet/>
      <dgm:spPr/>
      <dgm:t>
        <a:bodyPr/>
        <a:lstStyle/>
        <a:p>
          <a:endParaRPr lang="en-US"/>
        </a:p>
      </dgm:t>
    </dgm:pt>
    <dgm:pt modelId="{3F16C229-EE36-4354-B1B2-B46008AD5090}">
      <dgm:prSet/>
      <dgm:spPr/>
      <dgm:t>
        <a:bodyPr/>
        <a:lstStyle/>
        <a:p>
          <a:r>
            <a:rPr lang="en-US" dirty="0"/>
            <a:t>Plan Sri Lanka</a:t>
          </a:r>
        </a:p>
      </dgm:t>
    </dgm:pt>
    <dgm:pt modelId="{6F83DC0B-2CC4-4416-8A0B-9A710B32F591}" type="parTrans" cxnId="{18E7F84C-23D6-4B96-99F2-01963807A0A7}">
      <dgm:prSet/>
      <dgm:spPr/>
      <dgm:t>
        <a:bodyPr/>
        <a:lstStyle/>
        <a:p>
          <a:endParaRPr lang="en-US"/>
        </a:p>
      </dgm:t>
    </dgm:pt>
    <dgm:pt modelId="{A289E167-281C-4AB1-BE50-FED26DBD37EC}" type="sibTrans" cxnId="{18E7F84C-23D6-4B96-99F2-01963807A0A7}">
      <dgm:prSet/>
      <dgm:spPr/>
      <dgm:t>
        <a:bodyPr/>
        <a:lstStyle/>
        <a:p>
          <a:endParaRPr lang="en-US"/>
        </a:p>
      </dgm:t>
    </dgm:pt>
    <dgm:pt modelId="{CA998D06-4245-4AEC-93A8-9B56DAC0BA60}">
      <dgm:prSet/>
      <dgm:spPr/>
      <dgm:t>
        <a:bodyPr/>
        <a:lstStyle/>
        <a:p>
          <a:r>
            <a:rPr lang="en-US"/>
            <a:t>Sewa Lanka</a:t>
          </a:r>
        </a:p>
      </dgm:t>
    </dgm:pt>
    <dgm:pt modelId="{7F961339-61A5-473B-BC21-52B944901B71}" type="parTrans" cxnId="{25B63945-6095-4E80-BBBB-84A3AE40DCBE}">
      <dgm:prSet/>
      <dgm:spPr/>
      <dgm:t>
        <a:bodyPr/>
        <a:lstStyle/>
        <a:p>
          <a:endParaRPr lang="en-US"/>
        </a:p>
      </dgm:t>
    </dgm:pt>
    <dgm:pt modelId="{9F9BCF17-DFDC-48C9-A005-60221AB1FE72}" type="sibTrans" cxnId="{25B63945-6095-4E80-BBBB-84A3AE40DCBE}">
      <dgm:prSet/>
      <dgm:spPr/>
      <dgm:t>
        <a:bodyPr/>
        <a:lstStyle/>
        <a:p>
          <a:endParaRPr lang="en-US"/>
        </a:p>
      </dgm:t>
    </dgm:pt>
    <dgm:pt modelId="{73AF1FF5-233C-4793-8324-762B83AC31DF}">
      <dgm:prSet/>
      <dgm:spPr/>
      <dgm:t>
        <a:bodyPr/>
        <a:lstStyle/>
        <a:p>
          <a:r>
            <a:rPr lang="en-US"/>
            <a:t>Child Fund</a:t>
          </a:r>
        </a:p>
      </dgm:t>
    </dgm:pt>
    <dgm:pt modelId="{E3E098B1-6B35-4781-B7B9-45AA2CCF3AAF}" type="parTrans" cxnId="{907F0B1A-B759-4BE0-8463-52982D9D462D}">
      <dgm:prSet/>
      <dgm:spPr/>
      <dgm:t>
        <a:bodyPr/>
        <a:lstStyle/>
        <a:p>
          <a:endParaRPr lang="en-US"/>
        </a:p>
      </dgm:t>
    </dgm:pt>
    <dgm:pt modelId="{E3B2AC39-6950-48EA-BD1A-A9D373D5AB03}" type="sibTrans" cxnId="{907F0B1A-B759-4BE0-8463-52982D9D462D}">
      <dgm:prSet/>
      <dgm:spPr/>
      <dgm:t>
        <a:bodyPr/>
        <a:lstStyle/>
        <a:p>
          <a:endParaRPr lang="en-US"/>
        </a:p>
      </dgm:t>
    </dgm:pt>
    <dgm:pt modelId="{E50B2EC6-3414-4477-A608-E078E9AAFF37}">
      <dgm:prSet/>
      <dgm:spPr/>
      <dgm:t>
        <a:bodyPr/>
        <a:lstStyle/>
        <a:p>
          <a:r>
            <a:rPr lang="en-US"/>
            <a:t>Sumithrayo</a:t>
          </a:r>
        </a:p>
      </dgm:t>
    </dgm:pt>
    <dgm:pt modelId="{614A3636-29A0-46C5-93E7-57A0DE811F20}" type="parTrans" cxnId="{D588758A-F7D6-476B-ADD3-E84C070330D1}">
      <dgm:prSet/>
      <dgm:spPr/>
      <dgm:t>
        <a:bodyPr/>
        <a:lstStyle/>
        <a:p>
          <a:endParaRPr lang="en-US"/>
        </a:p>
      </dgm:t>
    </dgm:pt>
    <dgm:pt modelId="{CD462A71-D989-4556-9BD7-D4657578ADEB}" type="sibTrans" cxnId="{D588758A-F7D6-476B-ADD3-E84C070330D1}">
      <dgm:prSet/>
      <dgm:spPr/>
      <dgm:t>
        <a:bodyPr/>
        <a:lstStyle/>
        <a:p>
          <a:endParaRPr lang="en-US"/>
        </a:p>
      </dgm:t>
    </dgm:pt>
    <dgm:pt modelId="{1600E3BB-9CD1-45AD-A998-58A6E9FBEA17}">
      <dgm:prSet/>
      <dgm:spPr/>
      <dgm:t>
        <a:bodyPr/>
        <a:lstStyle/>
        <a:p>
          <a:r>
            <a:rPr lang="en-US"/>
            <a:t>Alcohol and Drug Information centre</a:t>
          </a:r>
        </a:p>
      </dgm:t>
    </dgm:pt>
    <dgm:pt modelId="{437F129F-102B-4756-BD67-789E8B348C60}" type="parTrans" cxnId="{7D118824-C1F6-44D2-8FE9-3076C57A1173}">
      <dgm:prSet/>
      <dgm:spPr/>
      <dgm:t>
        <a:bodyPr/>
        <a:lstStyle/>
        <a:p>
          <a:endParaRPr lang="en-US"/>
        </a:p>
      </dgm:t>
    </dgm:pt>
    <dgm:pt modelId="{8E0E48E1-CD5C-439A-97C4-894420C76D2C}" type="sibTrans" cxnId="{7D118824-C1F6-44D2-8FE9-3076C57A1173}">
      <dgm:prSet/>
      <dgm:spPr/>
      <dgm:t>
        <a:bodyPr/>
        <a:lstStyle/>
        <a:p>
          <a:endParaRPr lang="en-US"/>
        </a:p>
      </dgm:t>
    </dgm:pt>
    <dgm:pt modelId="{1E812B2C-4232-9946-AADF-37F1B420B84E}" type="pres">
      <dgm:prSet presAssocID="{F6AFE66C-4373-4851-9C93-88D0C480D676}" presName="linear" presStyleCnt="0">
        <dgm:presLayoutVars>
          <dgm:animLvl val="lvl"/>
          <dgm:resizeHandles val="exact"/>
        </dgm:presLayoutVars>
      </dgm:prSet>
      <dgm:spPr/>
    </dgm:pt>
    <dgm:pt modelId="{EFE56FC6-FCAC-8943-BA4B-11168E2152F8}" type="pres">
      <dgm:prSet presAssocID="{343C06E2-BA30-4482-A68A-E812EDC0FE40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7BC9A5D-1B3B-F84F-BC74-7A2F343D92A8}" type="pres">
      <dgm:prSet presAssocID="{C7B9D137-9FE5-44EA-81E0-FB156BD3AFDF}" presName="spacer" presStyleCnt="0"/>
      <dgm:spPr/>
    </dgm:pt>
    <dgm:pt modelId="{C20F8664-7DD9-FC43-B5C8-5F55ACAAA7CF}" type="pres">
      <dgm:prSet presAssocID="{B4E345D2-061A-4E14-85E4-EA44BDA7784F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5487E25-E37B-0E46-9CF3-6AD944332082}" type="pres">
      <dgm:prSet presAssocID="{875642AF-229B-4ADF-84B4-B971B1A06865}" presName="spacer" presStyleCnt="0"/>
      <dgm:spPr/>
    </dgm:pt>
    <dgm:pt modelId="{063C33ED-B298-DC43-B2D7-722C4C4446E8}" type="pres">
      <dgm:prSet presAssocID="{C277AC1C-8557-4056-BF2D-2FA8E4EC6FC0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6ED18A7-21D7-094F-945A-73CA83DEC353}" type="pres">
      <dgm:prSet presAssocID="{10051757-43D5-49A9-A386-3CF82F34654C}" presName="spacer" presStyleCnt="0"/>
      <dgm:spPr/>
    </dgm:pt>
    <dgm:pt modelId="{8F65EA2B-A9CA-A144-8801-F08A4624C2B4}" type="pres">
      <dgm:prSet presAssocID="{3F16C229-EE36-4354-B1B2-B46008AD509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3B5D186-83A5-0542-927A-ED062DEC5D49}" type="pres">
      <dgm:prSet presAssocID="{A289E167-281C-4AB1-BE50-FED26DBD37EC}" presName="spacer" presStyleCnt="0"/>
      <dgm:spPr/>
    </dgm:pt>
    <dgm:pt modelId="{6FEC4EFC-9681-4448-96B9-E84ECD0557E8}" type="pres">
      <dgm:prSet presAssocID="{CA998D06-4245-4AEC-93A8-9B56DAC0BA60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E240F42-C8FA-4E4C-8A66-A40DA7B44182}" type="pres">
      <dgm:prSet presAssocID="{9F9BCF17-DFDC-48C9-A005-60221AB1FE72}" presName="spacer" presStyleCnt="0"/>
      <dgm:spPr/>
    </dgm:pt>
    <dgm:pt modelId="{B2A73398-94FA-B04E-BE26-7AAC5ED51645}" type="pres">
      <dgm:prSet presAssocID="{73AF1FF5-233C-4793-8324-762B83AC31DF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F58CCCB7-95B0-D248-8A1A-26BE48C3570F}" type="pres">
      <dgm:prSet presAssocID="{E3B2AC39-6950-48EA-BD1A-A9D373D5AB03}" presName="spacer" presStyleCnt="0"/>
      <dgm:spPr/>
    </dgm:pt>
    <dgm:pt modelId="{E6F2505C-F5CE-7049-B2AC-992AF5B4E293}" type="pres">
      <dgm:prSet presAssocID="{E50B2EC6-3414-4477-A608-E078E9AAFF37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A68DBD8-A999-5B42-AF7D-CD4E9DA7075C}" type="pres">
      <dgm:prSet presAssocID="{CD462A71-D989-4556-9BD7-D4657578ADEB}" presName="spacer" presStyleCnt="0"/>
      <dgm:spPr/>
    </dgm:pt>
    <dgm:pt modelId="{84DACBF8-0E1A-714B-8FF0-3C9A705A1F19}" type="pres">
      <dgm:prSet presAssocID="{1600E3BB-9CD1-45AD-A998-58A6E9FBEA17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8607912-594D-F84D-85C4-FB9695505A8E}" type="presOf" srcId="{343C06E2-BA30-4482-A68A-E812EDC0FE40}" destId="{EFE56FC6-FCAC-8943-BA4B-11168E2152F8}" srcOrd="0" destOrd="0" presId="urn:microsoft.com/office/officeart/2005/8/layout/vList2"/>
    <dgm:cxn modelId="{907F0B1A-B759-4BE0-8463-52982D9D462D}" srcId="{F6AFE66C-4373-4851-9C93-88D0C480D676}" destId="{73AF1FF5-233C-4793-8324-762B83AC31DF}" srcOrd="5" destOrd="0" parTransId="{E3E098B1-6B35-4781-B7B9-45AA2CCF3AAF}" sibTransId="{E3B2AC39-6950-48EA-BD1A-A9D373D5AB03}"/>
    <dgm:cxn modelId="{7D118824-C1F6-44D2-8FE9-3076C57A1173}" srcId="{F6AFE66C-4373-4851-9C93-88D0C480D676}" destId="{1600E3BB-9CD1-45AD-A998-58A6E9FBEA17}" srcOrd="7" destOrd="0" parTransId="{437F129F-102B-4756-BD67-789E8B348C60}" sibTransId="{8E0E48E1-CD5C-439A-97C4-894420C76D2C}"/>
    <dgm:cxn modelId="{B5B90833-83E8-44C9-BF40-1EB1A4165DD2}" srcId="{F6AFE66C-4373-4851-9C93-88D0C480D676}" destId="{B4E345D2-061A-4E14-85E4-EA44BDA7784F}" srcOrd="1" destOrd="0" parTransId="{88A11D16-9C5E-46B2-870B-50EAB04C065A}" sibTransId="{875642AF-229B-4ADF-84B4-B971B1A06865}"/>
    <dgm:cxn modelId="{8668073D-1CA9-4039-86B5-412D9C03C22B}" srcId="{F6AFE66C-4373-4851-9C93-88D0C480D676}" destId="{343C06E2-BA30-4482-A68A-E812EDC0FE40}" srcOrd="0" destOrd="0" parTransId="{F859B2F4-D351-439D-A0C4-454787177C5F}" sibTransId="{C7B9D137-9FE5-44EA-81E0-FB156BD3AFDF}"/>
    <dgm:cxn modelId="{0DA3C541-C50F-3648-ADAB-3FF0153CBA68}" type="presOf" srcId="{CA998D06-4245-4AEC-93A8-9B56DAC0BA60}" destId="{6FEC4EFC-9681-4448-96B9-E84ECD0557E8}" srcOrd="0" destOrd="0" presId="urn:microsoft.com/office/officeart/2005/8/layout/vList2"/>
    <dgm:cxn modelId="{25B63945-6095-4E80-BBBB-84A3AE40DCBE}" srcId="{F6AFE66C-4373-4851-9C93-88D0C480D676}" destId="{CA998D06-4245-4AEC-93A8-9B56DAC0BA60}" srcOrd="4" destOrd="0" parTransId="{7F961339-61A5-473B-BC21-52B944901B71}" sibTransId="{9F9BCF17-DFDC-48C9-A005-60221AB1FE72}"/>
    <dgm:cxn modelId="{37D91347-793D-5E40-A137-9C26C7CF1F9A}" type="presOf" srcId="{B4E345D2-061A-4E14-85E4-EA44BDA7784F}" destId="{C20F8664-7DD9-FC43-B5C8-5F55ACAAA7CF}" srcOrd="0" destOrd="0" presId="urn:microsoft.com/office/officeart/2005/8/layout/vList2"/>
    <dgm:cxn modelId="{18E7F84C-23D6-4B96-99F2-01963807A0A7}" srcId="{F6AFE66C-4373-4851-9C93-88D0C480D676}" destId="{3F16C229-EE36-4354-B1B2-B46008AD5090}" srcOrd="3" destOrd="0" parTransId="{6F83DC0B-2CC4-4416-8A0B-9A710B32F591}" sibTransId="{A289E167-281C-4AB1-BE50-FED26DBD37EC}"/>
    <dgm:cxn modelId="{DA727478-7EBE-E24A-AB1B-33F35C66FF01}" type="presOf" srcId="{F6AFE66C-4373-4851-9C93-88D0C480D676}" destId="{1E812B2C-4232-9946-AADF-37F1B420B84E}" srcOrd="0" destOrd="0" presId="urn:microsoft.com/office/officeart/2005/8/layout/vList2"/>
    <dgm:cxn modelId="{D588758A-F7D6-476B-ADD3-E84C070330D1}" srcId="{F6AFE66C-4373-4851-9C93-88D0C480D676}" destId="{E50B2EC6-3414-4477-A608-E078E9AAFF37}" srcOrd="6" destOrd="0" parTransId="{614A3636-29A0-46C5-93E7-57A0DE811F20}" sibTransId="{CD462A71-D989-4556-9BD7-D4657578ADEB}"/>
    <dgm:cxn modelId="{13E8358E-D3C7-5348-B148-C45A098BA14C}" type="presOf" srcId="{3F16C229-EE36-4354-B1B2-B46008AD5090}" destId="{8F65EA2B-A9CA-A144-8801-F08A4624C2B4}" srcOrd="0" destOrd="0" presId="urn:microsoft.com/office/officeart/2005/8/layout/vList2"/>
    <dgm:cxn modelId="{FA6F119A-3DF0-482C-BC9C-F5D3ADFB9AE2}" srcId="{F6AFE66C-4373-4851-9C93-88D0C480D676}" destId="{C277AC1C-8557-4056-BF2D-2FA8E4EC6FC0}" srcOrd="2" destOrd="0" parTransId="{E880792C-BE1B-4993-AC5D-99812B10F98E}" sibTransId="{10051757-43D5-49A9-A386-3CF82F34654C}"/>
    <dgm:cxn modelId="{6CC25BB1-362A-A94A-96F6-B7A9E09A9E9C}" type="presOf" srcId="{1600E3BB-9CD1-45AD-A998-58A6E9FBEA17}" destId="{84DACBF8-0E1A-714B-8FF0-3C9A705A1F19}" srcOrd="0" destOrd="0" presId="urn:microsoft.com/office/officeart/2005/8/layout/vList2"/>
    <dgm:cxn modelId="{9F9D7EB2-9A3A-A040-A6C6-28A2BC983125}" type="presOf" srcId="{E50B2EC6-3414-4477-A608-E078E9AAFF37}" destId="{E6F2505C-F5CE-7049-B2AC-992AF5B4E293}" srcOrd="0" destOrd="0" presId="urn:microsoft.com/office/officeart/2005/8/layout/vList2"/>
    <dgm:cxn modelId="{E16118C6-21EE-FE42-AF3B-B3D9BD013CBA}" type="presOf" srcId="{C277AC1C-8557-4056-BF2D-2FA8E4EC6FC0}" destId="{063C33ED-B298-DC43-B2D7-722C4C4446E8}" srcOrd="0" destOrd="0" presId="urn:microsoft.com/office/officeart/2005/8/layout/vList2"/>
    <dgm:cxn modelId="{9CC899E6-7682-DE48-A682-F59CEA4F70A6}" type="presOf" srcId="{73AF1FF5-233C-4793-8324-762B83AC31DF}" destId="{B2A73398-94FA-B04E-BE26-7AAC5ED51645}" srcOrd="0" destOrd="0" presId="urn:microsoft.com/office/officeart/2005/8/layout/vList2"/>
    <dgm:cxn modelId="{54D6B921-F1DB-5E40-B593-15A5E5C80ACC}" type="presParOf" srcId="{1E812B2C-4232-9946-AADF-37F1B420B84E}" destId="{EFE56FC6-FCAC-8943-BA4B-11168E2152F8}" srcOrd="0" destOrd="0" presId="urn:microsoft.com/office/officeart/2005/8/layout/vList2"/>
    <dgm:cxn modelId="{0A7A4325-51AC-8141-944B-D666CA538CA9}" type="presParOf" srcId="{1E812B2C-4232-9946-AADF-37F1B420B84E}" destId="{F7BC9A5D-1B3B-F84F-BC74-7A2F343D92A8}" srcOrd="1" destOrd="0" presId="urn:microsoft.com/office/officeart/2005/8/layout/vList2"/>
    <dgm:cxn modelId="{C1B54DDB-19FB-934B-B989-244FDE2280D9}" type="presParOf" srcId="{1E812B2C-4232-9946-AADF-37F1B420B84E}" destId="{C20F8664-7DD9-FC43-B5C8-5F55ACAAA7CF}" srcOrd="2" destOrd="0" presId="urn:microsoft.com/office/officeart/2005/8/layout/vList2"/>
    <dgm:cxn modelId="{A66CCF32-1A0F-404A-BB10-9C86C8C3E418}" type="presParOf" srcId="{1E812B2C-4232-9946-AADF-37F1B420B84E}" destId="{C5487E25-E37B-0E46-9CF3-6AD944332082}" srcOrd="3" destOrd="0" presId="urn:microsoft.com/office/officeart/2005/8/layout/vList2"/>
    <dgm:cxn modelId="{633DB762-9699-754B-BD75-FF35A1F4F58C}" type="presParOf" srcId="{1E812B2C-4232-9946-AADF-37F1B420B84E}" destId="{063C33ED-B298-DC43-B2D7-722C4C4446E8}" srcOrd="4" destOrd="0" presId="urn:microsoft.com/office/officeart/2005/8/layout/vList2"/>
    <dgm:cxn modelId="{92346CA5-D67B-8047-BA23-BC7C3392F87D}" type="presParOf" srcId="{1E812B2C-4232-9946-AADF-37F1B420B84E}" destId="{B6ED18A7-21D7-094F-945A-73CA83DEC353}" srcOrd="5" destOrd="0" presId="urn:microsoft.com/office/officeart/2005/8/layout/vList2"/>
    <dgm:cxn modelId="{D97E0E63-5FE6-0D4A-9505-1B3D963169DE}" type="presParOf" srcId="{1E812B2C-4232-9946-AADF-37F1B420B84E}" destId="{8F65EA2B-A9CA-A144-8801-F08A4624C2B4}" srcOrd="6" destOrd="0" presId="urn:microsoft.com/office/officeart/2005/8/layout/vList2"/>
    <dgm:cxn modelId="{62D31B8A-4622-2B4F-8BAE-702CAE900982}" type="presParOf" srcId="{1E812B2C-4232-9946-AADF-37F1B420B84E}" destId="{B3B5D186-83A5-0542-927A-ED062DEC5D49}" srcOrd="7" destOrd="0" presId="urn:microsoft.com/office/officeart/2005/8/layout/vList2"/>
    <dgm:cxn modelId="{835276EA-3B3B-9446-9B4C-45AFA80DD6F1}" type="presParOf" srcId="{1E812B2C-4232-9946-AADF-37F1B420B84E}" destId="{6FEC4EFC-9681-4448-96B9-E84ECD0557E8}" srcOrd="8" destOrd="0" presId="urn:microsoft.com/office/officeart/2005/8/layout/vList2"/>
    <dgm:cxn modelId="{D8B25CC8-5F7B-1A4E-A29F-071CF3E30567}" type="presParOf" srcId="{1E812B2C-4232-9946-AADF-37F1B420B84E}" destId="{FE240F42-C8FA-4E4C-8A66-A40DA7B44182}" srcOrd="9" destOrd="0" presId="urn:microsoft.com/office/officeart/2005/8/layout/vList2"/>
    <dgm:cxn modelId="{6E9AB39C-675E-EE47-B7C3-9B979D65FEF8}" type="presParOf" srcId="{1E812B2C-4232-9946-AADF-37F1B420B84E}" destId="{B2A73398-94FA-B04E-BE26-7AAC5ED51645}" srcOrd="10" destOrd="0" presId="urn:microsoft.com/office/officeart/2005/8/layout/vList2"/>
    <dgm:cxn modelId="{62A72A6A-206B-C241-8A0F-83E8D14C0AFC}" type="presParOf" srcId="{1E812B2C-4232-9946-AADF-37F1B420B84E}" destId="{F58CCCB7-95B0-D248-8A1A-26BE48C3570F}" srcOrd="11" destOrd="0" presId="urn:microsoft.com/office/officeart/2005/8/layout/vList2"/>
    <dgm:cxn modelId="{66FEC236-B142-BF4F-B7F9-823EE1F75ECD}" type="presParOf" srcId="{1E812B2C-4232-9946-AADF-37F1B420B84E}" destId="{E6F2505C-F5CE-7049-B2AC-992AF5B4E293}" srcOrd="12" destOrd="0" presId="urn:microsoft.com/office/officeart/2005/8/layout/vList2"/>
    <dgm:cxn modelId="{453C7077-ABCB-D240-A817-C58383C635E7}" type="presParOf" srcId="{1E812B2C-4232-9946-AADF-37F1B420B84E}" destId="{7A68DBD8-A999-5B42-AF7D-CD4E9DA7075C}" srcOrd="13" destOrd="0" presId="urn:microsoft.com/office/officeart/2005/8/layout/vList2"/>
    <dgm:cxn modelId="{B6596772-9EF1-0141-8434-2429FC807DCD}" type="presParOf" srcId="{1E812B2C-4232-9946-AADF-37F1B420B84E}" destId="{84DACBF8-0E1A-714B-8FF0-3C9A705A1F1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6820A-C530-4741-8EAD-F77BD3E97922}">
      <dsp:nvSpPr>
        <dsp:cNvPr id="0" name=""/>
        <dsp:cNvSpPr/>
      </dsp:nvSpPr>
      <dsp:spPr>
        <a:xfrm>
          <a:off x="0" y="17599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Early adolescence ( 10 to 14 years )</a:t>
          </a:r>
        </a:p>
      </dsp:txBody>
      <dsp:txXfrm>
        <a:off x="56543" y="74142"/>
        <a:ext cx="5493964" cy="1045213"/>
      </dsp:txXfrm>
    </dsp:sp>
    <dsp:sp modelId="{22900E24-0209-9C42-BEAF-538AC25BABBA}">
      <dsp:nvSpPr>
        <dsp:cNvPr id="0" name=""/>
        <dsp:cNvSpPr/>
      </dsp:nvSpPr>
      <dsp:spPr>
        <a:xfrm>
          <a:off x="0" y="1262299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3450629"/>
                <a:satOff val="15286"/>
                <a:lumOff val="-562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3450629"/>
                <a:satOff val="15286"/>
                <a:lumOff val="-562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3450629"/>
                <a:satOff val="15286"/>
                <a:lumOff val="-562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Mid adolescence (15 to 17 years )</a:t>
          </a:r>
        </a:p>
      </dsp:txBody>
      <dsp:txXfrm>
        <a:off x="56543" y="1318842"/>
        <a:ext cx="5493964" cy="1045213"/>
      </dsp:txXfrm>
    </dsp:sp>
    <dsp:sp modelId="{00F2DE50-0B4C-0B42-B048-9B29BCBB7098}">
      <dsp:nvSpPr>
        <dsp:cNvPr id="0" name=""/>
        <dsp:cNvSpPr/>
      </dsp:nvSpPr>
      <dsp:spPr>
        <a:xfrm>
          <a:off x="0" y="2507000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6901259"/>
                <a:satOff val="30573"/>
                <a:lumOff val="-1124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901259"/>
                <a:satOff val="30573"/>
                <a:lumOff val="-1124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901259"/>
                <a:satOff val="30573"/>
                <a:lumOff val="-1124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Late adolescence (19 to 19 years)</a:t>
          </a:r>
        </a:p>
      </dsp:txBody>
      <dsp:txXfrm>
        <a:off x="56543" y="2563543"/>
        <a:ext cx="5493964" cy="1045213"/>
      </dsp:txXfrm>
    </dsp:sp>
    <dsp:sp modelId="{7EB9A2E9-784E-A84E-B36E-39BF410BB918}">
      <dsp:nvSpPr>
        <dsp:cNvPr id="0" name=""/>
        <dsp:cNvSpPr/>
      </dsp:nvSpPr>
      <dsp:spPr>
        <a:xfrm>
          <a:off x="0" y="3751700"/>
          <a:ext cx="5607050" cy="1158299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Teenager ( 13 to 19 years)</a:t>
          </a:r>
        </a:p>
      </dsp:txBody>
      <dsp:txXfrm>
        <a:off x="56543" y="3808243"/>
        <a:ext cx="5493964" cy="10452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A084C-DB3C-894D-8EDE-950379676AE6}">
      <dsp:nvSpPr>
        <dsp:cNvPr id="0" name=""/>
        <dsp:cNvSpPr/>
      </dsp:nvSpPr>
      <dsp:spPr>
        <a:xfrm>
          <a:off x="0" y="45889"/>
          <a:ext cx="6514751" cy="909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Over 1.1 million adolescents in 2016 died due to preventable causes</a:t>
          </a:r>
        </a:p>
      </dsp:txBody>
      <dsp:txXfrm>
        <a:off x="44378" y="90267"/>
        <a:ext cx="6425995" cy="820333"/>
      </dsp:txXfrm>
    </dsp:sp>
    <dsp:sp modelId="{084136B4-B705-AD42-BBD1-3390FE6CB43C}">
      <dsp:nvSpPr>
        <dsp:cNvPr id="0" name=""/>
        <dsp:cNvSpPr/>
      </dsp:nvSpPr>
      <dsp:spPr>
        <a:xfrm>
          <a:off x="0" y="1015459"/>
          <a:ext cx="6514751" cy="909089"/>
        </a:xfrm>
        <a:prstGeom prst="roundRect">
          <a:avLst/>
        </a:prstGeom>
        <a:solidFill>
          <a:schemeClr val="accent2">
            <a:hueOff val="-2070378"/>
            <a:satOff val="9172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Road traffic accidents was the leading cause of death I 0216</a:t>
          </a:r>
        </a:p>
      </dsp:txBody>
      <dsp:txXfrm>
        <a:off x="44378" y="1059837"/>
        <a:ext cx="6425995" cy="820333"/>
      </dsp:txXfrm>
    </dsp:sp>
    <dsp:sp modelId="{AC0C2C40-8208-1541-AD83-BF16137446F9}">
      <dsp:nvSpPr>
        <dsp:cNvPr id="0" name=""/>
        <dsp:cNvSpPr/>
      </dsp:nvSpPr>
      <dsp:spPr>
        <a:xfrm>
          <a:off x="0" y="1985029"/>
          <a:ext cx="6514751" cy="909089"/>
        </a:xfrm>
        <a:prstGeom prst="roundRect">
          <a:avLst/>
        </a:prstGeom>
        <a:solidFill>
          <a:schemeClr val="accent2">
            <a:hueOff val="-4140755"/>
            <a:satOff val="1834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Mental health disorders in adoluthood start at 14 years – undetected</a:t>
          </a:r>
        </a:p>
      </dsp:txBody>
      <dsp:txXfrm>
        <a:off x="44378" y="2029407"/>
        <a:ext cx="6425995" cy="820333"/>
      </dsp:txXfrm>
    </dsp:sp>
    <dsp:sp modelId="{02BD157D-76A2-8448-B433-0B76494D0701}">
      <dsp:nvSpPr>
        <dsp:cNvPr id="0" name=""/>
        <dsp:cNvSpPr/>
      </dsp:nvSpPr>
      <dsp:spPr>
        <a:xfrm>
          <a:off x="0" y="2954599"/>
          <a:ext cx="6514751" cy="909089"/>
        </a:xfrm>
        <a:prstGeom prst="roundRect">
          <a:avLst/>
        </a:prstGeom>
        <a:solidFill>
          <a:schemeClr val="accent2">
            <a:hueOff val="-6211133"/>
            <a:satOff val="27515"/>
            <a:lumOff val="-10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44 births per 1000 girls between age of 15 to 19</a:t>
          </a:r>
        </a:p>
      </dsp:txBody>
      <dsp:txXfrm>
        <a:off x="44378" y="2998977"/>
        <a:ext cx="6425995" cy="820333"/>
      </dsp:txXfrm>
    </dsp:sp>
    <dsp:sp modelId="{341D25A4-5E30-984C-91D2-992CBDCEFB2A}">
      <dsp:nvSpPr>
        <dsp:cNvPr id="0" name=""/>
        <dsp:cNvSpPr/>
      </dsp:nvSpPr>
      <dsp:spPr>
        <a:xfrm>
          <a:off x="0" y="3924169"/>
          <a:ext cx="6514751" cy="909089"/>
        </a:xfrm>
        <a:prstGeom prst="roundRect">
          <a:avLst/>
        </a:prstGeom>
        <a:solidFill>
          <a:schemeClr val="accent2">
            <a:hueOff val="-8281511"/>
            <a:satOff val="36687"/>
            <a:lumOff val="-13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Substance use - (1 in 10 13 to 15 year olds use tobacco)</a:t>
          </a:r>
        </a:p>
      </dsp:txBody>
      <dsp:txXfrm>
        <a:off x="44378" y="3968547"/>
        <a:ext cx="6425995" cy="820333"/>
      </dsp:txXfrm>
    </dsp:sp>
    <dsp:sp modelId="{9BE02278-CFFE-6E41-BBF2-B3368F9118DA}">
      <dsp:nvSpPr>
        <dsp:cNvPr id="0" name=""/>
        <dsp:cNvSpPr/>
      </dsp:nvSpPr>
      <dsp:spPr>
        <a:xfrm>
          <a:off x="0" y="4893739"/>
          <a:ext cx="6514751" cy="909089"/>
        </a:xfrm>
        <a:prstGeom prst="roundRect">
          <a:avLst/>
        </a:prstGeom>
        <a:solidFill>
          <a:schemeClr val="accent2"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Obesity and lack of physical activity</a:t>
          </a:r>
        </a:p>
      </dsp:txBody>
      <dsp:txXfrm>
        <a:off x="44378" y="4938117"/>
        <a:ext cx="6425995" cy="820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0DB98-A0CB-47EC-9AFE-464D1A211C8F}">
      <dsp:nvSpPr>
        <dsp:cNvPr id="0" name=""/>
        <dsp:cNvSpPr/>
      </dsp:nvSpPr>
      <dsp:spPr>
        <a:xfrm>
          <a:off x="0" y="3949"/>
          <a:ext cx="7029450" cy="642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CD23B-4DAB-4D7B-828F-5B9E550C75D0}">
      <dsp:nvSpPr>
        <dsp:cNvPr id="0" name=""/>
        <dsp:cNvSpPr/>
      </dsp:nvSpPr>
      <dsp:spPr>
        <a:xfrm>
          <a:off x="194482" y="148606"/>
          <a:ext cx="353950" cy="353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56267-A377-4738-A302-ECD8688727C1}">
      <dsp:nvSpPr>
        <dsp:cNvPr id="0" name=""/>
        <dsp:cNvSpPr/>
      </dsp:nvSpPr>
      <dsp:spPr>
        <a:xfrm>
          <a:off x="742915" y="3949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Injuries – leading cause of death and disability</a:t>
          </a:r>
        </a:p>
      </dsp:txBody>
      <dsp:txXfrm>
        <a:off x="742915" y="3949"/>
        <a:ext cx="6275093" cy="663009"/>
      </dsp:txXfrm>
    </dsp:sp>
    <dsp:sp modelId="{522205C9-90BA-493E-9919-AA9C9B97D22F}">
      <dsp:nvSpPr>
        <dsp:cNvPr id="0" name=""/>
        <dsp:cNvSpPr/>
      </dsp:nvSpPr>
      <dsp:spPr>
        <a:xfrm>
          <a:off x="0" y="832710"/>
          <a:ext cx="7029450" cy="6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B71CD-07C8-4CC6-979B-79B94A22A94C}">
      <dsp:nvSpPr>
        <dsp:cNvPr id="0" name=""/>
        <dsp:cNvSpPr/>
      </dsp:nvSpPr>
      <dsp:spPr>
        <a:xfrm>
          <a:off x="194482" y="977367"/>
          <a:ext cx="353950" cy="353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0B5DA-DAD5-468F-B68B-8628C00E17E6}">
      <dsp:nvSpPr>
        <dsp:cNvPr id="0" name=""/>
        <dsp:cNvSpPr/>
      </dsp:nvSpPr>
      <dsp:spPr>
        <a:xfrm>
          <a:off x="742915" y="832710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Mental health problems</a:t>
          </a:r>
        </a:p>
      </dsp:txBody>
      <dsp:txXfrm>
        <a:off x="742915" y="832710"/>
        <a:ext cx="6275093" cy="663009"/>
      </dsp:txXfrm>
    </dsp:sp>
    <dsp:sp modelId="{D32EEF8A-6AC6-4FBD-822B-B2C0DD44A415}">
      <dsp:nvSpPr>
        <dsp:cNvPr id="0" name=""/>
        <dsp:cNvSpPr/>
      </dsp:nvSpPr>
      <dsp:spPr>
        <a:xfrm>
          <a:off x="0" y="1661472"/>
          <a:ext cx="7029450" cy="64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5C040-35D3-4B39-AD69-9314DF0C2526}">
      <dsp:nvSpPr>
        <dsp:cNvPr id="0" name=""/>
        <dsp:cNvSpPr/>
      </dsp:nvSpPr>
      <dsp:spPr>
        <a:xfrm>
          <a:off x="194482" y="1806128"/>
          <a:ext cx="353950" cy="353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B20C5-EA58-4AE2-A070-21BA96E96772}">
      <dsp:nvSpPr>
        <dsp:cNvPr id="0" name=""/>
        <dsp:cNvSpPr/>
      </dsp:nvSpPr>
      <dsp:spPr>
        <a:xfrm>
          <a:off x="742915" y="1661472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Violence (one in 3 adolescent girls have faced violence)</a:t>
          </a:r>
        </a:p>
      </dsp:txBody>
      <dsp:txXfrm>
        <a:off x="742915" y="1661472"/>
        <a:ext cx="6275093" cy="663009"/>
      </dsp:txXfrm>
    </dsp:sp>
    <dsp:sp modelId="{18773C97-5FCD-46AD-9A0B-24AD3B8ABCB5}">
      <dsp:nvSpPr>
        <dsp:cNvPr id="0" name=""/>
        <dsp:cNvSpPr/>
      </dsp:nvSpPr>
      <dsp:spPr>
        <a:xfrm>
          <a:off x="0" y="2490233"/>
          <a:ext cx="7029450" cy="6429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74968-997D-4B0D-A28C-DC184F9BBCFE}">
      <dsp:nvSpPr>
        <dsp:cNvPr id="0" name=""/>
        <dsp:cNvSpPr/>
      </dsp:nvSpPr>
      <dsp:spPr>
        <a:xfrm>
          <a:off x="194482" y="2634889"/>
          <a:ext cx="353950" cy="3536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12BD1-37DA-4059-A640-A6BE728BB599}">
      <dsp:nvSpPr>
        <dsp:cNvPr id="0" name=""/>
        <dsp:cNvSpPr/>
      </dsp:nvSpPr>
      <dsp:spPr>
        <a:xfrm>
          <a:off x="742915" y="2490233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HIV/AIDS (2.1 million adolescents living with HIV in Africa alone)</a:t>
          </a:r>
        </a:p>
      </dsp:txBody>
      <dsp:txXfrm>
        <a:off x="742915" y="2490233"/>
        <a:ext cx="6275093" cy="663009"/>
      </dsp:txXfrm>
    </dsp:sp>
    <dsp:sp modelId="{D95EFAA8-22A4-4C62-8C0F-8A0D1C7E69DB}">
      <dsp:nvSpPr>
        <dsp:cNvPr id="0" name=""/>
        <dsp:cNvSpPr/>
      </dsp:nvSpPr>
      <dsp:spPr>
        <a:xfrm>
          <a:off x="0" y="3318994"/>
          <a:ext cx="7029450" cy="6429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7D5002-932A-4B76-B48B-CAAEADF0C69D}">
      <dsp:nvSpPr>
        <dsp:cNvPr id="0" name=""/>
        <dsp:cNvSpPr/>
      </dsp:nvSpPr>
      <dsp:spPr>
        <a:xfrm>
          <a:off x="194482" y="3463651"/>
          <a:ext cx="353950" cy="3536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362B0C-6271-46CF-BDA7-721D337767F9}">
      <dsp:nvSpPr>
        <dsp:cNvPr id="0" name=""/>
        <dsp:cNvSpPr/>
      </dsp:nvSpPr>
      <dsp:spPr>
        <a:xfrm>
          <a:off x="742915" y="3318994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Other infections diseases</a:t>
          </a:r>
        </a:p>
      </dsp:txBody>
      <dsp:txXfrm>
        <a:off x="742915" y="3318994"/>
        <a:ext cx="6275093" cy="663009"/>
      </dsp:txXfrm>
    </dsp:sp>
    <dsp:sp modelId="{22F6104C-99FB-4701-A196-9FB0525F5581}">
      <dsp:nvSpPr>
        <dsp:cNvPr id="0" name=""/>
        <dsp:cNvSpPr/>
      </dsp:nvSpPr>
      <dsp:spPr>
        <a:xfrm>
          <a:off x="0" y="4147755"/>
          <a:ext cx="7029450" cy="6429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C2033-99C4-4496-8200-870AF0EEF345}">
      <dsp:nvSpPr>
        <dsp:cNvPr id="0" name=""/>
        <dsp:cNvSpPr/>
      </dsp:nvSpPr>
      <dsp:spPr>
        <a:xfrm>
          <a:off x="194482" y="4292412"/>
          <a:ext cx="353950" cy="3536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5AA13-1F4F-405E-8234-10C9163218D4}">
      <dsp:nvSpPr>
        <dsp:cNvPr id="0" name=""/>
        <dsp:cNvSpPr/>
      </dsp:nvSpPr>
      <dsp:spPr>
        <a:xfrm>
          <a:off x="742915" y="4147755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Early pregnancy and child birth</a:t>
          </a:r>
        </a:p>
      </dsp:txBody>
      <dsp:txXfrm>
        <a:off x="742915" y="4147755"/>
        <a:ext cx="6275093" cy="663009"/>
      </dsp:txXfrm>
    </dsp:sp>
    <dsp:sp modelId="{42D687D5-02BA-4097-AD14-BB0E86343935}">
      <dsp:nvSpPr>
        <dsp:cNvPr id="0" name=""/>
        <dsp:cNvSpPr/>
      </dsp:nvSpPr>
      <dsp:spPr>
        <a:xfrm>
          <a:off x="0" y="4976517"/>
          <a:ext cx="7029450" cy="6429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1BE15-C396-423E-BC02-7E462AAB6C7E}">
      <dsp:nvSpPr>
        <dsp:cNvPr id="0" name=""/>
        <dsp:cNvSpPr/>
      </dsp:nvSpPr>
      <dsp:spPr>
        <a:xfrm>
          <a:off x="194482" y="5121173"/>
          <a:ext cx="353950" cy="3536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61A27-E7B4-4DA0-BEE3-E960C9A3AA28}">
      <dsp:nvSpPr>
        <dsp:cNvPr id="0" name=""/>
        <dsp:cNvSpPr/>
      </dsp:nvSpPr>
      <dsp:spPr>
        <a:xfrm>
          <a:off x="742915" y="4976517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Nutrition and micronutrient deficiencies</a:t>
          </a:r>
        </a:p>
      </dsp:txBody>
      <dsp:txXfrm>
        <a:off x="742915" y="4976517"/>
        <a:ext cx="6275093" cy="663009"/>
      </dsp:txXfrm>
    </dsp:sp>
    <dsp:sp modelId="{7162C973-5864-4F07-AA1D-5CC24385C707}">
      <dsp:nvSpPr>
        <dsp:cNvPr id="0" name=""/>
        <dsp:cNvSpPr/>
      </dsp:nvSpPr>
      <dsp:spPr>
        <a:xfrm>
          <a:off x="0" y="5805278"/>
          <a:ext cx="7029450" cy="6429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755A7-F037-4F1A-9C6B-62BD95CCA315}">
      <dsp:nvSpPr>
        <dsp:cNvPr id="0" name=""/>
        <dsp:cNvSpPr/>
      </dsp:nvSpPr>
      <dsp:spPr>
        <a:xfrm>
          <a:off x="194482" y="5949934"/>
          <a:ext cx="353950" cy="3536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131165-0ACD-4D9B-BF06-86E6EB9E166E}">
      <dsp:nvSpPr>
        <dsp:cNvPr id="0" name=""/>
        <dsp:cNvSpPr/>
      </dsp:nvSpPr>
      <dsp:spPr>
        <a:xfrm>
          <a:off x="742915" y="5805278"/>
          <a:ext cx="6275093" cy="663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68" tIns="70168" rIns="70168" bIns="7016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Under nutrition and obesity (adolescents need 60 mins of physical activity daily)</a:t>
          </a:r>
        </a:p>
      </dsp:txBody>
      <dsp:txXfrm>
        <a:off x="742915" y="5805278"/>
        <a:ext cx="6275093" cy="663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93630-CE9A-B041-BF74-EB78DF86ADEB}">
      <dsp:nvSpPr>
        <dsp:cNvPr id="0" name=""/>
        <dsp:cNvSpPr/>
      </dsp:nvSpPr>
      <dsp:spPr>
        <a:xfrm>
          <a:off x="4180" y="193539"/>
          <a:ext cx="2444452" cy="21543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A871F5-4FD0-0740-B3C1-7A10774349C8}">
      <dsp:nvSpPr>
        <dsp:cNvPr id="0" name=""/>
        <dsp:cNvSpPr/>
      </dsp:nvSpPr>
      <dsp:spPr>
        <a:xfrm>
          <a:off x="268563" y="444703"/>
          <a:ext cx="2444452" cy="21543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School and Adolescent Health Unit (Family Health Bureau)</a:t>
          </a:r>
        </a:p>
      </dsp:txBody>
      <dsp:txXfrm>
        <a:off x="331661" y="507801"/>
        <a:ext cx="2318256" cy="2028144"/>
      </dsp:txXfrm>
    </dsp:sp>
    <dsp:sp modelId="{D9225DAC-9ACB-E943-9431-9F46AE7F4C6A}">
      <dsp:nvSpPr>
        <dsp:cNvPr id="0" name=""/>
        <dsp:cNvSpPr/>
      </dsp:nvSpPr>
      <dsp:spPr>
        <a:xfrm>
          <a:off x="2977399" y="193539"/>
          <a:ext cx="2244793" cy="22112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FE9DA9-2812-8A47-B054-E55439CADC58}">
      <dsp:nvSpPr>
        <dsp:cNvPr id="0" name=""/>
        <dsp:cNvSpPr/>
      </dsp:nvSpPr>
      <dsp:spPr>
        <a:xfrm>
          <a:off x="3241782" y="444703"/>
          <a:ext cx="2244793" cy="2211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Medical Officers of Health</a:t>
          </a:r>
        </a:p>
      </dsp:txBody>
      <dsp:txXfrm>
        <a:off x="3306547" y="509468"/>
        <a:ext cx="2115263" cy="2081712"/>
      </dsp:txXfrm>
    </dsp:sp>
    <dsp:sp modelId="{CEBC2CEA-921B-874C-AEDE-3D5AF196A955}">
      <dsp:nvSpPr>
        <dsp:cNvPr id="0" name=""/>
        <dsp:cNvSpPr/>
      </dsp:nvSpPr>
      <dsp:spPr>
        <a:xfrm>
          <a:off x="5750959" y="193539"/>
          <a:ext cx="2387964" cy="2477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F5D4D7-FB59-5E4B-854D-62DEE2B41135}">
      <dsp:nvSpPr>
        <dsp:cNvPr id="0" name=""/>
        <dsp:cNvSpPr/>
      </dsp:nvSpPr>
      <dsp:spPr>
        <a:xfrm>
          <a:off x="6015341" y="444703"/>
          <a:ext cx="2387964" cy="24771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Directorate of Youth, Elderly and Disabled (Ministry of Health)</a:t>
          </a:r>
        </a:p>
      </dsp:txBody>
      <dsp:txXfrm>
        <a:off x="6085282" y="514644"/>
        <a:ext cx="2248082" cy="2337302"/>
      </dsp:txXfrm>
    </dsp:sp>
    <dsp:sp modelId="{B6EDF370-88F9-6F4E-9CB3-E0AE143E3506}">
      <dsp:nvSpPr>
        <dsp:cNvPr id="0" name=""/>
        <dsp:cNvSpPr/>
      </dsp:nvSpPr>
      <dsp:spPr>
        <a:xfrm>
          <a:off x="8667689" y="193539"/>
          <a:ext cx="2379446" cy="15109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5E48C0B-E575-8B4A-B57A-0E1F10C2FE19}">
      <dsp:nvSpPr>
        <dsp:cNvPr id="0" name=""/>
        <dsp:cNvSpPr/>
      </dsp:nvSpPr>
      <dsp:spPr>
        <a:xfrm>
          <a:off x="8932072" y="444703"/>
          <a:ext cx="2379446" cy="151094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Youth Friendly Health Centers</a:t>
          </a:r>
        </a:p>
      </dsp:txBody>
      <dsp:txXfrm>
        <a:off x="8976326" y="488957"/>
        <a:ext cx="2290938" cy="1422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57B13-5BF5-BC44-89A8-28D4465F6BCF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C2BCF1-6EFB-8B4E-8637-388C6F8B47DC}">
      <dsp:nvSpPr>
        <dsp:cNvPr id="0" name=""/>
        <dsp:cNvSpPr/>
      </dsp:nvSpPr>
      <dsp:spPr>
        <a:xfrm>
          <a:off x="0" y="2406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School Medical Inspections</a:t>
          </a:r>
        </a:p>
      </dsp:txBody>
      <dsp:txXfrm>
        <a:off x="0" y="2406"/>
        <a:ext cx="5607050" cy="820464"/>
      </dsp:txXfrm>
    </dsp:sp>
    <dsp:sp modelId="{8CC18ED6-4D70-D245-A4E9-6CAC00C32E52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2669E8-5DE0-2A4C-8E34-63A61225B910}">
      <dsp:nvSpPr>
        <dsp:cNvPr id="0" name=""/>
        <dsp:cNvSpPr/>
      </dsp:nvSpPr>
      <dsp:spPr>
        <a:xfrm>
          <a:off x="0" y="822870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School Dental Health programs</a:t>
          </a:r>
        </a:p>
      </dsp:txBody>
      <dsp:txXfrm>
        <a:off x="0" y="822870"/>
        <a:ext cx="5607050" cy="820464"/>
      </dsp:txXfrm>
    </dsp:sp>
    <dsp:sp modelId="{241AA9FC-2B49-5642-8F73-23D891399E92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8F7D46-744E-B040-A221-3A62DEF86E18}">
      <dsp:nvSpPr>
        <dsp:cNvPr id="0" name=""/>
        <dsp:cNvSpPr/>
      </dsp:nvSpPr>
      <dsp:spPr>
        <a:xfrm>
          <a:off x="0" y="1643335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Immunization program </a:t>
          </a:r>
        </a:p>
      </dsp:txBody>
      <dsp:txXfrm>
        <a:off x="0" y="1643335"/>
        <a:ext cx="5607050" cy="820464"/>
      </dsp:txXfrm>
    </dsp:sp>
    <dsp:sp modelId="{5FF79A97-69B0-E545-BEB2-42A04997D4ED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79DA5E-7296-6C43-9F3F-9AC77D2FEB73}">
      <dsp:nvSpPr>
        <dsp:cNvPr id="0" name=""/>
        <dsp:cNvSpPr/>
      </dsp:nvSpPr>
      <dsp:spPr>
        <a:xfrm>
          <a:off x="0" y="246379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Youth Friendly Health Services</a:t>
          </a:r>
        </a:p>
      </dsp:txBody>
      <dsp:txXfrm>
        <a:off x="0" y="2463799"/>
        <a:ext cx="5607050" cy="820464"/>
      </dsp:txXfrm>
    </dsp:sp>
    <dsp:sp modelId="{52271996-6D8B-9440-AA34-0F738AB1AE89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F83B4-CC49-C745-A3BD-0A8DB8785E9C}">
      <dsp:nvSpPr>
        <dsp:cNvPr id="0" name=""/>
        <dsp:cNvSpPr/>
      </dsp:nvSpPr>
      <dsp:spPr>
        <a:xfrm>
          <a:off x="0" y="3284264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Skill building programs for out of school adolescents</a:t>
          </a:r>
        </a:p>
      </dsp:txBody>
      <dsp:txXfrm>
        <a:off x="0" y="3284264"/>
        <a:ext cx="5607050" cy="820464"/>
      </dsp:txXfrm>
    </dsp:sp>
    <dsp:sp modelId="{DAECCD19-4A33-8048-8CD6-001053E01148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F4ED39-936B-D947-AFC9-455DC59405E9}">
      <dsp:nvSpPr>
        <dsp:cNvPr id="0" name=""/>
        <dsp:cNvSpPr/>
      </dsp:nvSpPr>
      <dsp:spPr>
        <a:xfrm>
          <a:off x="0" y="410472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Life Skills programs and schools</a:t>
          </a:r>
        </a:p>
      </dsp:txBody>
      <dsp:txXfrm>
        <a:off x="0" y="4104729"/>
        <a:ext cx="5607050" cy="8204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56FC6-FCAC-8943-BA4B-11168E2152F8}">
      <dsp:nvSpPr>
        <dsp:cNvPr id="0" name=""/>
        <dsp:cNvSpPr/>
      </dsp:nvSpPr>
      <dsp:spPr>
        <a:xfrm>
          <a:off x="0" y="4274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Savrodaya</a:t>
          </a:r>
        </a:p>
      </dsp:txBody>
      <dsp:txXfrm>
        <a:off x="34269" y="38543"/>
        <a:ext cx="6746599" cy="633462"/>
      </dsp:txXfrm>
    </dsp:sp>
    <dsp:sp modelId="{C20F8664-7DD9-FC43-B5C8-5F55ACAAA7CF}">
      <dsp:nvSpPr>
        <dsp:cNvPr id="0" name=""/>
        <dsp:cNvSpPr/>
      </dsp:nvSpPr>
      <dsp:spPr>
        <a:xfrm>
          <a:off x="0" y="792674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1478841"/>
                <a:satOff val="6551"/>
                <a:lumOff val="-2409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478841"/>
                <a:satOff val="6551"/>
                <a:lumOff val="-2409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478841"/>
                <a:satOff val="6551"/>
                <a:lumOff val="-2409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Family Planning association</a:t>
          </a:r>
        </a:p>
      </dsp:txBody>
      <dsp:txXfrm>
        <a:off x="34269" y="826943"/>
        <a:ext cx="6746599" cy="633462"/>
      </dsp:txXfrm>
    </dsp:sp>
    <dsp:sp modelId="{063C33ED-B298-DC43-B2D7-722C4C4446E8}">
      <dsp:nvSpPr>
        <dsp:cNvPr id="0" name=""/>
        <dsp:cNvSpPr/>
      </dsp:nvSpPr>
      <dsp:spPr>
        <a:xfrm>
          <a:off x="0" y="1581074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2957682"/>
                <a:satOff val="13103"/>
                <a:lumOff val="-48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957682"/>
                <a:satOff val="13103"/>
                <a:lumOff val="-48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957682"/>
                <a:satOff val="13103"/>
                <a:lumOff val="-48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 Cross</a:t>
          </a:r>
        </a:p>
      </dsp:txBody>
      <dsp:txXfrm>
        <a:off x="34269" y="1615343"/>
        <a:ext cx="6746599" cy="633462"/>
      </dsp:txXfrm>
    </dsp:sp>
    <dsp:sp modelId="{8F65EA2B-A9CA-A144-8801-F08A4624C2B4}">
      <dsp:nvSpPr>
        <dsp:cNvPr id="0" name=""/>
        <dsp:cNvSpPr/>
      </dsp:nvSpPr>
      <dsp:spPr>
        <a:xfrm>
          <a:off x="0" y="2369474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4436523"/>
                <a:satOff val="19654"/>
                <a:lumOff val="-722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436523"/>
                <a:satOff val="19654"/>
                <a:lumOff val="-722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436523"/>
                <a:satOff val="19654"/>
                <a:lumOff val="-722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Plan Sri Lanka</a:t>
          </a:r>
        </a:p>
      </dsp:txBody>
      <dsp:txXfrm>
        <a:off x="34269" y="2403743"/>
        <a:ext cx="6746599" cy="633462"/>
      </dsp:txXfrm>
    </dsp:sp>
    <dsp:sp modelId="{6FEC4EFC-9681-4448-96B9-E84ECD0557E8}">
      <dsp:nvSpPr>
        <dsp:cNvPr id="0" name=""/>
        <dsp:cNvSpPr/>
      </dsp:nvSpPr>
      <dsp:spPr>
        <a:xfrm>
          <a:off x="0" y="3157875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5915365"/>
                <a:satOff val="26205"/>
                <a:lumOff val="-963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5915365"/>
                <a:satOff val="26205"/>
                <a:lumOff val="-963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5915365"/>
                <a:satOff val="26205"/>
                <a:lumOff val="-963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Sewa Lanka</a:t>
          </a:r>
        </a:p>
      </dsp:txBody>
      <dsp:txXfrm>
        <a:off x="34269" y="3192144"/>
        <a:ext cx="6746599" cy="633462"/>
      </dsp:txXfrm>
    </dsp:sp>
    <dsp:sp modelId="{B2A73398-94FA-B04E-BE26-7AAC5ED51645}">
      <dsp:nvSpPr>
        <dsp:cNvPr id="0" name=""/>
        <dsp:cNvSpPr/>
      </dsp:nvSpPr>
      <dsp:spPr>
        <a:xfrm>
          <a:off x="0" y="3946275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7394206"/>
                <a:satOff val="32756"/>
                <a:lumOff val="-120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7394206"/>
                <a:satOff val="32756"/>
                <a:lumOff val="-120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7394206"/>
                <a:satOff val="32756"/>
                <a:lumOff val="-120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Child Fund</a:t>
          </a:r>
        </a:p>
      </dsp:txBody>
      <dsp:txXfrm>
        <a:off x="34269" y="3980544"/>
        <a:ext cx="6746599" cy="633462"/>
      </dsp:txXfrm>
    </dsp:sp>
    <dsp:sp modelId="{E6F2505C-F5CE-7049-B2AC-992AF5B4E293}">
      <dsp:nvSpPr>
        <dsp:cNvPr id="0" name=""/>
        <dsp:cNvSpPr/>
      </dsp:nvSpPr>
      <dsp:spPr>
        <a:xfrm>
          <a:off x="0" y="4734675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8873047"/>
                <a:satOff val="39308"/>
                <a:lumOff val="-14455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873047"/>
                <a:satOff val="39308"/>
                <a:lumOff val="-14455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873047"/>
                <a:satOff val="39308"/>
                <a:lumOff val="-14455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Sumithrayo</a:t>
          </a:r>
        </a:p>
      </dsp:txBody>
      <dsp:txXfrm>
        <a:off x="34269" y="4768944"/>
        <a:ext cx="6746599" cy="633462"/>
      </dsp:txXfrm>
    </dsp:sp>
    <dsp:sp modelId="{84DACBF8-0E1A-714B-8FF0-3C9A705A1F19}">
      <dsp:nvSpPr>
        <dsp:cNvPr id="0" name=""/>
        <dsp:cNvSpPr/>
      </dsp:nvSpPr>
      <dsp:spPr>
        <a:xfrm>
          <a:off x="0" y="5523074"/>
          <a:ext cx="6815137" cy="7020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Alcohol and Drug Information centre</a:t>
          </a:r>
        </a:p>
      </dsp:txBody>
      <dsp:txXfrm>
        <a:off x="34269" y="5557343"/>
        <a:ext cx="6746599" cy="633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48AAC-094C-CA46-9C52-2B7EAFA97BFF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1FA9F-3F52-884C-843A-6B7A8BEF4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5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in 6  people are adolescents</a:t>
            </a:r>
          </a:p>
          <a:p>
            <a:r>
              <a:rPr lang="en-US" dirty="0"/>
              <a:t>South </a:t>
            </a:r>
            <a:r>
              <a:rPr lang="en-US" dirty="0" err="1"/>
              <a:t>asia</a:t>
            </a:r>
            <a:r>
              <a:rPr lang="en-US" dirty="0"/>
              <a:t> has the largest proportion of world adolescents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FA9F-3F52-884C-843A-6B7A8BEF43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2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Mental health problems – stress/ gender identity. Sexuality, family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1FA9F-3F52-884C-843A-6B7A8BEF43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4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same environment can be either protective or risk enhancing – Kawai study – military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Relationships – test images of ourselves, explore different roles that develop in to adults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4264A-DA2E-5249-8FDC-D42703C7CD9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48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Their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B4264A-DA2E-5249-8FDC-D42703C7CD9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8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4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8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65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6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8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1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87D096-6111-4F49-8AE5-110CB19C1D37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3E6492F-5DC2-D640-96A7-DDFB8879B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9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F787593-A26A-5643-ACD0-7267A527D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84" b="13537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F00F0A-E1F5-E848-BB79-BE97E8CFF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753529"/>
            <a:ext cx="8991600" cy="1645759"/>
          </a:xfrm>
        </p:spPr>
        <p:txBody>
          <a:bodyPr>
            <a:normAutofit/>
          </a:bodyPr>
          <a:lstStyle/>
          <a:p>
            <a:r>
              <a:rPr lang="en-US" b="1" dirty="0"/>
              <a:t>Adolescent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C1FC3-C2BB-C84D-B90C-861E30286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704731"/>
            <a:ext cx="6801612" cy="513189"/>
          </a:xfrm>
        </p:spPr>
        <p:txBody>
          <a:bodyPr>
            <a:normAutofit/>
          </a:bodyPr>
          <a:lstStyle/>
          <a:p>
            <a:r>
              <a:rPr lang="en-US" sz="2400" b="1" dirty="0"/>
              <a:t>Dr. Lathika Athauda</a:t>
            </a:r>
          </a:p>
        </p:txBody>
      </p:sp>
    </p:spTree>
    <p:extLst>
      <p:ext uri="{BB962C8B-B14F-4D97-AF65-F5344CB8AC3E}">
        <p14:creationId xmlns:p14="http://schemas.microsoft.com/office/powerpoint/2010/main" val="420305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D602D-1BAC-2547-ABF9-6459DE07A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Global  adolescent health problems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D766D3-7917-4A48-87A7-68828E439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105394"/>
              </p:ext>
            </p:extLst>
          </p:nvPr>
        </p:nvGraphicFramePr>
        <p:xfrm>
          <a:off x="5397500" y="639762"/>
          <a:ext cx="6514752" cy="5848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40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734E-7A3F-9942-9038-2270D017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Faced by adolescents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FFDF-6FA2-0A49-95CE-77A7DB1B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638044"/>
            <a:ext cx="9067341" cy="3675074"/>
          </a:xfrm>
        </p:spPr>
        <p:txBody>
          <a:bodyPr>
            <a:normAutofit/>
          </a:bodyPr>
          <a:lstStyle/>
          <a:p>
            <a:r>
              <a:rPr lang="en-US" sz="2400" dirty="0"/>
              <a:t>Drug  &amp; Alcohol use </a:t>
            </a:r>
          </a:p>
          <a:p>
            <a:endParaRPr lang="en-US" sz="2400" dirty="0"/>
          </a:p>
          <a:p>
            <a:r>
              <a:rPr lang="en-US" sz="2400" dirty="0"/>
              <a:t>Risky sexual </a:t>
            </a:r>
            <a:r>
              <a:rPr lang="en-US" sz="2400" dirty="0" err="1"/>
              <a:t>behaviours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Mental health problems</a:t>
            </a:r>
          </a:p>
          <a:p>
            <a:endParaRPr lang="en-US" sz="2400" dirty="0"/>
          </a:p>
          <a:p>
            <a:r>
              <a:rPr lang="en-US" sz="2400" dirty="0"/>
              <a:t>Unhealthy lifestyle 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3817F5BE-3EEF-214F-91AF-DCB0CA80A15D}"/>
              </a:ext>
            </a:extLst>
          </p:cNvPr>
          <p:cNvSpPr/>
          <p:nvPr/>
        </p:nvSpPr>
        <p:spPr>
          <a:xfrm>
            <a:off x="5697254" y="3618707"/>
            <a:ext cx="1298532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C6AA-6AAA-D647-8434-B75B7B61CC3C}"/>
              </a:ext>
            </a:extLst>
          </p:cNvPr>
          <p:cNvSpPr txBox="1"/>
          <p:nvPr/>
        </p:nvSpPr>
        <p:spPr>
          <a:xfrm>
            <a:off x="7541251" y="2579315"/>
            <a:ext cx="32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Violence / Road traffic injuries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542A121-3DFD-7E45-AF2E-1D3D0D52D861}"/>
              </a:ext>
            </a:extLst>
          </p:cNvPr>
          <p:cNvSpPr/>
          <p:nvPr/>
        </p:nvSpPr>
        <p:spPr>
          <a:xfrm>
            <a:off x="5697254" y="2638044"/>
            <a:ext cx="1298532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FA9D0-D445-B048-8C5E-838CA1ED1EE1}"/>
              </a:ext>
            </a:extLst>
          </p:cNvPr>
          <p:cNvSpPr txBox="1"/>
          <p:nvPr/>
        </p:nvSpPr>
        <p:spPr>
          <a:xfrm>
            <a:off x="7529601" y="3605673"/>
            <a:ext cx="32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Pregnancy and sexually transmitted disease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53A141-BC5B-0C49-91D8-0469D86D51AE}"/>
              </a:ext>
            </a:extLst>
          </p:cNvPr>
          <p:cNvSpPr/>
          <p:nvPr/>
        </p:nvSpPr>
        <p:spPr>
          <a:xfrm>
            <a:off x="5697254" y="4599370"/>
            <a:ext cx="1298532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0E50F-9520-5946-8BA1-7158397ED305}"/>
              </a:ext>
            </a:extLst>
          </p:cNvPr>
          <p:cNvSpPr txBox="1"/>
          <p:nvPr/>
        </p:nvSpPr>
        <p:spPr>
          <a:xfrm>
            <a:off x="7529601" y="4599370"/>
            <a:ext cx="3244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Suicide / self harm / substance use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71A7EEB4-8082-4549-9D82-C556CAAA6CDB}"/>
              </a:ext>
            </a:extLst>
          </p:cNvPr>
          <p:cNvSpPr/>
          <p:nvPr/>
        </p:nvSpPr>
        <p:spPr>
          <a:xfrm>
            <a:off x="5697254" y="5692891"/>
            <a:ext cx="1298532" cy="40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4A25A7-E1D5-0348-B963-07867EE2DA28}"/>
              </a:ext>
            </a:extLst>
          </p:cNvPr>
          <p:cNvSpPr txBox="1"/>
          <p:nvPr/>
        </p:nvSpPr>
        <p:spPr>
          <a:xfrm>
            <a:off x="7541251" y="5632059"/>
            <a:ext cx="330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Obesity / NCD risk</a:t>
            </a:r>
          </a:p>
        </p:txBody>
      </p:sp>
    </p:spTree>
    <p:extLst>
      <p:ext uri="{BB962C8B-B14F-4D97-AF65-F5344CB8AC3E}">
        <p14:creationId xmlns:p14="http://schemas.microsoft.com/office/powerpoint/2010/main" val="408978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swimming in a body of water&#13;&#10;&#13;&#10;Description automatically generated">
            <a:extLst>
              <a:ext uri="{FF2B5EF4-FFF2-40B4-BE49-F238E27FC236}">
                <a16:creationId xmlns:a16="http://schemas.microsoft.com/office/drawing/2014/main" id="{D1AED1B0-C96D-D24B-8198-6088C412A1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2" r="30571"/>
          <a:stretch/>
        </p:blipFill>
        <p:spPr>
          <a:xfrm>
            <a:off x="8121445" y="10"/>
            <a:ext cx="407055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55B6F5-45F3-0043-87E9-4E4408BCE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322565"/>
            <a:ext cx="6672886" cy="1596177"/>
          </a:xfrm>
        </p:spPr>
        <p:txBody>
          <a:bodyPr>
            <a:normAutofit/>
          </a:bodyPr>
          <a:lstStyle/>
          <a:p>
            <a:r>
              <a:rPr lang="en-US" b="1"/>
              <a:t>Risk taking behaviours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E22F-EBF9-BB4A-92DC-10B0CE1E3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98" y="2188564"/>
            <a:ext cx="6822163" cy="4212236"/>
          </a:xfrm>
        </p:spPr>
        <p:txBody>
          <a:bodyPr>
            <a:normAutofit/>
          </a:bodyPr>
          <a:lstStyle/>
          <a:p>
            <a:r>
              <a:rPr lang="en-US" sz="2800" cap="none" dirty="0"/>
              <a:t>Substance use (alcohol, drugs )</a:t>
            </a:r>
          </a:p>
          <a:p>
            <a:r>
              <a:rPr lang="en-US" sz="2800" cap="none" dirty="0"/>
              <a:t>Sexual exploration</a:t>
            </a:r>
          </a:p>
          <a:p>
            <a:r>
              <a:rPr lang="en-US" sz="2800" cap="none" dirty="0"/>
              <a:t>Limitations in decision making </a:t>
            </a:r>
          </a:p>
          <a:p>
            <a:r>
              <a:rPr lang="en-US" sz="2800" cap="none" dirty="0"/>
              <a:t>Limitations in managing emotions</a:t>
            </a:r>
          </a:p>
          <a:p>
            <a:r>
              <a:rPr lang="en-US" sz="2800" cap="none" dirty="0" err="1"/>
              <a:t>Normalzation</a:t>
            </a:r>
            <a:r>
              <a:rPr lang="en-US" sz="2800" cap="none" dirty="0"/>
              <a:t> of taking risks</a:t>
            </a:r>
          </a:p>
          <a:p>
            <a:r>
              <a:rPr lang="en-US" sz="2800" cap="none" dirty="0"/>
              <a:t>Poverty and exposure to violence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592C6-4E9B-6F4F-8134-0A14C380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fld id="{43552CF6-193D-E84A-91B0-D3C4E2FE25D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54217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77D30-1873-4E48-AFB0-857968BE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48" y="640080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Normal structure 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F0BC-4F6A-A940-95A7-06A3CAC4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2104373"/>
            <a:ext cx="5436296" cy="445359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 err="1">
                <a:solidFill>
                  <a:srgbClr val="FFFFFF"/>
                </a:solidFill>
              </a:rPr>
              <a:t>Lymbic</a:t>
            </a:r>
            <a:r>
              <a:rPr lang="en-US" sz="2400" dirty="0">
                <a:solidFill>
                  <a:srgbClr val="FFFFFF"/>
                </a:solidFill>
              </a:rPr>
              <a:t> system and amygdala (important for emotions and rewards) are developed early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Frontal lobe (important for reasoning, decision making, self discipline) are fully mature by youth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Adolescents are naturally prone to take risks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DB9AF374-551F-49AC-BAFC-8B9140B2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4692" y="1190881"/>
            <a:ext cx="4159568" cy="41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0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BAAD0565-53CD-4D7C-A6AE-8DCFB6761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336A-1F8E-CE46-83EA-7D465971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59" y="640080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600" dirty="0"/>
              <a:t>Why do adolescents behave the way they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EA3E6-F4CD-7D4C-8CCD-C1924A9DC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35" y="2085975"/>
            <a:ext cx="5291327" cy="413194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Two key areas of the brain mature at different times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Shift from utopia to reality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Future time perspective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When future options look grim – make poor decisions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400" dirty="0">
                <a:solidFill>
                  <a:srgbClr val="FFFFFF"/>
                </a:solidFill>
              </a:rPr>
              <a:t>Shift from ego centrism to mutuality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B6CB841-CBA1-4DF4-8C19-4C7DDB03A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83FD6306-603B-410E-AFCF-2EA2E0639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a room&#10;&#10;Description automatically generated">
            <a:extLst>
              <a:ext uri="{FF2B5EF4-FFF2-40B4-BE49-F238E27FC236}">
                <a16:creationId xmlns:a16="http://schemas.microsoft.com/office/drawing/2014/main" id="{55E34A02-C113-B24D-B2C6-D5E02AB8CD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66" r="14500" b="1"/>
          <a:stretch/>
        </p:blipFill>
        <p:spPr>
          <a:xfrm>
            <a:off x="8020812" y="1126397"/>
            <a:ext cx="3044952" cy="428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on a beach&#13;&#10;&#13;&#10;Description automatically generated">
            <a:extLst>
              <a:ext uri="{FF2B5EF4-FFF2-40B4-BE49-F238E27FC236}">
                <a16:creationId xmlns:a16="http://schemas.microsoft.com/office/drawing/2014/main" id="{25490A4B-58E2-7543-BBFC-ACFAC2A348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79"/>
          <a:stretch/>
        </p:blipFill>
        <p:spPr>
          <a:xfrm>
            <a:off x="8121445" y="10"/>
            <a:ext cx="4070555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5AB79D-F473-9948-AB87-B9AB83D2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637" y="316960"/>
            <a:ext cx="6672886" cy="1596177"/>
          </a:xfrm>
        </p:spPr>
        <p:txBody>
          <a:bodyPr>
            <a:normAutofit/>
          </a:bodyPr>
          <a:lstStyle/>
          <a:p>
            <a:r>
              <a:rPr lang="en-US" b="1" dirty="0"/>
              <a:t>Adolescent Development in a Social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96D93-FFE1-DD42-A27F-5E6E621E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113" y="1913138"/>
            <a:ext cx="7568113" cy="46433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cap="none" dirty="0"/>
              <a:t>Adolescent development is heavily determined by contexts within which the young person lives</a:t>
            </a:r>
          </a:p>
          <a:p>
            <a:pPr>
              <a:lnSpc>
                <a:spcPct val="110000"/>
              </a:lnSpc>
            </a:pPr>
            <a:r>
              <a:rPr lang="en-US" sz="2400" cap="none" dirty="0"/>
              <a:t>Dependent on the environment</a:t>
            </a:r>
          </a:p>
          <a:p>
            <a:pPr>
              <a:lnSpc>
                <a:spcPct val="110000"/>
              </a:lnSpc>
            </a:pPr>
            <a:r>
              <a:rPr lang="en-US" sz="2400" cap="none" dirty="0"/>
              <a:t>Environment positively or adversely affect development</a:t>
            </a:r>
          </a:p>
          <a:p>
            <a:pPr>
              <a:lnSpc>
                <a:spcPct val="110000"/>
              </a:lnSpc>
            </a:pPr>
            <a:r>
              <a:rPr lang="en-US" sz="2400" cap="none" dirty="0"/>
              <a:t>Individual is shaped by the environment and environment is influenced by the individual</a:t>
            </a:r>
          </a:p>
          <a:p>
            <a:pPr>
              <a:lnSpc>
                <a:spcPct val="110000"/>
              </a:lnSpc>
            </a:pPr>
            <a:r>
              <a:rPr lang="en-US" sz="2400" cap="none" dirty="0"/>
              <a:t>Reciprocal effect</a:t>
            </a:r>
          </a:p>
          <a:p>
            <a:pPr>
              <a:lnSpc>
                <a:spcPct val="110000"/>
              </a:lnSpc>
            </a:pPr>
            <a:r>
              <a:rPr lang="en-US" sz="2400" cap="none" dirty="0"/>
              <a:t>Language, culture, family, peers, social environment makes a big impact</a:t>
            </a:r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D889-346E-9246-82D8-A0CB76BB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552CF6-193D-E84A-91B0-D3C4E2FE25D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8946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ree, road, outdoor, sky&#13;&#10;&#13;&#10;Description automatically generated">
            <a:extLst>
              <a:ext uri="{FF2B5EF4-FFF2-40B4-BE49-F238E27FC236}">
                <a16:creationId xmlns:a16="http://schemas.microsoft.com/office/drawing/2014/main" id="{09CF5967-A6EA-A44E-93E2-A3DA6AFFF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1" y="1801608"/>
            <a:ext cx="6431893" cy="4280132"/>
          </a:xfrm>
          <a:prstGeom prst="roundRect">
            <a:avLst>
              <a:gd name="adj" fmla="val 298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C9AA-B6DD-924B-98BF-F73AFC68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347" y="1987346"/>
            <a:ext cx="4802962" cy="4446793"/>
          </a:xfrm>
        </p:spPr>
        <p:txBody>
          <a:bodyPr>
            <a:noAutofit/>
          </a:bodyPr>
          <a:lstStyle/>
          <a:p>
            <a:r>
              <a:rPr lang="en-US" sz="2400" cap="none" dirty="0"/>
              <a:t>Adolescents are not problems to be solved</a:t>
            </a:r>
          </a:p>
          <a:p>
            <a:r>
              <a:rPr lang="en-US" sz="2400" cap="none" dirty="0"/>
              <a:t>They are resources to be developed</a:t>
            </a:r>
          </a:p>
          <a:p>
            <a:r>
              <a:rPr lang="en-US" sz="2400" cap="none" dirty="0"/>
              <a:t>Healthy development –a community affair</a:t>
            </a:r>
          </a:p>
          <a:p>
            <a:r>
              <a:rPr lang="en-US" sz="2400" cap="none" dirty="0"/>
              <a:t>The environment in which they are nurtured will determine their outcome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3E068-53A9-9E40-A92C-AE7DBC57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9275" y="227745"/>
            <a:ext cx="4477177" cy="1573863"/>
          </a:xfrm>
        </p:spPr>
        <p:txBody>
          <a:bodyPr>
            <a:normAutofit/>
          </a:bodyPr>
          <a:lstStyle/>
          <a:p>
            <a:r>
              <a:rPr lang="en-US" dirty="0"/>
              <a:t>Adolescent within the community</a:t>
            </a:r>
          </a:p>
        </p:txBody>
      </p:sp>
    </p:spTree>
    <p:extLst>
      <p:ext uri="{BB962C8B-B14F-4D97-AF65-F5344CB8AC3E}">
        <p14:creationId xmlns:p14="http://schemas.microsoft.com/office/powerpoint/2010/main" val="263754865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BAA8-61C4-5943-9B55-94DBCDE0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4258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adolescents and their drinking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F25E-2FA4-494C-BC87-9FA6CFC9F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74" y="1975556"/>
            <a:ext cx="10701052" cy="4708186"/>
          </a:xfrm>
        </p:spPr>
        <p:txBody>
          <a:bodyPr>
            <a:noAutofit/>
          </a:bodyPr>
          <a:lstStyle/>
          <a:p>
            <a:r>
              <a:rPr lang="en-US" sz="2800" cap="none" dirty="0"/>
              <a:t>Prevalence of heavy episodic drinking among 15 – 19 year old's – 16% globally (in 2012)</a:t>
            </a:r>
          </a:p>
          <a:p>
            <a:r>
              <a:rPr lang="en-US" sz="2800" cap="none" dirty="0"/>
              <a:t>Males at more risk</a:t>
            </a:r>
          </a:p>
          <a:p>
            <a:r>
              <a:rPr lang="en-US" sz="2800" cap="none" dirty="0"/>
              <a:t>6% of all global deaths due to alcohol</a:t>
            </a:r>
          </a:p>
          <a:p>
            <a:r>
              <a:rPr lang="en-US" sz="2800" cap="none" dirty="0"/>
              <a:t>Alcohol is the leading cause of DALYs among15 – 19 year </a:t>
            </a:r>
            <a:r>
              <a:rPr lang="en-US" sz="2800" cap="none" dirty="0" err="1"/>
              <a:t>olds</a:t>
            </a:r>
            <a:endParaRPr lang="en-US" sz="2800" cap="none" dirty="0"/>
          </a:p>
        </p:txBody>
      </p:sp>
    </p:spTree>
    <p:extLst>
      <p:ext uri="{BB962C8B-B14F-4D97-AF65-F5344CB8AC3E}">
        <p14:creationId xmlns:p14="http://schemas.microsoft.com/office/powerpoint/2010/main" val="20519884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E46B-4A90-1647-BD8D-8555FF2E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Adolescents and Tobacco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7AB66-29BE-614B-B12E-B38C2FBC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Search Sport survey ADIC 2017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71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FFF2F-51D5-1047-A8CA-2DD53253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Other main health issues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182C2A-8110-47F0-9C24-53D0A98970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904002"/>
              </p:ext>
            </p:extLst>
          </p:nvPr>
        </p:nvGraphicFramePr>
        <p:xfrm>
          <a:off x="4929188" y="228600"/>
          <a:ext cx="7029450" cy="6472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682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7FF834-B204-4967-8D47-8BB36EAF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80A22D-61EA-43E3-BD94-3E39CF902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25476-B63F-F044-86D7-4144C1458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269282"/>
            <a:ext cx="8991600" cy="1264762"/>
          </a:xfrm>
          <a:prstGeom prst="ellipse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Who are adolescents?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041A06D-58C3-4B4D-ADFE-29CD6F3A5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7907" y="292388"/>
            <a:ext cx="5701767" cy="37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24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AE2E8-E6E8-6B40-A566-9F73EABD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Governmental Institutions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7A60D4-4078-4B42-8ADB-CD4091CD7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564448"/>
              </p:ext>
            </p:extLst>
          </p:nvPr>
        </p:nvGraphicFramePr>
        <p:xfrm>
          <a:off x="457200" y="614364"/>
          <a:ext cx="11315700" cy="3115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626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704F0-7061-BB42-BBB7-8FDE791C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Services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D93DF-FB61-478D-82FB-D1310BD7F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299815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126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33E94-2F1A-554B-9618-6FF26AB4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Non Governmental organizations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C017C-FAD7-4EF9-9873-C2398B241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568580"/>
              </p:ext>
            </p:extLst>
          </p:nvPr>
        </p:nvGraphicFramePr>
        <p:xfrm>
          <a:off x="5043487" y="342900"/>
          <a:ext cx="6815137" cy="622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29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D4552-E1C2-C54A-97CB-B15AC7F8B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Ethics and adolescent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8D121-692F-C84F-971E-8557C0BC2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404040"/>
                </a:solidFill>
              </a:rPr>
              <a:t>Confidentiality</a:t>
            </a:r>
          </a:p>
          <a:p>
            <a:r>
              <a:rPr lang="en-US" sz="2400" dirty="0">
                <a:solidFill>
                  <a:srgbClr val="404040"/>
                </a:solidFill>
              </a:rPr>
              <a:t>Sensitivity to their health issues</a:t>
            </a:r>
          </a:p>
          <a:p>
            <a:r>
              <a:rPr lang="en-US" sz="2400" dirty="0">
                <a:solidFill>
                  <a:srgbClr val="404040"/>
                </a:solidFill>
              </a:rPr>
              <a:t>Communicating to adolescents</a:t>
            </a:r>
          </a:p>
          <a:p>
            <a:r>
              <a:rPr lang="en-US" sz="2400" dirty="0">
                <a:solidFill>
                  <a:srgbClr val="404040"/>
                </a:solidFill>
              </a:rPr>
              <a:t>Legal frameworks to protect adolescents (Child Rights Convention)</a:t>
            </a:r>
          </a:p>
          <a:p>
            <a:r>
              <a:rPr lang="en-US" sz="2400" dirty="0">
                <a:solidFill>
                  <a:srgbClr val="404040"/>
                </a:solidFill>
              </a:rPr>
              <a:t>Rights of adolescents</a:t>
            </a:r>
          </a:p>
        </p:txBody>
      </p:sp>
    </p:spTree>
    <p:extLst>
      <p:ext uri="{BB962C8B-B14F-4D97-AF65-F5344CB8AC3E}">
        <p14:creationId xmlns:p14="http://schemas.microsoft.com/office/powerpoint/2010/main" val="2545902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CD45-E9ED-2C4D-BCC7-56FE81DB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Adolescent Health Seminar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5A6B-3A4B-2748-B38E-F40D5A198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Lecture – 01/ 07/ 2019</a:t>
            </a:r>
          </a:p>
          <a:p>
            <a:r>
              <a:rPr lang="en-US" sz="2800" dirty="0"/>
              <a:t>Integrated Teaching Seminar – 05/ 07/ 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0" descr="A picture containing text&#10;&#10;Description automatically generated">
            <a:extLst>
              <a:ext uri="{FF2B5EF4-FFF2-40B4-BE49-F238E27FC236}">
                <a16:creationId xmlns:a16="http://schemas.microsoft.com/office/drawing/2014/main" id="{7DD5B529-1CCA-7D4C-BA72-972614A18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5167" y="804334"/>
            <a:ext cx="6561665" cy="524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43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walking on a beach&#10;&#10;Description automatically generated">
            <a:extLst>
              <a:ext uri="{FF2B5EF4-FFF2-40B4-BE49-F238E27FC236}">
                <a16:creationId xmlns:a16="http://schemas.microsoft.com/office/drawing/2014/main" id="{DF4C9EE4-29BA-C244-99FE-025062DB71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3934" b="6803"/>
          <a:stretch/>
        </p:blipFill>
        <p:spPr>
          <a:xfrm>
            <a:off x="20" y="-3278"/>
            <a:ext cx="12191980" cy="68612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CE98F-81F1-124D-B4F4-E5DB0E9D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Who are Adolescents?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CAA5-8BCD-FA4C-ABC4-EEAA6E1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chemeClr val="tx1"/>
                </a:solidFill>
              </a:rPr>
              <a:t>Persons aged 10 – 19 years</a:t>
            </a:r>
          </a:p>
          <a:p>
            <a:r>
              <a:rPr lang="en-US" sz="2800" cap="none" dirty="0">
                <a:solidFill>
                  <a:schemeClr val="tx1"/>
                </a:solidFill>
              </a:rPr>
              <a:t>School going</a:t>
            </a:r>
          </a:p>
          <a:p>
            <a:r>
              <a:rPr lang="en-US" sz="2800" cap="none" dirty="0">
                <a:solidFill>
                  <a:schemeClr val="tx1"/>
                </a:solidFill>
              </a:rPr>
              <a:t>Out – of – school (workforce, community, education institutions)</a:t>
            </a:r>
          </a:p>
          <a:p>
            <a:r>
              <a:rPr lang="en-US" sz="2800" cap="none" dirty="0">
                <a:solidFill>
                  <a:schemeClr val="tx1"/>
                </a:solidFill>
              </a:rPr>
              <a:t>1/4</a:t>
            </a:r>
            <a:r>
              <a:rPr lang="en-US" sz="2800" cap="none" baseline="30000" dirty="0">
                <a:solidFill>
                  <a:schemeClr val="tx1"/>
                </a:solidFill>
              </a:rPr>
              <a:t>th</a:t>
            </a:r>
            <a:r>
              <a:rPr lang="en-US" sz="2800" cap="none" dirty="0">
                <a:solidFill>
                  <a:schemeClr val="tx1"/>
                </a:solidFill>
              </a:rPr>
              <a:t> of the the population – South Asian adolescents (2016)</a:t>
            </a:r>
          </a:p>
          <a:p>
            <a:r>
              <a:rPr lang="en-US" sz="2800" cap="none" dirty="0">
                <a:solidFill>
                  <a:schemeClr val="tx1"/>
                </a:solidFill>
              </a:rPr>
              <a:t>Adolescent health influenced by social and structural determinants</a:t>
            </a:r>
          </a:p>
        </p:txBody>
      </p:sp>
    </p:spTree>
    <p:extLst>
      <p:ext uri="{BB962C8B-B14F-4D97-AF65-F5344CB8AC3E}">
        <p14:creationId xmlns:p14="http://schemas.microsoft.com/office/powerpoint/2010/main" val="62697106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533F6-3F04-2045-AEC6-F40EEA0E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Stages of adolescence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EBFF32-A94C-46B9-9C1B-BE8BE3601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442372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829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A55031E2-4899-0640-BCF2-9F7DAD3CEA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67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72909-ED8D-4E4B-8D82-91FCC963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Adolescents in 19</a:t>
            </a:r>
            <a:r>
              <a:rPr lang="en-US" baseline="30000">
                <a:solidFill>
                  <a:schemeClr val="bg1"/>
                </a:solidFill>
              </a:rPr>
              <a:t>th</a:t>
            </a:r>
            <a:r>
              <a:rPr lang="en-US">
                <a:solidFill>
                  <a:schemeClr val="bg1"/>
                </a:solidFill>
              </a:rPr>
              <a:t> century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4935B-67CC-5940-9DE2-C7AB38F6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Historically considered small humans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Shift of thinking in early 1900s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Industrial revolution</a:t>
            </a:r>
          </a:p>
        </p:txBody>
      </p:sp>
    </p:spTree>
    <p:extLst>
      <p:ext uri="{BB962C8B-B14F-4D97-AF65-F5344CB8AC3E}">
        <p14:creationId xmlns:p14="http://schemas.microsoft.com/office/powerpoint/2010/main" val="247706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F61C-667C-4F4F-8CDC-B47A1EB8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Evolution of adolescence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43D6E-0329-1C42-B9DE-66C9ED42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Then</a:t>
            </a:r>
          </a:p>
          <a:p>
            <a:r>
              <a:rPr lang="en-US" sz="2400" dirty="0">
                <a:solidFill>
                  <a:schemeClr val="tx1"/>
                </a:solidFill>
              </a:rPr>
              <a:t>Chimney sweeps and coal minors at 10 years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Married with children at 14 years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Now</a:t>
            </a:r>
          </a:p>
          <a:p>
            <a:r>
              <a:rPr lang="en-US" sz="2400" dirty="0">
                <a:solidFill>
                  <a:schemeClr val="tx1"/>
                </a:solidFill>
              </a:rPr>
              <a:t>School education until end of adolescence</a:t>
            </a:r>
          </a:p>
          <a:p>
            <a:r>
              <a:rPr lang="en-US" sz="2400" dirty="0">
                <a:solidFill>
                  <a:schemeClr val="tx1"/>
                </a:solidFill>
              </a:rPr>
              <a:t>Age of marriage shifting to 20s</a:t>
            </a:r>
          </a:p>
        </p:txBody>
      </p:sp>
      <p:pic>
        <p:nvPicPr>
          <p:cNvPr id="4" name="Picture 3" descr="A vintage photo of a group of people sitting posing for the camera&#10;&#10;Description automatically generated">
            <a:extLst>
              <a:ext uri="{FF2B5EF4-FFF2-40B4-BE49-F238E27FC236}">
                <a16:creationId xmlns:a16="http://schemas.microsoft.com/office/drawing/2014/main" id="{9EE8F762-BAEF-E740-BC4F-95AD0FD1A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264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76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4683-FD8B-1F41-BABF-2928FF122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672" y="374560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 dirty="0"/>
              <a:t>Why are adolescents important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03CED4B-8CB5-914C-ACE2-6F57A8AD5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48"/>
          <a:stretch/>
        </p:blipFill>
        <p:spPr>
          <a:xfrm>
            <a:off x="20" y="10"/>
            <a:ext cx="6086621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46525-E0BC-B441-BA63-3F83F3B5E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672" y="1852551"/>
            <a:ext cx="4665894" cy="4630889"/>
          </a:xfrm>
        </p:spPr>
        <p:txBody>
          <a:bodyPr>
            <a:noAutofit/>
          </a:bodyPr>
          <a:lstStyle/>
          <a:p>
            <a:r>
              <a:rPr lang="en-US" sz="2400" dirty="0"/>
              <a:t>Adolescents are particularly vulnerable to certain health issues </a:t>
            </a:r>
          </a:p>
          <a:p>
            <a:r>
              <a:rPr lang="en-US" sz="2400" dirty="0"/>
              <a:t>Critical </a:t>
            </a:r>
            <a:r>
              <a:rPr lang="en-US" sz="2400" dirty="0" err="1"/>
              <a:t>behaviours</a:t>
            </a:r>
            <a:r>
              <a:rPr lang="en-US" sz="2400" dirty="0"/>
              <a:t> shaped during adolescence</a:t>
            </a:r>
          </a:p>
          <a:p>
            <a:r>
              <a:rPr lang="en-US" sz="2400" dirty="0"/>
              <a:t>Maximum physical, psychological and </a:t>
            </a:r>
            <a:r>
              <a:rPr lang="en-US" sz="2400" dirty="0" err="1"/>
              <a:t>behavioural</a:t>
            </a:r>
            <a:r>
              <a:rPr lang="en-US" sz="2400" dirty="0"/>
              <a:t> changes</a:t>
            </a:r>
          </a:p>
          <a:p>
            <a:r>
              <a:rPr lang="en-US" sz="2400" dirty="0"/>
              <a:t>Affect health in the future.</a:t>
            </a:r>
          </a:p>
          <a:p>
            <a:r>
              <a:rPr lang="en-US" sz="2400" dirty="0"/>
              <a:t>Triple effect of adolescence (now, future and next generation)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6672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standing in front of a colorful background&#10;&#10;Description automatically generated">
            <a:extLst>
              <a:ext uri="{FF2B5EF4-FFF2-40B4-BE49-F238E27FC236}">
                <a16:creationId xmlns:a16="http://schemas.microsoft.com/office/drawing/2014/main" id="{DAC45961-2D7B-9342-9715-75F6F5AC61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2" r="3" b="31894"/>
          <a:stretch/>
        </p:blipFill>
        <p:spPr>
          <a:xfrm>
            <a:off x="20" y="5137904"/>
            <a:ext cx="5315041" cy="172009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D353839-ED56-49C4-A7CE-B1911A79D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C9209-8436-AE4B-92B7-2B39D554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6997" y="52497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Adolescents of the 21 century</a:t>
            </a:r>
          </a:p>
        </p:txBody>
      </p:sp>
      <p:pic>
        <p:nvPicPr>
          <p:cNvPr id="5" name="Picture 4" descr="A group of people sitting on a bench&#10;&#10;Description automatically generated">
            <a:extLst>
              <a:ext uri="{FF2B5EF4-FFF2-40B4-BE49-F238E27FC236}">
                <a16:creationId xmlns:a16="http://schemas.microsoft.com/office/drawing/2014/main" id="{A411A680-6002-9E46-BCF4-27EC576201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687" r="3" b="26830"/>
          <a:stretch/>
        </p:blipFill>
        <p:spPr>
          <a:xfrm>
            <a:off x="20" y="-2"/>
            <a:ext cx="5315041" cy="1713699"/>
          </a:xfrm>
          <a:prstGeom prst="rect">
            <a:avLst/>
          </a:prstGeom>
        </p:spPr>
      </p:pic>
      <p:pic>
        <p:nvPicPr>
          <p:cNvPr id="7" name="Picture 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3A1CDEB9-8B25-A243-80AB-0A0FB702C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19" r="3" b="30433"/>
          <a:stretch/>
        </p:blipFill>
        <p:spPr>
          <a:xfrm>
            <a:off x="20" y="1713697"/>
            <a:ext cx="5315041" cy="1713698"/>
          </a:xfrm>
          <a:prstGeom prst="rect">
            <a:avLst/>
          </a:prstGeom>
        </p:spPr>
      </p:pic>
      <p:pic>
        <p:nvPicPr>
          <p:cNvPr id="11" name="Picture 10" descr="A group of people in uniform&#10;&#10;Description automatically generated">
            <a:extLst>
              <a:ext uri="{FF2B5EF4-FFF2-40B4-BE49-F238E27FC236}">
                <a16:creationId xmlns:a16="http://schemas.microsoft.com/office/drawing/2014/main" id="{7EDD2C68-DA7C-2749-9470-34045CB5D1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504" r="3" b="23285"/>
          <a:stretch/>
        </p:blipFill>
        <p:spPr>
          <a:xfrm>
            <a:off x="20" y="3427395"/>
            <a:ext cx="5315041" cy="1710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6402-20FC-8546-B0D9-321CA184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635" y="2095356"/>
            <a:ext cx="5291327" cy="443070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</a:rPr>
              <a:t>Terrorism as a domestic issue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</a:rPr>
              <a:t>Fully compete in a global economy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</a:rPr>
              <a:t>Experience instantaneous communication globally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</a:rPr>
              <a:t>Grow up in single parent households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</a:rPr>
              <a:t>Experience gender identity issues / sexuality issues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FFFF"/>
                </a:solidFill>
              </a:rPr>
              <a:t>Facing climate change and problems in eco systems</a:t>
            </a:r>
          </a:p>
        </p:txBody>
      </p:sp>
    </p:spTree>
    <p:extLst>
      <p:ext uri="{BB962C8B-B14F-4D97-AF65-F5344CB8AC3E}">
        <p14:creationId xmlns:p14="http://schemas.microsoft.com/office/powerpoint/2010/main" val="383602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EFCF-0991-6140-9713-D00007B3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dirty="0"/>
              <a:t>Shifting of frameworks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3CDACCD-8FCD-A74A-BD86-526D5DE7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518149"/>
            <a:ext cx="6227064" cy="38296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EAB8-7FCF-0B44-9399-6BBE8783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3"/>
            <a:ext cx="3243442" cy="3822133"/>
          </a:xfrm>
        </p:spPr>
        <p:txBody>
          <a:bodyPr>
            <a:noAutofit/>
          </a:bodyPr>
          <a:lstStyle/>
          <a:p>
            <a:r>
              <a:rPr lang="en-US" sz="2400" dirty="0"/>
              <a:t>Risk model framework for youth programs</a:t>
            </a:r>
          </a:p>
          <a:p>
            <a:r>
              <a:rPr lang="en-US" sz="2400" dirty="0"/>
              <a:t>Positive youth development model – protective and </a:t>
            </a:r>
            <a:r>
              <a:rPr lang="en-US" sz="2400" dirty="0" err="1"/>
              <a:t>rist</a:t>
            </a:r>
            <a:r>
              <a:rPr lang="en-US" sz="2400" dirty="0"/>
              <a:t> factors</a:t>
            </a:r>
          </a:p>
          <a:p>
            <a:r>
              <a:rPr lang="en-US" sz="2400" dirty="0"/>
              <a:t>Adolescent central </a:t>
            </a:r>
            <a:r>
              <a:rPr lang="en-US" sz="2400" dirty="0" err="1"/>
              <a:t>progamms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14299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866</Words>
  <Application>Microsoft Macintosh PowerPoint</Application>
  <PresentationFormat>Widescreen</PresentationFormat>
  <Paragraphs>148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Gill Sans MT</vt:lpstr>
      <vt:lpstr>Parcel</vt:lpstr>
      <vt:lpstr>Adolescent Health</vt:lpstr>
      <vt:lpstr>Who are adolescents?</vt:lpstr>
      <vt:lpstr>Who are Adolescents?</vt:lpstr>
      <vt:lpstr>Stages of adolescence</vt:lpstr>
      <vt:lpstr>Adolescents in 19th century</vt:lpstr>
      <vt:lpstr>Evolution of adolescence</vt:lpstr>
      <vt:lpstr>Why are adolescents important</vt:lpstr>
      <vt:lpstr>Adolescents of the 21 century</vt:lpstr>
      <vt:lpstr>Shifting of frameworks</vt:lpstr>
      <vt:lpstr>Global  adolescent health problems</vt:lpstr>
      <vt:lpstr>Risk Faced by adolescents</vt:lpstr>
      <vt:lpstr>Risk taking behaviours</vt:lpstr>
      <vt:lpstr>Normal structure and function</vt:lpstr>
      <vt:lpstr>Why do adolescents behave the way they do?</vt:lpstr>
      <vt:lpstr>Adolescent Development in a Social Context</vt:lpstr>
      <vt:lpstr>Adolescent within the community</vt:lpstr>
      <vt:lpstr>adolescents and their drinking</vt:lpstr>
      <vt:lpstr>Adolescents and Tobacco Use</vt:lpstr>
      <vt:lpstr>Other main health issues</vt:lpstr>
      <vt:lpstr>Governmental Institutions</vt:lpstr>
      <vt:lpstr>Services</vt:lpstr>
      <vt:lpstr>Non Governmental organizations</vt:lpstr>
      <vt:lpstr>Ethics and adolescent health</vt:lpstr>
      <vt:lpstr>Adolescent Health Seminar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Adolescent Health</dc:title>
  <dc:creator>Lathika Athauda</dc:creator>
  <cp:lastModifiedBy>Lathika Athauda</cp:lastModifiedBy>
  <cp:revision>3</cp:revision>
  <dcterms:created xsi:type="dcterms:W3CDTF">2019-07-01T07:05:56Z</dcterms:created>
  <dcterms:modified xsi:type="dcterms:W3CDTF">2019-07-01T07:09:09Z</dcterms:modified>
</cp:coreProperties>
</file>