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30AD6-15B2-45B6-BA02-B03CA27CC3CE}" type="datetimeFigureOut">
              <a:rPr lang="en-US" smtClean="0"/>
              <a:pPr/>
              <a:t>10/16/2018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88D7-8A44-4C2D-8758-F86CC1E7E4B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Soft tissue injuries of extremity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Saranga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Wimalarathne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Initial aggressive volume loading. </a:t>
            </a:r>
          </a:p>
          <a:p>
            <a:r>
              <a:rPr lang="en-US" dirty="0" err="1" smtClean="0"/>
              <a:t>Fasciotomy</a:t>
            </a:r>
            <a:r>
              <a:rPr lang="en-US" dirty="0" smtClean="0"/>
              <a:t> and proper wound debridement.</a:t>
            </a:r>
          </a:p>
          <a:p>
            <a:r>
              <a:rPr lang="en-US" dirty="0" err="1" smtClean="0"/>
              <a:t>Mannitol</a:t>
            </a:r>
            <a:r>
              <a:rPr lang="en-US" dirty="0" smtClean="0"/>
              <a:t> to improve renal </a:t>
            </a:r>
            <a:r>
              <a:rPr lang="en-US" dirty="0" err="1" smtClean="0"/>
              <a:t>funtion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Alkalisation</a:t>
            </a:r>
            <a:r>
              <a:rPr lang="en-US" dirty="0" smtClean="0"/>
              <a:t> of urine by sodium citrate or sodium bicarbonate to increase solubility of acid </a:t>
            </a:r>
            <a:r>
              <a:rPr lang="en-US" dirty="0" err="1" smtClean="0"/>
              <a:t>heamatin</a:t>
            </a:r>
            <a:r>
              <a:rPr lang="en-US" dirty="0" smtClean="0"/>
              <a:t> and to promote its excretion.</a:t>
            </a:r>
          </a:p>
          <a:p>
            <a:r>
              <a:rPr lang="en-US" dirty="0" err="1" smtClean="0"/>
              <a:t>Haemodyalisis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Other measures- catheterization, oxygen, antibiotics, correct </a:t>
            </a:r>
            <a:r>
              <a:rPr lang="en-US" dirty="0" err="1" smtClean="0"/>
              <a:t>hyperkalaemia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Compartment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Due to increased intra-compartmental pressure within a limited space area.</a:t>
            </a:r>
          </a:p>
          <a:p>
            <a:r>
              <a:rPr lang="en-US" dirty="0" smtClean="0"/>
              <a:t>Causes- tight dressings plaster cast, fractures, edema, </a:t>
            </a:r>
            <a:r>
              <a:rPr lang="en-US" dirty="0" err="1" smtClean="0"/>
              <a:t>ischaemic</a:t>
            </a:r>
            <a:r>
              <a:rPr lang="en-US" dirty="0" smtClean="0"/>
              <a:t> injury, </a:t>
            </a:r>
            <a:r>
              <a:rPr lang="en-US" dirty="0" err="1" smtClean="0"/>
              <a:t>heamatoma</a:t>
            </a:r>
            <a:r>
              <a:rPr lang="en-US" dirty="0" smtClean="0"/>
              <a:t>, burns, snake bite, </a:t>
            </a:r>
          </a:p>
          <a:p>
            <a:r>
              <a:rPr lang="en-US" dirty="0" smtClean="0"/>
              <a:t>Affects- circulation, nerves, muscles,  (muscle </a:t>
            </a:r>
            <a:r>
              <a:rPr lang="en-US" dirty="0" err="1" smtClean="0"/>
              <a:t>ischaemia</a:t>
            </a:r>
            <a:r>
              <a:rPr lang="en-US" dirty="0" smtClean="0"/>
              <a:t> more than 4 hours causes muscle death)</a:t>
            </a:r>
          </a:p>
          <a:p>
            <a:r>
              <a:rPr lang="en-US" dirty="0" smtClean="0"/>
              <a:t>Common in legs, forearms.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Progressive persistent severe pain aggravated by muscle stretching is the diagnostic sign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Pallor</a:t>
            </a:r>
          </a:p>
          <a:p>
            <a:r>
              <a:rPr lang="en-US" dirty="0" err="1" smtClean="0"/>
              <a:t>Pulselessness</a:t>
            </a:r>
            <a:endParaRPr lang="en-US" dirty="0" smtClean="0"/>
          </a:p>
          <a:p>
            <a:r>
              <a:rPr lang="en-US" dirty="0" smtClean="0"/>
              <a:t>Pain</a:t>
            </a:r>
          </a:p>
          <a:p>
            <a:r>
              <a:rPr lang="en-US" dirty="0" err="1" smtClean="0"/>
              <a:t>Parasthesia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Diffuse swelling </a:t>
            </a:r>
          </a:p>
          <a:p>
            <a:r>
              <a:rPr lang="en-US" dirty="0" smtClean="0"/>
              <a:t>Cold limb.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Complications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Infection, </a:t>
            </a:r>
            <a:r>
              <a:rPr lang="en-US" dirty="0" err="1" smtClean="0"/>
              <a:t>septicaemia</a:t>
            </a:r>
            <a:r>
              <a:rPr lang="en-US" dirty="0" smtClean="0"/>
              <a:t> and abscess formation.</a:t>
            </a:r>
          </a:p>
          <a:p>
            <a:r>
              <a:rPr lang="en-US" dirty="0" smtClean="0"/>
              <a:t>Renal failure.</a:t>
            </a:r>
          </a:p>
          <a:p>
            <a:r>
              <a:rPr lang="en-US" dirty="0" smtClean="0"/>
              <a:t>Gangrene of limb.</a:t>
            </a:r>
          </a:p>
          <a:p>
            <a:r>
              <a:rPr lang="en-US" dirty="0" smtClean="0"/>
              <a:t>Chronic </a:t>
            </a:r>
            <a:r>
              <a:rPr lang="en-US" dirty="0" err="1" smtClean="0"/>
              <a:t>ischaemic</a:t>
            </a:r>
            <a:r>
              <a:rPr lang="en-US" dirty="0" smtClean="0"/>
              <a:t> contracture.</a:t>
            </a:r>
          </a:p>
          <a:p>
            <a:r>
              <a:rPr lang="en-US" dirty="0" smtClean="0"/>
              <a:t>Disabled limb, </a:t>
            </a:r>
            <a:r>
              <a:rPr lang="en-US" dirty="0" err="1" smtClean="0"/>
              <a:t>Volkmanns</a:t>
            </a:r>
            <a:r>
              <a:rPr lang="en-US" dirty="0" smtClean="0"/>
              <a:t> </a:t>
            </a:r>
            <a:r>
              <a:rPr lang="en-US" dirty="0" err="1" smtClean="0"/>
              <a:t>ischaemic</a:t>
            </a:r>
            <a:r>
              <a:rPr lang="en-US" dirty="0" smtClean="0"/>
              <a:t> contracture.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Early identification.</a:t>
            </a:r>
          </a:p>
          <a:p>
            <a:r>
              <a:rPr lang="en-US" dirty="0" smtClean="0"/>
              <a:t>Remove, bivalve the plaster or cast as soon as possible.</a:t>
            </a:r>
          </a:p>
          <a:p>
            <a:r>
              <a:rPr lang="en-US" dirty="0" smtClean="0"/>
              <a:t>Compartment pressure more than 30mmhg is a indication for </a:t>
            </a:r>
            <a:r>
              <a:rPr lang="en-US" dirty="0" err="1" smtClean="0"/>
              <a:t>fasciotomy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Adequate incision involving skin, fat, deep fascia. Underneath muscle should bulges out.</a:t>
            </a:r>
          </a:p>
          <a:p>
            <a:r>
              <a:rPr lang="en-US" dirty="0" smtClean="0"/>
              <a:t>Antibiotics.</a:t>
            </a:r>
          </a:p>
          <a:p>
            <a:r>
              <a:rPr lang="en-US" dirty="0" smtClean="0"/>
              <a:t>Catheterization and UOP monitoring.</a:t>
            </a:r>
          </a:p>
          <a:p>
            <a:r>
              <a:rPr lang="en-US" dirty="0" smtClean="0"/>
              <a:t>Hyperbaric oxygen.</a:t>
            </a:r>
          </a:p>
          <a:p>
            <a:r>
              <a:rPr lang="en-US" dirty="0" err="1" smtClean="0"/>
              <a:t>Mannitol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images.jpe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676400"/>
            <a:ext cx="4114800" cy="3200400"/>
          </a:xfrm>
        </p:spPr>
      </p:pic>
      <p:pic>
        <p:nvPicPr>
          <p:cNvPr id="6" name="Content Placeholder 5" descr="07102340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67200" y="1676400"/>
            <a:ext cx="4419600" cy="326339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Thank you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6" name="Content Placeholder 25" descr="SAM_165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066800"/>
            <a:ext cx="9144000" cy="5791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multi-trauma </a:t>
            </a:r>
            <a:r>
              <a:rPr lang="en-US" dirty="0" smtClean="0"/>
              <a:t>patients – identify the life threatening conditions.</a:t>
            </a:r>
          </a:p>
          <a:p>
            <a:r>
              <a:rPr lang="en-US" dirty="0" smtClean="0"/>
              <a:t>Primary survey and initial resuscitation.</a:t>
            </a:r>
          </a:p>
          <a:p>
            <a:r>
              <a:rPr lang="en-US" dirty="0" smtClean="0"/>
              <a:t>Then identify the soft tissue injuries of extremities.</a:t>
            </a:r>
          </a:p>
          <a:p>
            <a:r>
              <a:rPr lang="en-US" dirty="0" smtClean="0"/>
              <a:t>But attention should be given to control of bleeding in extremities.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Evaluation of patient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History</a:t>
            </a:r>
          </a:p>
          <a:p>
            <a:pPr>
              <a:buNone/>
            </a:pPr>
            <a:r>
              <a:rPr lang="en-US" dirty="0" smtClean="0"/>
              <a:t>Mechanism of injury.</a:t>
            </a:r>
          </a:p>
          <a:p>
            <a:pPr>
              <a:buNone/>
            </a:pPr>
            <a:r>
              <a:rPr lang="en-US" dirty="0" smtClean="0"/>
              <a:t>Environment.</a:t>
            </a:r>
          </a:p>
          <a:p>
            <a:pPr>
              <a:buNone/>
            </a:pPr>
            <a:r>
              <a:rPr lang="en-US" dirty="0" smtClean="0"/>
              <a:t>Predisposing factors.</a:t>
            </a:r>
          </a:p>
          <a:p>
            <a:r>
              <a:rPr lang="en-US" b="1" dirty="0" smtClean="0"/>
              <a:t>Examination</a:t>
            </a:r>
            <a:r>
              <a:rPr lang="en-US" dirty="0" smtClean="0"/>
              <a:t> (head to toe examination)</a:t>
            </a:r>
          </a:p>
          <a:p>
            <a:pPr>
              <a:buNone/>
            </a:pPr>
            <a:r>
              <a:rPr lang="en-US" dirty="0" smtClean="0"/>
              <a:t>Inspection- wounds, </a:t>
            </a:r>
            <a:r>
              <a:rPr lang="en-US" dirty="0" err="1" smtClean="0"/>
              <a:t>colour</a:t>
            </a:r>
            <a:r>
              <a:rPr lang="en-US" dirty="0" smtClean="0"/>
              <a:t>, swelling, bruising, </a:t>
            </a:r>
          </a:p>
          <a:p>
            <a:pPr>
              <a:buNone/>
            </a:pPr>
            <a:r>
              <a:rPr lang="en-US" dirty="0" smtClean="0"/>
              <a:t>Palpation- tenderness, pulse, capillary filling,    warmth, sensation.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the injuries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Skin and subcutaneous tissues only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Vascular injury- need early attention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Nerve damage-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/>
              <a:t>M</a:t>
            </a:r>
            <a:r>
              <a:rPr lang="en-US" dirty="0" err="1" smtClean="0"/>
              <a:t>usculosketetal</a:t>
            </a:r>
            <a:r>
              <a:rPr lang="en-US" dirty="0" smtClean="0"/>
              <a:t> damage- splinting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_DSC4797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76400"/>
            <a:ext cx="4495800" cy="3523305"/>
          </a:xfrm>
        </p:spPr>
      </p:pic>
      <p:pic>
        <p:nvPicPr>
          <p:cNvPr id="6" name="Content Placeholder 5" descr="_DSC4800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676400"/>
            <a:ext cx="4495800" cy="342486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Crush injury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of body is being squeezed/compressed between two high force or pressure systems.</a:t>
            </a:r>
          </a:p>
          <a:p>
            <a:r>
              <a:rPr lang="en-US" dirty="0" smtClean="0"/>
              <a:t>Causes extensive lacerations, bruising, compartment syndrome, crush syndrome, fractures, extensive tissue destruction and </a:t>
            </a:r>
            <a:r>
              <a:rPr lang="en-US" dirty="0" err="1" smtClean="0"/>
              <a:t>devitalisation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IMG_9721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981200"/>
            <a:ext cx="4495800" cy="3396456"/>
          </a:xfrm>
        </p:spPr>
      </p:pic>
      <p:pic>
        <p:nvPicPr>
          <p:cNvPr id="6" name="Content Placeholder 5" descr="FSlNRG2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981200"/>
            <a:ext cx="4495800" cy="339645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Crush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Due to crushing of muscles causing </a:t>
            </a:r>
            <a:r>
              <a:rPr lang="en-US" dirty="0" err="1" smtClean="0"/>
              <a:t>extravasation</a:t>
            </a:r>
            <a:r>
              <a:rPr lang="en-US" dirty="0" smtClean="0"/>
              <a:t> of blood and release of </a:t>
            </a:r>
            <a:r>
              <a:rPr lang="en-US" dirty="0" err="1" smtClean="0"/>
              <a:t>myoglobin</a:t>
            </a:r>
            <a:r>
              <a:rPr lang="en-US" dirty="0" smtClean="0"/>
              <a:t> into circulation leading to acute tubular necrosis and acute renal failure.</a:t>
            </a:r>
          </a:p>
          <a:p>
            <a:r>
              <a:rPr lang="en-US" dirty="0" smtClean="0"/>
              <a:t>Causes- RTA. earthquakes, mining and industrial accidents, air crash.</a:t>
            </a:r>
          </a:p>
          <a:p>
            <a:r>
              <a:rPr lang="en-US" dirty="0" smtClean="0"/>
              <a:t>Increased tension in muscle compartment causes ischemic injury.</a:t>
            </a:r>
          </a:p>
          <a:p>
            <a:r>
              <a:rPr lang="en-US" dirty="0" smtClean="0"/>
              <a:t>Urine becomes discolored, UOP reduces, patient becomes restless and delirious with onset of </a:t>
            </a:r>
            <a:r>
              <a:rPr lang="en-US" dirty="0" err="1" smtClean="0"/>
              <a:t>ureamia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Effects of crush syndrome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Renal failure.</a:t>
            </a:r>
          </a:p>
          <a:p>
            <a:r>
              <a:rPr lang="en-US" dirty="0" err="1" smtClean="0"/>
              <a:t>Toxaemia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Septicaemia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Disability with extensive tissue loss.</a:t>
            </a:r>
          </a:p>
          <a:p>
            <a:r>
              <a:rPr lang="en-US" dirty="0" smtClean="0"/>
              <a:t>Gas gangrene.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447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Soft tissue injuries of extremity</vt:lpstr>
      <vt:lpstr>introduction</vt:lpstr>
      <vt:lpstr>Evaluation of patient</vt:lpstr>
      <vt:lpstr>Slide 4</vt:lpstr>
      <vt:lpstr>Slide 5</vt:lpstr>
      <vt:lpstr>Crush injury</vt:lpstr>
      <vt:lpstr>Slide 7</vt:lpstr>
      <vt:lpstr>Crush syndrome</vt:lpstr>
      <vt:lpstr>Effects of crush syndrome</vt:lpstr>
      <vt:lpstr>Treatment</vt:lpstr>
      <vt:lpstr>Compartment syndrome</vt:lpstr>
      <vt:lpstr>Clinical features</vt:lpstr>
      <vt:lpstr>Complications </vt:lpstr>
      <vt:lpstr>Treatment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tissue injuries of extremity</dc:title>
  <dc:creator>Compaq</dc:creator>
  <cp:lastModifiedBy>Compaq</cp:lastModifiedBy>
  <cp:revision>28</cp:revision>
  <dcterms:created xsi:type="dcterms:W3CDTF">2018-10-15T16:37:03Z</dcterms:created>
  <dcterms:modified xsi:type="dcterms:W3CDTF">2018-10-15T19:10:13Z</dcterms:modified>
</cp:coreProperties>
</file>