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82" r:id="rId4"/>
    <p:sldId id="267" r:id="rId5"/>
    <p:sldId id="269" r:id="rId6"/>
    <p:sldId id="271" r:id="rId7"/>
    <p:sldId id="272" r:id="rId8"/>
    <p:sldId id="273" r:id="rId9"/>
    <p:sldId id="274" r:id="rId10"/>
    <p:sldId id="284" r:id="rId11"/>
    <p:sldId id="275" r:id="rId12"/>
    <p:sldId id="276" r:id="rId13"/>
    <p:sldId id="277" r:id="rId14"/>
    <p:sldId id="288" r:id="rId15"/>
    <p:sldId id="289" r:id="rId16"/>
    <p:sldId id="278" r:id="rId17"/>
    <p:sldId id="285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81" d="100"/>
          <a:sy n="81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F5D2-5CD0-4411-AA21-1A224E7B7F4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5F564-9F55-476D-8BC0-295406668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F564-9F55-476D-8BC0-2954066688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FDA096-A3D6-48E8-B6A6-3BC21F0E8C68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D2E2FD-D4FF-412F-8AD0-197C229A2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182976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Circumstances of injuries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Nirmala Perera</a:t>
            </a:r>
          </a:p>
          <a:p>
            <a:r>
              <a:rPr lang="en-US" dirty="0" smtClean="0"/>
              <a:t>2016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95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1393"/>
            <a:ext cx="7772400" cy="1829761"/>
          </a:xfrm>
        </p:spPr>
        <p:txBody>
          <a:bodyPr/>
          <a:lstStyle/>
          <a:p>
            <a:r>
              <a:rPr lang="en-US" dirty="0" smtClean="0"/>
              <a:t>Injury patterns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24479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Suicidal cut throat injuries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Single cut </a:t>
            </a:r>
          </a:p>
          <a:p>
            <a:r>
              <a:rPr lang="en-US" dirty="0" smtClean="0"/>
              <a:t>Starting point depend on handedness</a:t>
            </a:r>
          </a:p>
          <a:p>
            <a:r>
              <a:rPr lang="en-US" dirty="0" smtClean="0"/>
              <a:t>First shallow then deepens and tails off</a:t>
            </a:r>
          </a:p>
          <a:p>
            <a:r>
              <a:rPr lang="en-US" dirty="0" smtClean="0"/>
              <a:t>Mostly upper part of the neck </a:t>
            </a:r>
            <a:endParaRPr lang="en-US" dirty="0"/>
          </a:p>
        </p:txBody>
      </p:sp>
      <p:pic>
        <p:nvPicPr>
          <p:cNvPr id="2051" name="Picture 3" descr="C:\Users\thushara.MEDFAC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752600"/>
            <a:ext cx="2677001" cy="3124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Homicidal  cut throat injuries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or multiple cut injuries</a:t>
            </a:r>
          </a:p>
          <a:p>
            <a:r>
              <a:rPr lang="en-US" dirty="0" smtClean="0"/>
              <a:t>lie both higher and lower across neck</a:t>
            </a:r>
          </a:p>
          <a:p>
            <a:r>
              <a:rPr lang="en-US" dirty="0" smtClean="0"/>
              <a:t>no tentative cuts, all are forceful and deepen rapidly</a:t>
            </a:r>
          </a:p>
          <a:p>
            <a:r>
              <a:rPr lang="en-US" dirty="0" smtClean="0"/>
              <a:t>slope backwards and downwards</a:t>
            </a:r>
          </a:p>
          <a:p>
            <a:r>
              <a:rPr lang="en-US" dirty="0" smtClean="0"/>
              <a:t>associated with defense injuries to hands and arms</a:t>
            </a:r>
          </a:p>
        </p:txBody>
      </p:sp>
      <p:pic>
        <p:nvPicPr>
          <p:cNvPr id="5122" name="Picture 2" descr="C:\Users\thushara.MEDFAC\Desktop\download (2)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286000"/>
            <a:ext cx="34290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 injuries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Raising hands to protect chest/ head/ neck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Person is aware on attack</a:t>
            </a:r>
          </a:p>
        </p:txBody>
      </p:sp>
      <p:pic>
        <p:nvPicPr>
          <p:cNvPr id="3074" name="Picture 2" descr="C:\Users\thushara.MEDFAC\Desktop\ulnar forearm parry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143000"/>
            <a:ext cx="2362200" cy="194462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88" y="3186874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 injuries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wounds on dorsum of hand, back of forearms and upper arms or </a:t>
            </a:r>
          </a:p>
          <a:p>
            <a:r>
              <a:rPr lang="en-US" dirty="0" smtClean="0"/>
              <a:t>Grabbing weapon with hand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34000" y="3348291"/>
            <a:ext cx="27432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1219707"/>
            <a:ext cx="2647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Fabricated injuries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 smtClean="0"/>
              <a:t>Produced  </a:t>
            </a:r>
            <a:r>
              <a:rPr lang="en-GB" dirty="0"/>
              <a:t>by  a  person  on  his  own  body </a:t>
            </a:r>
            <a:r>
              <a:rPr lang="en-GB" dirty="0" smtClean="0"/>
              <a:t>(self inflicted) 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aused by another 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person </a:t>
            </a:r>
            <a:r>
              <a:rPr lang="en-GB" dirty="0"/>
              <a:t>with his </a:t>
            </a:r>
            <a:r>
              <a:rPr lang="en-GB" dirty="0" smtClean="0"/>
              <a:t>  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consent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1143000"/>
            <a:ext cx="2667000" cy="17145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7400" y="3048000"/>
            <a:ext cx="1819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 inflicted injuries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superficial cut injuries</a:t>
            </a:r>
          </a:p>
          <a:p>
            <a:r>
              <a:rPr lang="en-US" dirty="0" smtClean="0"/>
              <a:t>Parallel to each other</a:t>
            </a:r>
          </a:p>
          <a:p>
            <a:r>
              <a:rPr lang="en-US" dirty="0" smtClean="0"/>
              <a:t>Non sensitive accessible area </a:t>
            </a:r>
          </a:p>
        </p:txBody>
      </p:sp>
      <p:pic>
        <p:nvPicPr>
          <p:cNvPr id="4098" name="Picture 2" descr="C:\Users\thushara.MEDFAC\Desktop\images (1)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0562" y="2162969"/>
            <a:ext cx="2230438" cy="3120240"/>
          </a:xfrm>
          <a:prstGeom prst="rect">
            <a:avLst/>
          </a:prstGeom>
          <a:noFill/>
        </p:spPr>
      </p:pic>
      <p:pic>
        <p:nvPicPr>
          <p:cNvPr id="4099" name="Picture 3" descr="C:\Users\thushara.MEDFAC\Desktop\images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2600325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Homicidal injuries</a:t>
            </a:r>
          </a:p>
          <a:p>
            <a:r>
              <a:rPr lang="en-US" dirty="0" smtClean="0"/>
              <a:t>Suicidal injuries</a:t>
            </a:r>
          </a:p>
          <a:p>
            <a:r>
              <a:rPr lang="en-US" dirty="0" smtClean="0"/>
              <a:t>Self inflicted injuries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476500"/>
            <a:ext cx="24003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witnesses account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Circumstantial evidence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Medical evidence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Circumstances are determined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Accidental (rare)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Homicidal/intentional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Suicidal/Self inflicted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Circumstances of injuries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wounds</a:t>
            </a:r>
          </a:p>
          <a:p>
            <a:r>
              <a:rPr lang="en-US" dirty="0" smtClean="0"/>
              <a:t>Position of the injury </a:t>
            </a:r>
          </a:p>
          <a:p>
            <a:r>
              <a:rPr lang="en-US" dirty="0" smtClean="0"/>
              <a:t>Number of wounds</a:t>
            </a:r>
          </a:p>
          <a:p>
            <a:r>
              <a:rPr lang="en-US" dirty="0" smtClean="0"/>
              <a:t>Presence or absence of weapon</a:t>
            </a:r>
          </a:p>
          <a:p>
            <a:r>
              <a:rPr lang="en-US" dirty="0" smtClean="0"/>
              <a:t>Presence of defense injury</a:t>
            </a:r>
          </a:p>
          <a:p>
            <a:r>
              <a:rPr lang="en-US" dirty="0" smtClean="0"/>
              <a:t>Presence of self inflicted scars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evidence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of injury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81534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Lacerations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 injury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Margins irregular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Margins are sharply cut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Tissue bridging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tissue bridging 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Floor is uneven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 is even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Less bleeding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Bleed</a:t>
                      </a:r>
                      <a:r>
                        <a:rPr lang="en-US" baseline="0" dirty="0" smtClean="0"/>
                        <a:t> profusely</a:t>
                      </a:r>
                      <a:endParaRPr lang="en-US" dirty="0"/>
                    </a:p>
                  </a:txBody>
                  <a:tcPr/>
                </a:tc>
              </a:tr>
              <a:tr h="863806">
                <a:tc>
                  <a:txBody>
                    <a:bodyPr/>
                    <a:lstStyle/>
                    <a:p>
                      <a:r>
                        <a:rPr lang="en-US" dirty="0" smtClean="0"/>
                        <a:t>Hair bulbs crushed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Hair</a:t>
                      </a:r>
                      <a:r>
                        <a:rPr lang="en-US" baseline="0" dirty="0" smtClean="0"/>
                        <a:t> bulbs are cut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47800"/>
          <a:ext cx="82296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Suicide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Homicide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Over an accessible area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 inaccessible area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 an elective site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where in the body</a:t>
                      </a:r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Tentative cuts</a:t>
                      </a:r>
                      <a:r>
                        <a:rPr lang="en-US" baseline="0" dirty="0" smtClean="0"/>
                        <a:t> may present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Tentative</a:t>
                      </a:r>
                      <a:r>
                        <a:rPr lang="en-US" baseline="0" dirty="0" smtClean="0"/>
                        <a:t> cuts are absent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3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02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3823"/>
            <a:ext cx="1562100" cy="2511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3823"/>
            <a:ext cx="2466975" cy="1847850"/>
          </a:xfrm>
          <a:prstGeom prst="rect">
            <a:avLst/>
          </a:prstGeom>
          <a:scene3d>
            <a:camera prst="orthographicFront">
              <a:rot lat="5400000" lon="0" rev="0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77" y="4159440"/>
            <a:ext cx="2466975" cy="269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032866"/>
            <a:ext cx="2057400" cy="2825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wounds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24400"/>
            <a:ext cx="3963988" cy="1447800"/>
          </a:xfrm>
        </p:spPr>
        <p:txBody>
          <a:bodyPr/>
          <a:lstStyle/>
          <a:p>
            <a:r>
              <a:rPr lang="en-US" dirty="0" smtClean="0"/>
              <a:t>Single fatal injury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1" y="4724400"/>
            <a:ext cx="4114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fatal injuries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40188" cy="3200401"/>
          </a:xfrm>
        </p:spPr>
        <p:txBody>
          <a:bodyPr/>
          <a:lstStyle/>
          <a:p>
            <a:r>
              <a:rPr lang="en-US" dirty="0" smtClean="0"/>
              <a:t>Suicide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1"/>
            <a:ext cx="4041775" cy="3200400"/>
          </a:xfrm>
        </p:spPr>
        <p:txBody>
          <a:bodyPr/>
          <a:lstStyle/>
          <a:p>
            <a:r>
              <a:rPr lang="en-US" dirty="0" smtClean="0"/>
              <a:t>Homicide </a:t>
            </a:r>
            <a:endParaRPr lang="en-US" dirty="0"/>
          </a:p>
        </p:txBody>
      </p:sp>
      <p:pic>
        <p:nvPicPr>
          <p:cNvPr id="1026" name="Picture 2" descr="C:\Users\thushara.MEDFAC\Desktop\epigastric_kn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2631503" cy="17526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88" y="2520462"/>
            <a:ext cx="2505075" cy="18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Nature of wounds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24400"/>
            <a:ext cx="3963988" cy="1447800"/>
          </a:xfrm>
        </p:spPr>
        <p:txBody>
          <a:bodyPr/>
          <a:lstStyle/>
          <a:p>
            <a:r>
              <a:rPr lang="en-US" dirty="0" smtClean="0"/>
              <a:t>Single type of injury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1" y="4724400"/>
            <a:ext cx="4114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types of injuries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40188" cy="3200401"/>
          </a:xfrm>
        </p:spPr>
        <p:txBody>
          <a:bodyPr/>
          <a:lstStyle/>
          <a:p>
            <a:r>
              <a:rPr lang="en-US" dirty="0" smtClean="0"/>
              <a:t>Suicide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1"/>
            <a:ext cx="4041775" cy="3200400"/>
          </a:xfrm>
        </p:spPr>
        <p:txBody>
          <a:bodyPr/>
          <a:lstStyle/>
          <a:p>
            <a:r>
              <a:rPr lang="en-US" dirty="0" smtClean="0"/>
              <a:t>Homicide </a:t>
            </a:r>
            <a:endParaRPr lang="en-US" dirty="0"/>
          </a:p>
        </p:txBody>
      </p:sp>
      <p:pic>
        <p:nvPicPr>
          <p:cNvPr id="1026" name="Picture 2" descr="C:\Users\thushara.MEDFAC\Desktop\epigastric_kn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2819400" cy="1877741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180493"/>
            <a:ext cx="179070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275" y="2180493"/>
            <a:ext cx="2533650" cy="2362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the weapon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24400"/>
            <a:ext cx="3963988" cy="1447800"/>
          </a:xfrm>
        </p:spPr>
        <p:txBody>
          <a:bodyPr/>
          <a:lstStyle/>
          <a:p>
            <a:r>
              <a:rPr lang="en-US" dirty="0" smtClean="0"/>
              <a:t>Weapon found within the vicinity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1" y="4724400"/>
            <a:ext cx="4114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Weapon is absent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40188" cy="3200401"/>
          </a:xfrm>
        </p:spPr>
        <p:txBody>
          <a:bodyPr/>
          <a:lstStyle/>
          <a:p>
            <a:r>
              <a:rPr lang="en-US" dirty="0" smtClean="0"/>
              <a:t>Suicide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1"/>
            <a:ext cx="4041775" cy="3200400"/>
          </a:xfrm>
        </p:spPr>
        <p:txBody>
          <a:bodyPr/>
          <a:lstStyle/>
          <a:p>
            <a:r>
              <a:rPr lang="en-US" dirty="0" smtClean="0"/>
              <a:t>Homicide </a:t>
            </a:r>
            <a:endParaRPr lang="en-US" dirty="0"/>
          </a:p>
        </p:txBody>
      </p:sp>
      <p:pic>
        <p:nvPicPr>
          <p:cNvPr id="1026" name="Picture 2" descr="C:\Users\thushara.MEDFAC\Desktop\epigastric_kn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2745916" cy="20574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338754"/>
            <a:ext cx="2817812" cy="223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factors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038600"/>
            <a:ext cx="3963988" cy="2133600"/>
          </a:xfrm>
        </p:spPr>
        <p:txBody>
          <a:bodyPr/>
          <a:lstStyle/>
          <a:p>
            <a:r>
              <a:rPr lang="en-US" dirty="0" smtClean="0"/>
              <a:t>Presence of self inflicted scars </a:t>
            </a:r>
          </a:p>
          <a:p>
            <a:r>
              <a:rPr lang="en-US" dirty="0" smtClean="0"/>
              <a:t>Avoid clothing </a:t>
            </a:r>
          </a:p>
          <a:p>
            <a:r>
              <a:rPr lang="en-US" dirty="0" smtClean="0"/>
              <a:t>Room is closed within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1" y="4038600"/>
            <a:ext cx="4114800" cy="2133600"/>
          </a:xfrm>
        </p:spPr>
        <p:txBody>
          <a:bodyPr>
            <a:normAutofit/>
          </a:bodyPr>
          <a:lstStyle/>
          <a:p>
            <a:r>
              <a:rPr lang="en-US" dirty="0"/>
              <a:t>Defense injuries </a:t>
            </a:r>
          </a:p>
          <a:p>
            <a:r>
              <a:rPr lang="en-US" dirty="0" smtClean="0"/>
              <a:t>Injuries through clothing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40188" cy="3200401"/>
          </a:xfrm>
        </p:spPr>
        <p:txBody>
          <a:bodyPr/>
          <a:lstStyle/>
          <a:p>
            <a:r>
              <a:rPr lang="en-US" dirty="0" smtClean="0"/>
              <a:t>Suicide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1371601"/>
            <a:ext cx="4117974" cy="2819399"/>
          </a:xfrm>
        </p:spPr>
        <p:txBody>
          <a:bodyPr/>
          <a:lstStyle/>
          <a:p>
            <a:r>
              <a:rPr lang="en-US" dirty="0" smtClean="0"/>
              <a:t>Homicide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05001"/>
            <a:ext cx="2209800" cy="2100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74874"/>
            <a:ext cx="3467100" cy="163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272</TotalTime>
  <Words>325</Words>
  <Application>Microsoft Office PowerPoint</Application>
  <PresentationFormat>On-screen Show (4:3)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Circumstances of injuries </vt:lpstr>
      <vt:lpstr>Circumstances are determined by</vt:lpstr>
      <vt:lpstr>Circumstances of injuries </vt:lpstr>
      <vt:lpstr>Medical evidence </vt:lpstr>
      <vt:lpstr>Position of injury</vt:lpstr>
      <vt:lpstr>Number of wounds</vt:lpstr>
      <vt:lpstr>Nature of wounds</vt:lpstr>
      <vt:lpstr>Presence of the weapon </vt:lpstr>
      <vt:lpstr>Other factors </vt:lpstr>
      <vt:lpstr>Injury patterns </vt:lpstr>
      <vt:lpstr>Suicidal cut throat injuries </vt:lpstr>
      <vt:lpstr>Homicidal  cut throat injuries </vt:lpstr>
      <vt:lpstr>Defense  injuries </vt:lpstr>
      <vt:lpstr>Defense  injuries </vt:lpstr>
      <vt:lpstr>Fabricated injuries  </vt:lpstr>
      <vt:lpstr>Self inflicted injuries </vt:lpstr>
      <vt:lpstr>Summery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Circumstances of injuries </dc:title>
  <dc:creator>thushara</dc:creator>
  <cp:lastModifiedBy>Nirmala Perera</cp:lastModifiedBy>
  <cp:revision>34</cp:revision>
  <dcterms:created xsi:type="dcterms:W3CDTF">2014-10-01T06:54:46Z</dcterms:created>
  <dcterms:modified xsi:type="dcterms:W3CDTF">2016-01-14T06:04:37Z</dcterms:modified>
</cp:coreProperties>
</file>