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97" r:id="rId2"/>
    <p:sldId id="258" r:id="rId3"/>
    <p:sldId id="295" r:id="rId4"/>
    <p:sldId id="387" r:id="rId5"/>
    <p:sldId id="260" r:id="rId6"/>
    <p:sldId id="296" r:id="rId7"/>
    <p:sldId id="298" r:id="rId8"/>
    <p:sldId id="347" r:id="rId9"/>
    <p:sldId id="300" r:id="rId10"/>
    <p:sldId id="301" r:id="rId11"/>
    <p:sldId id="348" r:id="rId12"/>
    <p:sldId id="303" r:id="rId13"/>
    <p:sldId id="304" r:id="rId14"/>
    <p:sldId id="305" r:id="rId15"/>
    <p:sldId id="306" r:id="rId16"/>
    <p:sldId id="261" r:id="rId17"/>
    <p:sldId id="262" r:id="rId18"/>
    <p:sldId id="263" r:id="rId19"/>
    <p:sldId id="34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1FA19-DDF9-4FA6-90A4-230CAE9610B0}" type="doc">
      <dgm:prSet loTypeId="urn:microsoft.com/office/officeart/2005/8/layout/process4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882F3-DB23-4D28-B92C-AAC5147BB4CF}">
      <dgm:prSet phldrT="[Text]" phldr="1"/>
      <dgm:spPr/>
      <dgm:t>
        <a:bodyPr/>
        <a:lstStyle/>
        <a:p>
          <a:endParaRPr lang="en-US"/>
        </a:p>
      </dgm:t>
    </dgm:pt>
    <dgm:pt modelId="{20EE1852-A6F9-4073-8414-DC164F9103CA}" type="parTrans" cxnId="{3EFB3BA6-B7D0-459D-9EA1-614812349534}">
      <dgm:prSet/>
      <dgm:spPr/>
      <dgm:t>
        <a:bodyPr/>
        <a:lstStyle/>
        <a:p>
          <a:endParaRPr lang="en-US"/>
        </a:p>
      </dgm:t>
    </dgm:pt>
    <dgm:pt modelId="{52369383-4E7E-465A-A7DF-EC614B3C484F}" type="sibTrans" cxnId="{3EFB3BA6-B7D0-459D-9EA1-614812349534}">
      <dgm:prSet/>
      <dgm:spPr/>
      <dgm:t>
        <a:bodyPr/>
        <a:lstStyle/>
        <a:p>
          <a:endParaRPr lang="en-US"/>
        </a:p>
      </dgm:t>
    </dgm:pt>
    <dgm:pt modelId="{E0183F64-9BA9-4E4D-BE27-17B531E145EA}">
      <dgm:prSet phldrT="[Text]"/>
      <dgm:spPr/>
      <dgm:t>
        <a:bodyPr/>
        <a:lstStyle/>
        <a:p>
          <a:r>
            <a:rPr lang="en-US" dirty="0" smtClean="0"/>
            <a:t>Inside barrel has groves</a:t>
          </a:r>
          <a:endParaRPr lang="en-US" dirty="0"/>
        </a:p>
      </dgm:t>
    </dgm:pt>
    <dgm:pt modelId="{97732045-E81E-4617-9A9F-3FC95E5C5BAE}" type="parTrans" cxnId="{ED7A7E49-AB71-4970-94EB-D3F80A32A467}">
      <dgm:prSet/>
      <dgm:spPr/>
      <dgm:t>
        <a:bodyPr/>
        <a:lstStyle/>
        <a:p>
          <a:endParaRPr lang="en-US"/>
        </a:p>
      </dgm:t>
    </dgm:pt>
    <dgm:pt modelId="{425BAE4C-2254-4E0B-91DC-6CE39CEDD9BA}" type="sibTrans" cxnId="{ED7A7E49-AB71-4970-94EB-D3F80A32A467}">
      <dgm:prSet/>
      <dgm:spPr/>
      <dgm:t>
        <a:bodyPr/>
        <a:lstStyle/>
        <a:p>
          <a:endParaRPr lang="en-US"/>
        </a:p>
      </dgm:t>
    </dgm:pt>
    <dgm:pt modelId="{00536389-B193-4F27-A907-E333A501A267}">
      <dgm:prSet phldrT="[Text]" phldr="1"/>
      <dgm:spPr/>
      <dgm:t>
        <a:bodyPr/>
        <a:lstStyle/>
        <a:p>
          <a:endParaRPr lang="en-US"/>
        </a:p>
      </dgm:t>
    </dgm:pt>
    <dgm:pt modelId="{50FED4FD-7F4E-4EED-996E-A991A885E590}" type="parTrans" cxnId="{7D325FAC-5453-455A-891B-481D31970B21}">
      <dgm:prSet/>
      <dgm:spPr/>
      <dgm:t>
        <a:bodyPr/>
        <a:lstStyle/>
        <a:p>
          <a:endParaRPr lang="en-US"/>
        </a:p>
      </dgm:t>
    </dgm:pt>
    <dgm:pt modelId="{8E20A966-D0E7-4692-9026-E499AFBB404B}" type="sibTrans" cxnId="{7D325FAC-5453-455A-891B-481D31970B21}">
      <dgm:prSet/>
      <dgm:spPr/>
      <dgm:t>
        <a:bodyPr/>
        <a:lstStyle/>
        <a:p>
          <a:endParaRPr lang="en-US"/>
        </a:p>
      </dgm:t>
    </dgm:pt>
    <dgm:pt modelId="{F60FC9BF-0E79-4011-B102-7AB4EFACE90D}">
      <dgm:prSet phldrT="[Text]"/>
      <dgm:spPr/>
      <dgm:t>
        <a:bodyPr/>
        <a:lstStyle/>
        <a:p>
          <a:r>
            <a:rPr lang="en-US" dirty="0" smtClean="0"/>
            <a:t>Bullets </a:t>
          </a:r>
          <a:endParaRPr lang="en-US" dirty="0"/>
        </a:p>
      </dgm:t>
    </dgm:pt>
    <dgm:pt modelId="{07A3E843-5705-4628-BFBC-6D6F94FF8C51}" type="parTrans" cxnId="{022C6933-2597-48D2-87C7-ABFFA2F80CD8}">
      <dgm:prSet/>
      <dgm:spPr/>
      <dgm:t>
        <a:bodyPr/>
        <a:lstStyle/>
        <a:p>
          <a:endParaRPr lang="en-US"/>
        </a:p>
      </dgm:t>
    </dgm:pt>
    <dgm:pt modelId="{25E259CB-73A4-41B8-B87B-EDC3AA739B6F}" type="sibTrans" cxnId="{022C6933-2597-48D2-87C7-ABFFA2F80CD8}">
      <dgm:prSet/>
      <dgm:spPr/>
      <dgm:t>
        <a:bodyPr/>
        <a:lstStyle/>
        <a:p>
          <a:endParaRPr lang="en-US"/>
        </a:p>
      </dgm:t>
    </dgm:pt>
    <dgm:pt modelId="{89226709-C7D7-4731-98F3-1930B40AC87F}">
      <dgm:prSet phldrT="[Text]" phldr="1"/>
      <dgm:spPr/>
      <dgm:t>
        <a:bodyPr/>
        <a:lstStyle/>
        <a:p>
          <a:endParaRPr lang="en-US"/>
        </a:p>
      </dgm:t>
    </dgm:pt>
    <dgm:pt modelId="{930F0AE0-C911-4957-A3A5-CF4C0CDD1DBE}" type="parTrans" cxnId="{5A2F2373-8A2E-4487-BC20-0155CF0A0300}">
      <dgm:prSet/>
      <dgm:spPr/>
      <dgm:t>
        <a:bodyPr/>
        <a:lstStyle/>
        <a:p>
          <a:endParaRPr lang="en-US"/>
        </a:p>
      </dgm:t>
    </dgm:pt>
    <dgm:pt modelId="{383ABA63-AA58-4E69-BFD7-551DB0A7C71C}" type="sibTrans" cxnId="{5A2F2373-8A2E-4487-BC20-0155CF0A0300}">
      <dgm:prSet/>
      <dgm:spPr/>
      <dgm:t>
        <a:bodyPr/>
        <a:lstStyle/>
        <a:p>
          <a:endParaRPr lang="en-US"/>
        </a:p>
      </dgm:t>
    </dgm:pt>
    <dgm:pt modelId="{81CFB9B8-1B71-4E8B-B616-67CA6DD90442}">
      <dgm:prSet phldrT="[Text]"/>
      <dgm:spPr/>
      <dgm:t>
        <a:bodyPr/>
        <a:lstStyle/>
        <a:p>
          <a:r>
            <a:rPr lang="en-US" dirty="0" smtClean="0"/>
            <a:t>Can fire long distance</a:t>
          </a:r>
          <a:endParaRPr lang="en-US" dirty="0"/>
        </a:p>
      </dgm:t>
    </dgm:pt>
    <dgm:pt modelId="{F1C18A92-B96F-4FC7-ACB6-5C4A628B0DB6}" type="parTrans" cxnId="{0980CC44-084E-43A3-AE7B-49655032A8BF}">
      <dgm:prSet/>
      <dgm:spPr/>
      <dgm:t>
        <a:bodyPr/>
        <a:lstStyle/>
        <a:p>
          <a:endParaRPr lang="en-US"/>
        </a:p>
      </dgm:t>
    </dgm:pt>
    <dgm:pt modelId="{5F1A0BE3-E37E-4F48-8E4E-94659A743DC9}" type="sibTrans" cxnId="{0980CC44-084E-43A3-AE7B-49655032A8BF}">
      <dgm:prSet/>
      <dgm:spPr/>
      <dgm:t>
        <a:bodyPr/>
        <a:lstStyle/>
        <a:p>
          <a:endParaRPr lang="en-US"/>
        </a:p>
      </dgm:t>
    </dgm:pt>
    <dgm:pt modelId="{5EE35486-4CB6-4140-8725-CC710DA15E6B}" type="pres">
      <dgm:prSet presAssocID="{F941FA19-DDF9-4FA6-90A4-230CAE9610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6105A-F184-451B-AD99-8B5BFC592A20}" type="pres">
      <dgm:prSet presAssocID="{89226709-C7D7-4731-98F3-1930B40AC87F}" presName="boxAndChildren" presStyleCnt="0"/>
      <dgm:spPr/>
    </dgm:pt>
    <dgm:pt modelId="{71EC437F-16BD-410C-8741-2C51C39D2576}" type="pres">
      <dgm:prSet presAssocID="{89226709-C7D7-4731-98F3-1930B40AC87F}" presName="parentTextBox" presStyleLbl="node1" presStyleIdx="0" presStyleCnt="3"/>
      <dgm:spPr/>
      <dgm:t>
        <a:bodyPr/>
        <a:lstStyle/>
        <a:p>
          <a:endParaRPr lang="en-US"/>
        </a:p>
      </dgm:t>
    </dgm:pt>
    <dgm:pt modelId="{DE213244-64D9-4074-AD98-A452617AADAB}" type="pres">
      <dgm:prSet presAssocID="{89226709-C7D7-4731-98F3-1930B40AC87F}" presName="entireBox" presStyleLbl="node1" presStyleIdx="0" presStyleCnt="3"/>
      <dgm:spPr/>
      <dgm:t>
        <a:bodyPr/>
        <a:lstStyle/>
        <a:p>
          <a:endParaRPr lang="en-US"/>
        </a:p>
      </dgm:t>
    </dgm:pt>
    <dgm:pt modelId="{0DD32198-E6EC-4477-AC13-6C4BCEBAF6A8}" type="pres">
      <dgm:prSet presAssocID="{89226709-C7D7-4731-98F3-1930B40AC87F}" presName="descendantBox" presStyleCnt="0"/>
      <dgm:spPr/>
    </dgm:pt>
    <dgm:pt modelId="{2CFBFC22-86A7-454E-BAEC-C2076F00F31B}" type="pres">
      <dgm:prSet presAssocID="{81CFB9B8-1B71-4E8B-B616-67CA6DD9044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56ACE-6B33-4B57-95B3-9D6391D54B65}" type="pres">
      <dgm:prSet presAssocID="{8E20A966-D0E7-4692-9026-E499AFBB404B}" presName="sp" presStyleCnt="0"/>
      <dgm:spPr/>
    </dgm:pt>
    <dgm:pt modelId="{94237C4C-9553-43B1-BC12-EE919F28BB8B}" type="pres">
      <dgm:prSet presAssocID="{00536389-B193-4F27-A907-E333A501A267}" presName="arrowAndChildren" presStyleCnt="0"/>
      <dgm:spPr/>
    </dgm:pt>
    <dgm:pt modelId="{538A742F-DA92-4611-9CAA-8A9017A02C47}" type="pres">
      <dgm:prSet presAssocID="{00536389-B193-4F27-A907-E333A501A267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D8FEAE7B-726C-41E5-98EC-089BAF98FD7D}" type="pres">
      <dgm:prSet presAssocID="{00536389-B193-4F27-A907-E333A501A267}" presName="arrow" presStyleLbl="node1" presStyleIdx="1" presStyleCnt="3"/>
      <dgm:spPr/>
      <dgm:t>
        <a:bodyPr/>
        <a:lstStyle/>
        <a:p>
          <a:endParaRPr lang="en-US"/>
        </a:p>
      </dgm:t>
    </dgm:pt>
    <dgm:pt modelId="{70974322-FA4A-46E5-AFF2-FED1FB607D0B}" type="pres">
      <dgm:prSet presAssocID="{00536389-B193-4F27-A907-E333A501A267}" presName="descendantArrow" presStyleCnt="0"/>
      <dgm:spPr/>
    </dgm:pt>
    <dgm:pt modelId="{F8151D5C-7464-4747-A5B6-60F9749957E3}" type="pres">
      <dgm:prSet presAssocID="{F60FC9BF-0E79-4011-B102-7AB4EFACE90D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A0EC7-AA50-4873-A344-D201B48D1F20}" type="pres">
      <dgm:prSet presAssocID="{52369383-4E7E-465A-A7DF-EC614B3C484F}" presName="sp" presStyleCnt="0"/>
      <dgm:spPr/>
    </dgm:pt>
    <dgm:pt modelId="{ABCDCAF8-CA9F-4888-94A5-9A02177DA95A}" type="pres">
      <dgm:prSet presAssocID="{408882F3-DB23-4D28-B92C-AAC5147BB4CF}" presName="arrowAndChildren" presStyleCnt="0"/>
      <dgm:spPr/>
    </dgm:pt>
    <dgm:pt modelId="{9BB2D1D0-9AC8-42B9-A537-44CB1BFB84AF}" type="pres">
      <dgm:prSet presAssocID="{408882F3-DB23-4D28-B92C-AAC5147BB4C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0298423-0187-48A2-8B94-3CE96FBA45CD}" type="pres">
      <dgm:prSet presAssocID="{408882F3-DB23-4D28-B92C-AAC5147BB4CF}" presName="arrow" presStyleLbl="node1" presStyleIdx="2" presStyleCnt="3"/>
      <dgm:spPr/>
      <dgm:t>
        <a:bodyPr/>
        <a:lstStyle/>
        <a:p>
          <a:endParaRPr lang="en-US"/>
        </a:p>
      </dgm:t>
    </dgm:pt>
    <dgm:pt modelId="{C907DAFE-A022-42EE-AA08-DE1A944DFCB7}" type="pres">
      <dgm:prSet presAssocID="{408882F3-DB23-4D28-B92C-AAC5147BB4CF}" presName="descendantArrow" presStyleCnt="0"/>
      <dgm:spPr/>
    </dgm:pt>
    <dgm:pt modelId="{ACB0D929-965F-4258-B39B-47F97E8A8752}" type="pres">
      <dgm:prSet presAssocID="{E0183F64-9BA9-4E4D-BE27-17B531E145EA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5C6379-01B9-435A-95F5-24273CE6639B}" type="presOf" srcId="{F60FC9BF-0E79-4011-B102-7AB4EFACE90D}" destId="{F8151D5C-7464-4747-A5B6-60F9749957E3}" srcOrd="0" destOrd="0" presId="urn:microsoft.com/office/officeart/2005/8/layout/process4"/>
    <dgm:cxn modelId="{9A7A47CC-472D-417F-A4AD-8A6E1F1DA503}" type="presOf" srcId="{81CFB9B8-1B71-4E8B-B616-67CA6DD90442}" destId="{2CFBFC22-86A7-454E-BAEC-C2076F00F31B}" srcOrd="0" destOrd="0" presId="urn:microsoft.com/office/officeart/2005/8/layout/process4"/>
    <dgm:cxn modelId="{9668D3A8-1D43-48B0-9AC7-1C5E2EF22C3C}" type="presOf" srcId="{F941FA19-DDF9-4FA6-90A4-230CAE9610B0}" destId="{5EE35486-4CB6-4140-8725-CC710DA15E6B}" srcOrd="0" destOrd="0" presId="urn:microsoft.com/office/officeart/2005/8/layout/process4"/>
    <dgm:cxn modelId="{5A2F2373-8A2E-4487-BC20-0155CF0A0300}" srcId="{F941FA19-DDF9-4FA6-90A4-230CAE9610B0}" destId="{89226709-C7D7-4731-98F3-1930B40AC87F}" srcOrd="2" destOrd="0" parTransId="{930F0AE0-C911-4957-A3A5-CF4C0CDD1DBE}" sibTransId="{383ABA63-AA58-4E69-BFD7-551DB0A7C71C}"/>
    <dgm:cxn modelId="{7D325FAC-5453-455A-891B-481D31970B21}" srcId="{F941FA19-DDF9-4FA6-90A4-230CAE9610B0}" destId="{00536389-B193-4F27-A907-E333A501A267}" srcOrd="1" destOrd="0" parTransId="{50FED4FD-7F4E-4EED-996E-A991A885E590}" sibTransId="{8E20A966-D0E7-4692-9026-E499AFBB404B}"/>
    <dgm:cxn modelId="{26E280E5-A56D-4EB2-B2BA-D2D04BC88259}" type="presOf" srcId="{E0183F64-9BA9-4E4D-BE27-17B531E145EA}" destId="{ACB0D929-965F-4258-B39B-47F97E8A8752}" srcOrd="0" destOrd="0" presId="urn:microsoft.com/office/officeart/2005/8/layout/process4"/>
    <dgm:cxn modelId="{0980CC44-084E-43A3-AE7B-49655032A8BF}" srcId="{89226709-C7D7-4731-98F3-1930B40AC87F}" destId="{81CFB9B8-1B71-4E8B-B616-67CA6DD90442}" srcOrd="0" destOrd="0" parTransId="{F1C18A92-B96F-4FC7-ACB6-5C4A628B0DB6}" sibTransId="{5F1A0BE3-E37E-4F48-8E4E-94659A743DC9}"/>
    <dgm:cxn modelId="{33DCC4A4-DC25-403C-B8AF-D1ECA9F24623}" type="presOf" srcId="{408882F3-DB23-4D28-B92C-AAC5147BB4CF}" destId="{9BB2D1D0-9AC8-42B9-A537-44CB1BFB84AF}" srcOrd="0" destOrd="0" presId="urn:microsoft.com/office/officeart/2005/8/layout/process4"/>
    <dgm:cxn modelId="{ED7A7E49-AB71-4970-94EB-D3F80A32A467}" srcId="{408882F3-DB23-4D28-B92C-AAC5147BB4CF}" destId="{E0183F64-9BA9-4E4D-BE27-17B531E145EA}" srcOrd="0" destOrd="0" parTransId="{97732045-E81E-4617-9A9F-3FC95E5C5BAE}" sibTransId="{425BAE4C-2254-4E0B-91DC-6CE39CEDD9BA}"/>
    <dgm:cxn modelId="{310DEFE8-458B-4B02-B509-C9F059C190BC}" type="presOf" srcId="{89226709-C7D7-4731-98F3-1930B40AC87F}" destId="{71EC437F-16BD-410C-8741-2C51C39D2576}" srcOrd="0" destOrd="0" presId="urn:microsoft.com/office/officeart/2005/8/layout/process4"/>
    <dgm:cxn modelId="{87B90B92-2D8B-4075-9FAE-A24379E528B1}" type="presOf" srcId="{00536389-B193-4F27-A907-E333A501A267}" destId="{538A742F-DA92-4611-9CAA-8A9017A02C47}" srcOrd="0" destOrd="0" presId="urn:microsoft.com/office/officeart/2005/8/layout/process4"/>
    <dgm:cxn modelId="{8F84F164-8194-437B-9793-348757BA0C1E}" type="presOf" srcId="{408882F3-DB23-4D28-B92C-AAC5147BB4CF}" destId="{D0298423-0187-48A2-8B94-3CE96FBA45CD}" srcOrd="1" destOrd="0" presId="urn:microsoft.com/office/officeart/2005/8/layout/process4"/>
    <dgm:cxn modelId="{022C6933-2597-48D2-87C7-ABFFA2F80CD8}" srcId="{00536389-B193-4F27-A907-E333A501A267}" destId="{F60FC9BF-0E79-4011-B102-7AB4EFACE90D}" srcOrd="0" destOrd="0" parTransId="{07A3E843-5705-4628-BFBC-6D6F94FF8C51}" sibTransId="{25E259CB-73A4-41B8-B87B-EDC3AA739B6F}"/>
    <dgm:cxn modelId="{C93A0B95-5DA3-484F-950B-DF499B421570}" type="presOf" srcId="{89226709-C7D7-4731-98F3-1930B40AC87F}" destId="{DE213244-64D9-4074-AD98-A452617AADAB}" srcOrd="1" destOrd="0" presId="urn:microsoft.com/office/officeart/2005/8/layout/process4"/>
    <dgm:cxn modelId="{3EFB3BA6-B7D0-459D-9EA1-614812349534}" srcId="{F941FA19-DDF9-4FA6-90A4-230CAE9610B0}" destId="{408882F3-DB23-4D28-B92C-AAC5147BB4CF}" srcOrd="0" destOrd="0" parTransId="{20EE1852-A6F9-4073-8414-DC164F9103CA}" sibTransId="{52369383-4E7E-465A-A7DF-EC614B3C484F}"/>
    <dgm:cxn modelId="{618A0C45-2FA9-40CB-8A7C-57B8B2B642CA}" type="presOf" srcId="{00536389-B193-4F27-A907-E333A501A267}" destId="{D8FEAE7B-726C-41E5-98EC-089BAF98FD7D}" srcOrd="1" destOrd="0" presId="urn:microsoft.com/office/officeart/2005/8/layout/process4"/>
    <dgm:cxn modelId="{F5C7A4A1-7873-4AB2-90A4-42DAF4430C50}" type="presParOf" srcId="{5EE35486-4CB6-4140-8725-CC710DA15E6B}" destId="{F6E6105A-F184-451B-AD99-8B5BFC592A20}" srcOrd="0" destOrd="0" presId="urn:microsoft.com/office/officeart/2005/8/layout/process4"/>
    <dgm:cxn modelId="{0600F2C9-C3B0-4222-8FC9-74A985BC4398}" type="presParOf" srcId="{F6E6105A-F184-451B-AD99-8B5BFC592A20}" destId="{71EC437F-16BD-410C-8741-2C51C39D2576}" srcOrd="0" destOrd="0" presId="urn:microsoft.com/office/officeart/2005/8/layout/process4"/>
    <dgm:cxn modelId="{887B6E1C-8089-45F6-93CB-BC470E7F01E4}" type="presParOf" srcId="{F6E6105A-F184-451B-AD99-8B5BFC592A20}" destId="{DE213244-64D9-4074-AD98-A452617AADAB}" srcOrd="1" destOrd="0" presId="urn:microsoft.com/office/officeart/2005/8/layout/process4"/>
    <dgm:cxn modelId="{1C6044BA-BD6D-47D0-ABC8-478C932A5478}" type="presParOf" srcId="{F6E6105A-F184-451B-AD99-8B5BFC592A20}" destId="{0DD32198-E6EC-4477-AC13-6C4BCEBAF6A8}" srcOrd="2" destOrd="0" presId="urn:microsoft.com/office/officeart/2005/8/layout/process4"/>
    <dgm:cxn modelId="{AD57D65D-27D7-4753-9A48-9FD8EF6595A9}" type="presParOf" srcId="{0DD32198-E6EC-4477-AC13-6C4BCEBAF6A8}" destId="{2CFBFC22-86A7-454E-BAEC-C2076F00F31B}" srcOrd="0" destOrd="0" presId="urn:microsoft.com/office/officeart/2005/8/layout/process4"/>
    <dgm:cxn modelId="{0470D29F-80C2-462A-B7B1-B05DF2C08E1A}" type="presParOf" srcId="{5EE35486-4CB6-4140-8725-CC710DA15E6B}" destId="{2F856ACE-6B33-4B57-95B3-9D6391D54B65}" srcOrd="1" destOrd="0" presId="urn:microsoft.com/office/officeart/2005/8/layout/process4"/>
    <dgm:cxn modelId="{D40C3CAD-717E-454D-8E16-39AE983F6407}" type="presParOf" srcId="{5EE35486-4CB6-4140-8725-CC710DA15E6B}" destId="{94237C4C-9553-43B1-BC12-EE919F28BB8B}" srcOrd="2" destOrd="0" presId="urn:microsoft.com/office/officeart/2005/8/layout/process4"/>
    <dgm:cxn modelId="{12D62A46-FB49-4506-BA51-D7B86EACAFA4}" type="presParOf" srcId="{94237C4C-9553-43B1-BC12-EE919F28BB8B}" destId="{538A742F-DA92-4611-9CAA-8A9017A02C47}" srcOrd="0" destOrd="0" presId="urn:microsoft.com/office/officeart/2005/8/layout/process4"/>
    <dgm:cxn modelId="{7BDF7BAB-7208-4B64-9DF9-C17094AB21F1}" type="presParOf" srcId="{94237C4C-9553-43B1-BC12-EE919F28BB8B}" destId="{D8FEAE7B-726C-41E5-98EC-089BAF98FD7D}" srcOrd="1" destOrd="0" presId="urn:microsoft.com/office/officeart/2005/8/layout/process4"/>
    <dgm:cxn modelId="{4151DCF6-0EE4-46B5-91A7-7255FF634C74}" type="presParOf" srcId="{94237C4C-9553-43B1-BC12-EE919F28BB8B}" destId="{70974322-FA4A-46E5-AFF2-FED1FB607D0B}" srcOrd="2" destOrd="0" presId="urn:microsoft.com/office/officeart/2005/8/layout/process4"/>
    <dgm:cxn modelId="{557C57B1-A0E6-4EA1-9BC9-2707BD4372A4}" type="presParOf" srcId="{70974322-FA4A-46E5-AFF2-FED1FB607D0B}" destId="{F8151D5C-7464-4747-A5B6-60F9749957E3}" srcOrd="0" destOrd="0" presId="urn:microsoft.com/office/officeart/2005/8/layout/process4"/>
    <dgm:cxn modelId="{DAEF6F9A-63B0-4447-805D-667FB74C7938}" type="presParOf" srcId="{5EE35486-4CB6-4140-8725-CC710DA15E6B}" destId="{0BBA0EC7-AA50-4873-A344-D201B48D1F20}" srcOrd="3" destOrd="0" presId="urn:microsoft.com/office/officeart/2005/8/layout/process4"/>
    <dgm:cxn modelId="{9009B899-7FB8-4DEE-ADD6-DFF96F6352F8}" type="presParOf" srcId="{5EE35486-4CB6-4140-8725-CC710DA15E6B}" destId="{ABCDCAF8-CA9F-4888-94A5-9A02177DA95A}" srcOrd="4" destOrd="0" presId="urn:microsoft.com/office/officeart/2005/8/layout/process4"/>
    <dgm:cxn modelId="{DED44EA5-630D-4478-83BC-1C045977DA9F}" type="presParOf" srcId="{ABCDCAF8-CA9F-4888-94A5-9A02177DA95A}" destId="{9BB2D1D0-9AC8-42B9-A537-44CB1BFB84AF}" srcOrd="0" destOrd="0" presId="urn:microsoft.com/office/officeart/2005/8/layout/process4"/>
    <dgm:cxn modelId="{B8667ABC-4196-4E0A-B417-7035E2E4EB35}" type="presParOf" srcId="{ABCDCAF8-CA9F-4888-94A5-9A02177DA95A}" destId="{D0298423-0187-48A2-8B94-3CE96FBA45CD}" srcOrd="1" destOrd="0" presId="urn:microsoft.com/office/officeart/2005/8/layout/process4"/>
    <dgm:cxn modelId="{DDE580D1-CCD7-4E55-886F-FE826D3059FC}" type="presParOf" srcId="{ABCDCAF8-CA9F-4888-94A5-9A02177DA95A}" destId="{C907DAFE-A022-42EE-AA08-DE1A944DFCB7}" srcOrd="2" destOrd="0" presId="urn:microsoft.com/office/officeart/2005/8/layout/process4"/>
    <dgm:cxn modelId="{A674839B-2807-486F-8C03-8B89DE70DE47}" type="presParOf" srcId="{C907DAFE-A022-42EE-AA08-DE1A944DFCB7}" destId="{ACB0D929-965F-4258-B39B-47F97E8A875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A1465-30FD-4CC6-B692-1C4635C0B9CE}" type="doc">
      <dgm:prSet loTypeId="urn:microsoft.com/office/officeart/2005/8/layout/process4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B91D1-D0EC-4FAD-B0C1-C7B6F44EE466}">
      <dgm:prSet phldrT="[Text]" phldr="1"/>
      <dgm:spPr/>
      <dgm:t>
        <a:bodyPr/>
        <a:lstStyle/>
        <a:p>
          <a:endParaRPr lang="en-US"/>
        </a:p>
      </dgm:t>
    </dgm:pt>
    <dgm:pt modelId="{22AC3BF9-BB84-4133-B138-AF0E93055460}" type="parTrans" cxnId="{EF5FC034-E8DD-4EB3-9702-E67EDDB45C4F}">
      <dgm:prSet/>
      <dgm:spPr/>
      <dgm:t>
        <a:bodyPr/>
        <a:lstStyle/>
        <a:p>
          <a:endParaRPr lang="en-US"/>
        </a:p>
      </dgm:t>
    </dgm:pt>
    <dgm:pt modelId="{08B3393A-66A5-4860-9E8A-9E20F49CF926}" type="sibTrans" cxnId="{EF5FC034-E8DD-4EB3-9702-E67EDDB45C4F}">
      <dgm:prSet/>
      <dgm:spPr/>
      <dgm:t>
        <a:bodyPr/>
        <a:lstStyle/>
        <a:p>
          <a:endParaRPr lang="en-US"/>
        </a:p>
      </dgm:t>
    </dgm:pt>
    <dgm:pt modelId="{FAA604AD-0B8E-4349-BC4C-6C8807739526}">
      <dgm:prSet phldrT="[Text]"/>
      <dgm:spPr/>
      <dgm:t>
        <a:bodyPr/>
        <a:lstStyle/>
        <a:p>
          <a:r>
            <a:rPr lang="en-US" dirty="0" smtClean="0"/>
            <a:t>Inside barrel is smooth</a:t>
          </a:r>
          <a:endParaRPr lang="en-US" dirty="0"/>
        </a:p>
      </dgm:t>
    </dgm:pt>
    <dgm:pt modelId="{FE9A8F66-0CBB-446A-A2FF-23EAEA8F2461}" type="parTrans" cxnId="{C90BF2B5-2900-40CA-80CC-139838B7F50E}">
      <dgm:prSet/>
      <dgm:spPr/>
      <dgm:t>
        <a:bodyPr/>
        <a:lstStyle/>
        <a:p>
          <a:endParaRPr lang="en-US"/>
        </a:p>
      </dgm:t>
    </dgm:pt>
    <dgm:pt modelId="{B941E861-B47A-4FF5-9778-784E9DE85EA7}" type="sibTrans" cxnId="{C90BF2B5-2900-40CA-80CC-139838B7F50E}">
      <dgm:prSet/>
      <dgm:spPr/>
      <dgm:t>
        <a:bodyPr/>
        <a:lstStyle/>
        <a:p>
          <a:endParaRPr lang="en-US"/>
        </a:p>
      </dgm:t>
    </dgm:pt>
    <dgm:pt modelId="{F712FF36-3101-48E7-935C-831A143696FB}">
      <dgm:prSet phldrT="[Text]" phldr="1"/>
      <dgm:spPr/>
      <dgm:t>
        <a:bodyPr/>
        <a:lstStyle/>
        <a:p>
          <a:endParaRPr lang="en-US"/>
        </a:p>
      </dgm:t>
    </dgm:pt>
    <dgm:pt modelId="{89C086F6-A840-457A-9426-153A6968BD3E}" type="parTrans" cxnId="{A2D4CB59-1B30-4B26-9590-5E8B1E378069}">
      <dgm:prSet/>
      <dgm:spPr/>
      <dgm:t>
        <a:bodyPr/>
        <a:lstStyle/>
        <a:p>
          <a:endParaRPr lang="en-US"/>
        </a:p>
      </dgm:t>
    </dgm:pt>
    <dgm:pt modelId="{0D94DFEA-C3BC-478B-A142-61FDBEB6A88B}" type="sibTrans" cxnId="{A2D4CB59-1B30-4B26-9590-5E8B1E378069}">
      <dgm:prSet/>
      <dgm:spPr/>
      <dgm:t>
        <a:bodyPr/>
        <a:lstStyle/>
        <a:p>
          <a:endParaRPr lang="en-US"/>
        </a:p>
      </dgm:t>
    </dgm:pt>
    <dgm:pt modelId="{97DF8421-BD7A-4640-A87C-957F6AF19535}">
      <dgm:prSet phldrT="[Text]"/>
      <dgm:spPr/>
      <dgm:t>
        <a:bodyPr/>
        <a:lstStyle/>
        <a:p>
          <a:r>
            <a:rPr lang="en-US" dirty="0" smtClean="0"/>
            <a:t>Pellets </a:t>
          </a:r>
          <a:endParaRPr lang="en-US" dirty="0"/>
        </a:p>
      </dgm:t>
    </dgm:pt>
    <dgm:pt modelId="{EECF3306-E489-424D-A512-BAE6EB5C32FC}" type="parTrans" cxnId="{D065A6DE-26F8-450F-90FA-95B516DD16E9}">
      <dgm:prSet/>
      <dgm:spPr/>
      <dgm:t>
        <a:bodyPr/>
        <a:lstStyle/>
        <a:p>
          <a:endParaRPr lang="en-US"/>
        </a:p>
      </dgm:t>
    </dgm:pt>
    <dgm:pt modelId="{DE6954D6-922C-437B-A53D-DCCF7FD2AEC6}" type="sibTrans" cxnId="{D065A6DE-26F8-450F-90FA-95B516DD16E9}">
      <dgm:prSet/>
      <dgm:spPr/>
      <dgm:t>
        <a:bodyPr/>
        <a:lstStyle/>
        <a:p>
          <a:endParaRPr lang="en-US"/>
        </a:p>
      </dgm:t>
    </dgm:pt>
    <dgm:pt modelId="{E28EFE50-F027-4D45-96E0-C6D80263255F}">
      <dgm:prSet phldrT="[Text]" phldr="1"/>
      <dgm:spPr/>
      <dgm:t>
        <a:bodyPr/>
        <a:lstStyle/>
        <a:p>
          <a:endParaRPr lang="en-US"/>
        </a:p>
      </dgm:t>
    </dgm:pt>
    <dgm:pt modelId="{88991111-94AF-4CF9-850E-2156B7312777}" type="parTrans" cxnId="{D1ED2F10-CB44-4228-9EBE-DEF9E01CD156}">
      <dgm:prSet/>
      <dgm:spPr/>
      <dgm:t>
        <a:bodyPr/>
        <a:lstStyle/>
        <a:p>
          <a:endParaRPr lang="en-US"/>
        </a:p>
      </dgm:t>
    </dgm:pt>
    <dgm:pt modelId="{967055F1-E773-45D5-A850-2E7715388108}" type="sibTrans" cxnId="{D1ED2F10-CB44-4228-9EBE-DEF9E01CD156}">
      <dgm:prSet/>
      <dgm:spPr/>
      <dgm:t>
        <a:bodyPr/>
        <a:lstStyle/>
        <a:p>
          <a:endParaRPr lang="en-US"/>
        </a:p>
      </dgm:t>
    </dgm:pt>
    <dgm:pt modelId="{8AF89EF2-A8FA-4555-82C9-9FC2CEE1C356}">
      <dgm:prSet phldrT="[Text]"/>
      <dgm:spPr/>
      <dgm:t>
        <a:bodyPr/>
        <a:lstStyle/>
        <a:p>
          <a:r>
            <a:rPr lang="en-US" dirty="0" smtClean="0"/>
            <a:t>Can fire short distance</a:t>
          </a:r>
          <a:endParaRPr lang="en-US" dirty="0"/>
        </a:p>
      </dgm:t>
    </dgm:pt>
    <dgm:pt modelId="{618A7B48-9F51-4409-9548-E985934FEAB9}" type="parTrans" cxnId="{37F5DA55-C78A-4CA3-8D65-795996A2730F}">
      <dgm:prSet/>
      <dgm:spPr/>
      <dgm:t>
        <a:bodyPr/>
        <a:lstStyle/>
        <a:p>
          <a:endParaRPr lang="en-US"/>
        </a:p>
      </dgm:t>
    </dgm:pt>
    <dgm:pt modelId="{0A659158-AD01-4FED-8F91-ED6D49B43B31}" type="sibTrans" cxnId="{37F5DA55-C78A-4CA3-8D65-795996A2730F}">
      <dgm:prSet/>
      <dgm:spPr/>
      <dgm:t>
        <a:bodyPr/>
        <a:lstStyle/>
        <a:p>
          <a:endParaRPr lang="en-US"/>
        </a:p>
      </dgm:t>
    </dgm:pt>
    <dgm:pt modelId="{3F2231C8-8029-4BD5-8013-F39619BBC3D8}" type="pres">
      <dgm:prSet presAssocID="{D13A1465-30FD-4CC6-B692-1C4635C0B9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13C2CA-FCBB-45AB-AA14-E66DFD64618C}" type="pres">
      <dgm:prSet presAssocID="{E28EFE50-F027-4D45-96E0-C6D80263255F}" presName="boxAndChildren" presStyleCnt="0"/>
      <dgm:spPr/>
    </dgm:pt>
    <dgm:pt modelId="{269F9396-E25F-4E0C-A326-932C281356B4}" type="pres">
      <dgm:prSet presAssocID="{E28EFE50-F027-4D45-96E0-C6D80263255F}" presName="parentTextBox" presStyleLbl="node1" presStyleIdx="0" presStyleCnt="3"/>
      <dgm:spPr/>
      <dgm:t>
        <a:bodyPr/>
        <a:lstStyle/>
        <a:p>
          <a:endParaRPr lang="en-US"/>
        </a:p>
      </dgm:t>
    </dgm:pt>
    <dgm:pt modelId="{D9BF6119-6F8D-48DA-9C64-3F9BD6F661D6}" type="pres">
      <dgm:prSet presAssocID="{E28EFE50-F027-4D45-96E0-C6D80263255F}" presName="entireBox" presStyleLbl="node1" presStyleIdx="0" presStyleCnt="3"/>
      <dgm:spPr/>
      <dgm:t>
        <a:bodyPr/>
        <a:lstStyle/>
        <a:p>
          <a:endParaRPr lang="en-US"/>
        </a:p>
      </dgm:t>
    </dgm:pt>
    <dgm:pt modelId="{ED02E145-042E-4C4C-9A93-90D8DA7CB69A}" type="pres">
      <dgm:prSet presAssocID="{E28EFE50-F027-4D45-96E0-C6D80263255F}" presName="descendantBox" presStyleCnt="0"/>
      <dgm:spPr/>
    </dgm:pt>
    <dgm:pt modelId="{061AE470-8E14-48B0-A59C-0670B9F06623}" type="pres">
      <dgm:prSet presAssocID="{8AF89EF2-A8FA-4555-82C9-9FC2CEE1C356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0CF94-7DA5-4FF5-80E9-A4D5A7E27022}" type="pres">
      <dgm:prSet presAssocID="{0D94DFEA-C3BC-478B-A142-61FDBEB6A88B}" presName="sp" presStyleCnt="0"/>
      <dgm:spPr/>
    </dgm:pt>
    <dgm:pt modelId="{A901E56B-0E39-4330-9D89-DFD9F10E5349}" type="pres">
      <dgm:prSet presAssocID="{F712FF36-3101-48E7-935C-831A143696FB}" presName="arrowAndChildren" presStyleCnt="0"/>
      <dgm:spPr/>
    </dgm:pt>
    <dgm:pt modelId="{F120B453-0091-43C0-87F6-4203D5593D7D}" type="pres">
      <dgm:prSet presAssocID="{F712FF36-3101-48E7-935C-831A143696F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989639E-24EE-4A2E-8CCC-D3458608E1A1}" type="pres">
      <dgm:prSet presAssocID="{F712FF36-3101-48E7-935C-831A143696FB}" presName="arrow" presStyleLbl="node1" presStyleIdx="1" presStyleCnt="3"/>
      <dgm:spPr/>
      <dgm:t>
        <a:bodyPr/>
        <a:lstStyle/>
        <a:p>
          <a:endParaRPr lang="en-US"/>
        </a:p>
      </dgm:t>
    </dgm:pt>
    <dgm:pt modelId="{F7F78FEB-C249-4554-A19E-EE3D15295D0E}" type="pres">
      <dgm:prSet presAssocID="{F712FF36-3101-48E7-935C-831A143696FB}" presName="descendantArrow" presStyleCnt="0"/>
      <dgm:spPr/>
    </dgm:pt>
    <dgm:pt modelId="{64C9F27B-904C-4BDC-92EA-BBEEFA31C63A}" type="pres">
      <dgm:prSet presAssocID="{97DF8421-BD7A-4640-A87C-957F6AF1953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95EF-05C0-4D16-A0A6-D7C0A3961520}" type="pres">
      <dgm:prSet presAssocID="{08B3393A-66A5-4860-9E8A-9E20F49CF926}" presName="sp" presStyleCnt="0"/>
      <dgm:spPr/>
    </dgm:pt>
    <dgm:pt modelId="{42D89BB8-A4BA-48D0-A428-76B689D3E1C1}" type="pres">
      <dgm:prSet presAssocID="{699B91D1-D0EC-4FAD-B0C1-C7B6F44EE466}" presName="arrowAndChildren" presStyleCnt="0"/>
      <dgm:spPr/>
    </dgm:pt>
    <dgm:pt modelId="{699700B4-DB63-45E9-91D5-16E52D9455B6}" type="pres">
      <dgm:prSet presAssocID="{699B91D1-D0EC-4FAD-B0C1-C7B6F44EE46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ECFA5EE-E862-4511-A789-7375A27DE3DF}" type="pres">
      <dgm:prSet presAssocID="{699B91D1-D0EC-4FAD-B0C1-C7B6F44EE466}" presName="arrow" presStyleLbl="node1" presStyleIdx="2" presStyleCnt="3"/>
      <dgm:spPr/>
      <dgm:t>
        <a:bodyPr/>
        <a:lstStyle/>
        <a:p>
          <a:endParaRPr lang="en-US"/>
        </a:p>
      </dgm:t>
    </dgm:pt>
    <dgm:pt modelId="{B952334B-E6E0-4D79-AAA1-4F0E8DD9A9DF}" type="pres">
      <dgm:prSet presAssocID="{699B91D1-D0EC-4FAD-B0C1-C7B6F44EE466}" presName="descendantArrow" presStyleCnt="0"/>
      <dgm:spPr/>
    </dgm:pt>
    <dgm:pt modelId="{234BD5B5-EAFC-4A49-B39B-8A904CAF7BE0}" type="pres">
      <dgm:prSet presAssocID="{FAA604AD-0B8E-4349-BC4C-6C8807739526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C22EE-9B2E-4AC7-9529-D58937B6AE4C}" type="presOf" srcId="{FAA604AD-0B8E-4349-BC4C-6C8807739526}" destId="{234BD5B5-EAFC-4A49-B39B-8A904CAF7BE0}" srcOrd="0" destOrd="0" presId="urn:microsoft.com/office/officeart/2005/8/layout/process4"/>
    <dgm:cxn modelId="{91733118-5495-4F70-8C7F-27213F34929C}" type="presOf" srcId="{D13A1465-30FD-4CC6-B692-1C4635C0B9CE}" destId="{3F2231C8-8029-4BD5-8013-F39619BBC3D8}" srcOrd="0" destOrd="0" presId="urn:microsoft.com/office/officeart/2005/8/layout/process4"/>
    <dgm:cxn modelId="{D065A6DE-26F8-450F-90FA-95B516DD16E9}" srcId="{F712FF36-3101-48E7-935C-831A143696FB}" destId="{97DF8421-BD7A-4640-A87C-957F6AF19535}" srcOrd="0" destOrd="0" parTransId="{EECF3306-E489-424D-A512-BAE6EB5C32FC}" sibTransId="{DE6954D6-922C-437B-A53D-DCCF7FD2AEC6}"/>
    <dgm:cxn modelId="{6CE8A40C-7B94-46D0-B352-AD5771A49A57}" type="presOf" srcId="{8AF89EF2-A8FA-4555-82C9-9FC2CEE1C356}" destId="{061AE470-8E14-48B0-A59C-0670B9F06623}" srcOrd="0" destOrd="0" presId="urn:microsoft.com/office/officeart/2005/8/layout/process4"/>
    <dgm:cxn modelId="{2D624DAE-C396-4E14-8A10-DD92D5E3B820}" type="presOf" srcId="{F712FF36-3101-48E7-935C-831A143696FB}" destId="{F120B453-0091-43C0-87F6-4203D5593D7D}" srcOrd="0" destOrd="0" presId="urn:microsoft.com/office/officeart/2005/8/layout/process4"/>
    <dgm:cxn modelId="{A2D4CB59-1B30-4B26-9590-5E8B1E378069}" srcId="{D13A1465-30FD-4CC6-B692-1C4635C0B9CE}" destId="{F712FF36-3101-48E7-935C-831A143696FB}" srcOrd="1" destOrd="0" parTransId="{89C086F6-A840-457A-9426-153A6968BD3E}" sibTransId="{0D94DFEA-C3BC-478B-A142-61FDBEB6A88B}"/>
    <dgm:cxn modelId="{C6BA7A6E-D123-4A8D-844E-A91A879B4250}" type="presOf" srcId="{F712FF36-3101-48E7-935C-831A143696FB}" destId="{8989639E-24EE-4A2E-8CCC-D3458608E1A1}" srcOrd="1" destOrd="0" presId="urn:microsoft.com/office/officeart/2005/8/layout/process4"/>
    <dgm:cxn modelId="{D1ED2F10-CB44-4228-9EBE-DEF9E01CD156}" srcId="{D13A1465-30FD-4CC6-B692-1C4635C0B9CE}" destId="{E28EFE50-F027-4D45-96E0-C6D80263255F}" srcOrd="2" destOrd="0" parTransId="{88991111-94AF-4CF9-850E-2156B7312777}" sibTransId="{967055F1-E773-45D5-A850-2E7715388108}"/>
    <dgm:cxn modelId="{37F5DA55-C78A-4CA3-8D65-795996A2730F}" srcId="{E28EFE50-F027-4D45-96E0-C6D80263255F}" destId="{8AF89EF2-A8FA-4555-82C9-9FC2CEE1C356}" srcOrd="0" destOrd="0" parTransId="{618A7B48-9F51-4409-9548-E985934FEAB9}" sibTransId="{0A659158-AD01-4FED-8F91-ED6D49B43B31}"/>
    <dgm:cxn modelId="{02841BFA-E28A-4712-85F6-DFC9C3E97092}" type="presOf" srcId="{699B91D1-D0EC-4FAD-B0C1-C7B6F44EE466}" destId="{9ECFA5EE-E862-4511-A789-7375A27DE3DF}" srcOrd="1" destOrd="0" presId="urn:microsoft.com/office/officeart/2005/8/layout/process4"/>
    <dgm:cxn modelId="{C90BF2B5-2900-40CA-80CC-139838B7F50E}" srcId="{699B91D1-D0EC-4FAD-B0C1-C7B6F44EE466}" destId="{FAA604AD-0B8E-4349-BC4C-6C8807739526}" srcOrd="0" destOrd="0" parTransId="{FE9A8F66-0CBB-446A-A2FF-23EAEA8F2461}" sibTransId="{B941E861-B47A-4FF5-9778-784E9DE85EA7}"/>
    <dgm:cxn modelId="{67482954-8D98-42B1-A675-DB6A3FE00565}" type="presOf" srcId="{699B91D1-D0EC-4FAD-B0C1-C7B6F44EE466}" destId="{699700B4-DB63-45E9-91D5-16E52D9455B6}" srcOrd="0" destOrd="0" presId="urn:microsoft.com/office/officeart/2005/8/layout/process4"/>
    <dgm:cxn modelId="{5A49E4DE-A2FC-4AEB-89F0-54C37CDB03A5}" type="presOf" srcId="{E28EFE50-F027-4D45-96E0-C6D80263255F}" destId="{D9BF6119-6F8D-48DA-9C64-3F9BD6F661D6}" srcOrd="1" destOrd="0" presId="urn:microsoft.com/office/officeart/2005/8/layout/process4"/>
    <dgm:cxn modelId="{EF5FC034-E8DD-4EB3-9702-E67EDDB45C4F}" srcId="{D13A1465-30FD-4CC6-B692-1C4635C0B9CE}" destId="{699B91D1-D0EC-4FAD-B0C1-C7B6F44EE466}" srcOrd="0" destOrd="0" parTransId="{22AC3BF9-BB84-4133-B138-AF0E93055460}" sibTransId="{08B3393A-66A5-4860-9E8A-9E20F49CF926}"/>
    <dgm:cxn modelId="{27BB0656-A729-43D6-8FAD-DB64B490753D}" type="presOf" srcId="{97DF8421-BD7A-4640-A87C-957F6AF19535}" destId="{64C9F27B-904C-4BDC-92EA-BBEEFA31C63A}" srcOrd="0" destOrd="0" presId="urn:microsoft.com/office/officeart/2005/8/layout/process4"/>
    <dgm:cxn modelId="{3C06A8B9-A839-4539-B8DD-EF549BF7037E}" type="presOf" srcId="{E28EFE50-F027-4D45-96E0-C6D80263255F}" destId="{269F9396-E25F-4E0C-A326-932C281356B4}" srcOrd="0" destOrd="0" presId="urn:microsoft.com/office/officeart/2005/8/layout/process4"/>
    <dgm:cxn modelId="{C69924D6-A917-4179-9818-053B6ECFBA37}" type="presParOf" srcId="{3F2231C8-8029-4BD5-8013-F39619BBC3D8}" destId="{7013C2CA-FCBB-45AB-AA14-E66DFD64618C}" srcOrd="0" destOrd="0" presId="urn:microsoft.com/office/officeart/2005/8/layout/process4"/>
    <dgm:cxn modelId="{5D6306BC-BA28-467D-ADA2-7869F2E4B635}" type="presParOf" srcId="{7013C2CA-FCBB-45AB-AA14-E66DFD64618C}" destId="{269F9396-E25F-4E0C-A326-932C281356B4}" srcOrd="0" destOrd="0" presId="urn:microsoft.com/office/officeart/2005/8/layout/process4"/>
    <dgm:cxn modelId="{00594003-DAAC-4E34-8C49-8889D473FD8C}" type="presParOf" srcId="{7013C2CA-FCBB-45AB-AA14-E66DFD64618C}" destId="{D9BF6119-6F8D-48DA-9C64-3F9BD6F661D6}" srcOrd="1" destOrd="0" presId="urn:microsoft.com/office/officeart/2005/8/layout/process4"/>
    <dgm:cxn modelId="{AA8C2FDB-B27F-4499-ACED-587927B50D0C}" type="presParOf" srcId="{7013C2CA-FCBB-45AB-AA14-E66DFD64618C}" destId="{ED02E145-042E-4C4C-9A93-90D8DA7CB69A}" srcOrd="2" destOrd="0" presId="urn:microsoft.com/office/officeart/2005/8/layout/process4"/>
    <dgm:cxn modelId="{A49BAD67-A556-43D1-8336-429243F626C6}" type="presParOf" srcId="{ED02E145-042E-4C4C-9A93-90D8DA7CB69A}" destId="{061AE470-8E14-48B0-A59C-0670B9F06623}" srcOrd="0" destOrd="0" presId="urn:microsoft.com/office/officeart/2005/8/layout/process4"/>
    <dgm:cxn modelId="{8FB649FE-E48B-45C5-9D4C-AB94EE08C3CD}" type="presParOf" srcId="{3F2231C8-8029-4BD5-8013-F39619BBC3D8}" destId="{0600CF94-7DA5-4FF5-80E9-A4D5A7E27022}" srcOrd="1" destOrd="0" presId="urn:microsoft.com/office/officeart/2005/8/layout/process4"/>
    <dgm:cxn modelId="{87532217-8CD8-42F2-83B8-1C56F1A81474}" type="presParOf" srcId="{3F2231C8-8029-4BD5-8013-F39619BBC3D8}" destId="{A901E56B-0E39-4330-9D89-DFD9F10E5349}" srcOrd="2" destOrd="0" presId="urn:microsoft.com/office/officeart/2005/8/layout/process4"/>
    <dgm:cxn modelId="{801DF92B-1C64-4376-B337-084CF9A4A06A}" type="presParOf" srcId="{A901E56B-0E39-4330-9D89-DFD9F10E5349}" destId="{F120B453-0091-43C0-87F6-4203D5593D7D}" srcOrd="0" destOrd="0" presId="urn:microsoft.com/office/officeart/2005/8/layout/process4"/>
    <dgm:cxn modelId="{DD9C4EF9-EB3D-480F-84E4-4359B467A2D0}" type="presParOf" srcId="{A901E56B-0E39-4330-9D89-DFD9F10E5349}" destId="{8989639E-24EE-4A2E-8CCC-D3458608E1A1}" srcOrd="1" destOrd="0" presId="urn:microsoft.com/office/officeart/2005/8/layout/process4"/>
    <dgm:cxn modelId="{1FDD05A5-2B9F-469F-8683-849AA116CBA9}" type="presParOf" srcId="{A901E56B-0E39-4330-9D89-DFD9F10E5349}" destId="{F7F78FEB-C249-4554-A19E-EE3D15295D0E}" srcOrd="2" destOrd="0" presId="urn:microsoft.com/office/officeart/2005/8/layout/process4"/>
    <dgm:cxn modelId="{21441F5A-7416-4D21-ABF2-E078B748C07A}" type="presParOf" srcId="{F7F78FEB-C249-4554-A19E-EE3D15295D0E}" destId="{64C9F27B-904C-4BDC-92EA-BBEEFA31C63A}" srcOrd="0" destOrd="0" presId="urn:microsoft.com/office/officeart/2005/8/layout/process4"/>
    <dgm:cxn modelId="{8D41BC7A-BB28-488D-B801-AA02773B68E0}" type="presParOf" srcId="{3F2231C8-8029-4BD5-8013-F39619BBC3D8}" destId="{6EA495EF-05C0-4D16-A0A6-D7C0A3961520}" srcOrd="3" destOrd="0" presId="urn:microsoft.com/office/officeart/2005/8/layout/process4"/>
    <dgm:cxn modelId="{247C68E4-5358-42AF-B4DD-0C82EA0E8031}" type="presParOf" srcId="{3F2231C8-8029-4BD5-8013-F39619BBC3D8}" destId="{42D89BB8-A4BA-48D0-A428-76B689D3E1C1}" srcOrd="4" destOrd="0" presId="urn:microsoft.com/office/officeart/2005/8/layout/process4"/>
    <dgm:cxn modelId="{635B1E14-5643-4630-8552-227A2133277F}" type="presParOf" srcId="{42D89BB8-A4BA-48D0-A428-76B689D3E1C1}" destId="{699700B4-DB63-45E9-91D5-16E52D9455B6}" srcOrd="0" destOrd="0" presId="urn:microsoft.com/office/officeart/2005/8/layout/process4"/>
    <dgm:cxn modelId="{23522890-9EDD-4A75-A8B7-858233702F95}" type="presParOf" srcId="{42D89BB8-A4BA-48D0-A428-76B689D3E1C1}" destId="{9ECFA5EE-E862-4511-A789-7375A27DE3DF}" srcOrd="1" destOrd="0" presId="urn:microsoft.com/office/officeart/2005/8/layout/process4"/>
    <dgm:cxn modelId="{126C59A1-AECD-4F8F-8A7F-FCECAC17FBC3}" type="presParOf" srcId="{42D89BB8-A4BA-48D0-A428-76B689D3E1C1}" destId="{B952334B-E6E0-4D79-AAA1-4F0E8DD9A9DF}" srcOrd="2" destOrd="0" presId="urn:microsoft.com/office/officeart/2005/8/layout/process4"/>
    <dgm:cxn modelId="{77944906-1B81-4B54-B772-174FD984E1D9}" type="presParOf" srcId="{B952334B-E6E0-4D79-AAA1-4F0E8DD9A9DF}" destId="{234BD5B5-EAFC-4A49-B39B-8A904CAF7BE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3244-64D9-4074-AD98-A452617AADAB}">
      <dsp:nvSpPr>
        <dsp:cNvPr id="0" name=""/>
        <dsp:cNvSpPr/>
      </dsp:nvSpPr>
      <dsp:spPr>
        <a:xfrm>
          <a:off x="0" y="2925348"/>
          <a:ext cx="4041775" cy="960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0" y="2925348"/>
        <a:ext cx="4041775" cy="518488"/>
      </dsp:txXfrm>
    </dsp:sp>
    <dsp:sp modelId="{2CFBFC22-86A7-454E-BAEC-C2076F00F31B}">
      <dsp:nvSpPr>
        <dsp:cNvPr id="0" name=""/>
        <dsp:cNvSpPr/>
      </dsp:nvSpPr>
      <dsp:spPr>
        <a:xfrm>
          <a:off x="0" y="3424634"/>
          <a:ext cx="4041775" cy="441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Can fire long distance</a:t>
          </a:r>
          <a:endParaRPr lang="en-US" sz="2700" kern="1200" dirty="0"/>
        </a:p>
      </dsp:txBody>
      <dsp:txXfrm>
        <a:off x="0" y="3424634"/>
        <a:ext cx="4041775" cy="441675"/>
      </dsp:txXfrm>
    </dsp:sp>
    <dsp:sp modelId="{D8FEAE7B-726C-41E5-98EC-089BAF98FD7D}">
      <dsp:nvSpPr>
        <dsp:cNvPr id="0" name=""/>
        <dsp:cNvSpPr/>
      </dsp:nvSpPr>
      <dsp:spPr>
        <a:xfrm rot="10800000">
          <a:off x="0" y="1463017"/>
          <a:ext cx="4041775" cy="14767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10800000">
        <a:off x="0" y="1463017"/>
        <a:ext cx="4041775" cy="518333"/>
      </dsp:txXfrm>
    </dsp:sp>
    <dsp:sp modelId="{F8151D5C-7464-4747-A5B6-60F9749957E3}">
      <dsp:nvSpPr>
        <dsp:cNvPr id="0" name=""/>
        <dsp:cNvSpPr/>
      </dsp:nvSpPr>
      <dsp:spPr>
        <a:xfrm>
          <a:off x="0" y="1981351"/>
          <a:ext cx="4041775" cy="4415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Bullets </a:t>
          </a:r>
          <a:endParaRPr lang="en-US" sz="2700" kern="1200" dirty="0"/>
        </a:p>
      </dsp:txBody>
      <dsp:txXfrm>
        <a:off x="0" y="1981351"/>
        <a:ext cx="4041775" cy="441543"/>
      </dsp:txXfrm>
    </dsp:sp>
    <dsp:sp modelId="{D0298423-0187-48A2-8B94-3CE96FBA45CD}">
      <dsp:nvSpPr>
        <dsp:cNvPr id="0" name=""/>
        <dsp:cNvSpPr/>
      </dsp:nvSpPr>
      <dsp:spPr>
        <a:xfrm rot="10800000">
          <a:off x="0" y="686"/>
          <a:ext cx="4041775" cy="14767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10800000">
        <a:off x="0" y="686"/>
        <a:ext cx="4041775" cy="518333"/>
      </dsp:txXfrm>
    </dsp:sp>
    <dsp:sp modelId="{ACB0D929-965F-4258-B39B-47F97E8A8752}">
      <dsp:nvSpPr>
        <dsp:cNvPr id="0" name=""/>
        <dsp:cNvSpPr/>
      </dsp:nvSpPr>
      <dsp:spPr>
        <a:xfrm>
          <a:off x="0" y="519020"/>
          <a:ext cx="4041775" cy="4415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Inside barrel has groves</a:t>
          </a:r>
          <a:endParaRPr lang="en-US" sz="2700" kern="1200" dirty="0"/>
        </a:p>
      </dsp:txBody>
      <dsp:txXfrm>
        <a:off x="0" y="519020"/>
        <a:ext cx="4041775" cy="441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F6119-6F8D-48DA-9C64-3F9BD6F661D6}">
      <dsp:nvSpPr>
        <dsp:cNvPr id="0" name=""/>
        <dsp:cNvSpPr/>
      </dsp:nvSpPr>
      <dsp:spPr>
        <a:xfrm>
          <a:off x="0" y="2925348"/>
          <a:ext cx="4041775" cy="9601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0" y="2925348"/>
        <a:ext cx="4041775" cy="518488"/>
      </dsp:txXfrm>
    </dsp:sp>
    <dsp:sp modelId="{061AE470-8E14-48B0-A59C-0670B9F06623}">
      <dsp:nvSpPr>
        <dsp:cNvPr id="0" name=""/>
        <dsp:cNvSpPr/>
      </dsp:nvSpPr>
      <dsp:spPr>
        <a:xfrm>
          <a:off x="0" y="3424634"/>
          <a:ext cx="4041775" cy="441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Can fire short distance</a:t>
          </a:r>
          <a:endParaRPr lang="en-US" sz="2800" kern="1200" dirty="0"/>
        </a:p>
      </dsp:txBody>
      <dsp:txXfrm>
        <a:off x="0" y="3424634"/>
        <a:ext cx="4041775" cy="441675"/>
      </dsp:txXfrm>
    </dsp:sp>
    <dsp:sp modelId="{8989639E-24EE-4A2E-8CCC-D3458608E1A1}">
      <dsp:nvSpPr>
        <dsp:cNvPr id="0" name=""/>
        <dsp:cNvSpPr/>
      </dsp:nvSpPr>
      <dsp:spPr>
        <a:xfrm rot="10800000">
          <a:off x="0" y="1463017"/>
          <a:ext cx="4041775" cy="14767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10800000">
        <a:off x="0" y="1463017"/>
        <a:ext cx="4041775" cy="518333"/>
      </dsp:txXfrm>
    </dsp:sp>
    <dsp:sp modelId="{64C9F27B-904C-4BDC-92EA-BBEEFA31C63A}">
      <dsp:nvSpPr>
        <dsp:cNvPr id="0" name=""/>
        <dsp:cNvSpPr/>
      </dsp:nvSpPr>
      <dsp:spPr>
        <a:xfrm>
          <a:off x="0" y="1981351"/>
          <a:ext cx="4041775" cy="4415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Pellets </a:t>
          </a:r>
          <a:endParaRPr lang="en-US" sz="2800" kern="1200" dirty="0"/>
        </a:p>
      </dsp:txBody>
      <dsp:txXfrm>
        <a:off x="0" y="1981351"/>
        <a:ext cx="4041775" cy="441543"/>
      </dsp:txXfrm>
    </dsp:sp>
    <dsp:sp modelId="{9ECFA5EE-E862-4511-A789-7375A27DE3DF}">
      <dsp:nvSpPr>
        <dsp:cNvPr id="0" name=""/>
        <dsp:cNvSpPr/>
      </dsp:nvSpPr>
      <dsp:spPr>
        <a:xfrm rot="10800000">
          <a:off x="0" y="686"/>
          <a:ext cx="4041775" cy="147673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10800000">
        <a:off x="0" y="686"/>
        <a:ext cx="4041775" cy="518333"/>
      </dsp:txXfrm>
    </dsp:sp>
    <dsp:sp modelId="{234BD5B5-EAFC-4A49-B39B-8A904CAF7BE0}">
      <dsp:nvSpPr>
        <dsp:cNvPr id="0" name=""/>
        <dsp:cNvSpPr/>
      </dsp:nvSpPr>
      <dsp:spPr>
        <a:xfrm>
          <a:off x="0" y="519020"/>
          <a:ext cx="4041775" cy="4415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Inside barrel is smooth</a:t>
          </a:r>
          <a:endParaRPr lang="en-US" sz="2800" kern="1200" dirty="0"/>
        </a:p>
      </dsp:txBody>
      <dsp:txXfrm>
        <a:off x="0" y="519020"/>
        <a:ext cx="4041775" cy="441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D32FE-6293-41AC-88ED-4B73C2E96060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46D6-0B17-4207-B1BF-D6D75364C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736D903-F3B8-4C59-869B-195C0567AF0F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C46848-4FFE-4CB8-A9ED-E3EACAACF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458200" cy="29718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 Learning Session - </a:t>
            </a:r>
            <a:r>
              <a:rPr lang="en-US" dirty="0"/>
              <a:t>Intracranial injuries…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Dr. Nirmala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Perera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&amp;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P.Paranitharan</a:t>
            </a:r>
            <a:endParaRPr lang="en-US" dirty="0"/>
          </a:p>
        </p:txBody>
      </p:sp>
      <p:pic>
        <p:nvPicPr>
          <p:cNvPr id="5" name="Picture 4" descr="animated-gif-teache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183888"/>
            <a:ext cx="2438400" cy="26741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791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Computer Designing by Dr.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Udara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Senarathne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27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229600" cy="1752600"/>
          </a:xfrm>
        </p:spPr>
        <p:txBody>
          <a:bodyPr/>
          <a:lstStyle/>
          <a:p>
            <a:r>
              <a:rPr lang="en-US" dirty="0" smtClean="0"/>
              <a:t>A 20yr old male was shot during a police raid. He was admitted to a surgical unit and the MO medico legal was summoned to do medico-legal examination of the patient. Eye witness reported that the man was shot by a rifle.     </a:t>
            </a:r>
            <a:endParaRPr lang="en-US" dirty="0"/>
          </a:p>
        </p:txBody>
      </p:sp>
      <p:pic>
        <p:nvPicPr>
          <p:cNvPr id="4" name="Picture 3" descr="30.s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28" y="304800"/>
            <a:ext cx="4878371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1. What are the features that would help the MO medico-legal to differentiate an entry wound from an exit wound?</a:t>
            </a:r>
            <a:endParaRPr lang="en-US" sz="1800" dirty="0"/>
          </a:p>
        </p:txBody>
      </p:sp>
      <p:pic>
        <p:nvPicPr>
          <p:cNvPr id="6" name="Content Placeholder 5" descr="1603817-1607640-1975428-1975511t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098" y="2822448"/>
            <a:ext cx="4349702" cy="2892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1603817-1607640-1975428-1975540t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2244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133600" y="609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609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1. What are the features that would help the MO medico-legal to differentiate an entry wound from an exit wound?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38465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wound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wound (B)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258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Circular hole</a:t>
                      </a:r>
                      <a:r>
                        <a:rPr lang="en-US" baseline="0" dirty="0" smtClean="0"/>
                        <a:t> with inverted margins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Stellate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everted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29">
                <a:tc>
                  <a:txBody>
                    <a:bodyPr/>
                    <a:lstStyle/>
                    <a:p>
                      <a:r>
                        <a:rPr lang="en-US" dirty="0" smtClean="0"/>
                        <a:t>Abrasion collar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797">
                <a:tc>
                  <a:txBody>
                    <a:bodyPr/>
                    <a:lstStyle/>
                    <a:p>
                      <a:r>
                        <a:rPr lang="en-US" dirty="0" smtClean="0"/>
                        <a:t>Burning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lackening Tattooing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be present depending on the range of fire but not present in this case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305800" cy="1752600"/>
          </a:xfrm>
        </p:spPr>
        <p:txBody>
          <a:bodyPr/>
          <a:lstStyle/>
          <a:p>
            <a:r>
              <a:rPr lang="en-US" dirty="0" smtClean="0"/>
              <a:t>A 35yr old male was found dead inside a room with a circular laceration on the forehead. </a:t>
            </a:r>
            <a:endParaRPr lang="en-US" dirty="0"/>
          </a:p>
        </p:txBody>
      </p:sp>
      <p:pic>
        <p:nvPicPr>
          <p:cNvPr id="5" name="Picture 4" descr="FOR041.jpg"/>
          <p:cNvPicPr>
            <a:picLocks noChangeAspect="1"/>
          </p:cNvPicPr>
          <p:nvPr/>
        </p:nvPicPr>
        <p:blipFill>
          <a:blip r:embed="rId2"/>
          <a:srcRect t="10417" b="21875"/>
          <a:stretch>
            <a:fillRect/>
          </a:stretch>
        </p:blipFill>
        <p:spPr>
          <a:xfrm>
            <a:off x="5949696" y="304800"/>
            <a:ext cx="2889504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Which of the following features will indicate this case as a firearm suicide?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Room is locked from inside.</a:t>
            </a:r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Weapon is absent from the scene.</a:t>
            </a:r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Presence of more than one fatal injury.</a:t>
            </a:r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Elective site.</a:t>
            </a:r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Entry wound is compatible with the handedness.</a:t>
            </a:r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Injuries present in inaccessible area.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Which of the following features will indicate this case as a firearm suicide?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Room is locked from inside. </a:t>
            </a:r>
            <a:r>
              <a:rPr lang="en-US" sz="1600" dirty="0" smtClean="0">
                <a:solidFill>
                  <a:schemeClr val="accent1"/>
                </a:solidFill>
              </a:rPr>
              <a:t>(T)</a:t>
            </a: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Weapon is absent from the scene. </a:t>
            </a:r>
            <a:r>
              <a:rPr lang="en-US" sz="1600" dirty="0" smtClean="0">
                <a:solidFill>
                  <a:schemeClr val="accent1"/>
                </a:solidFill>
              </a:rPr>
              <a:t>(F)</a:t>
            </a: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Presence of more than one fatal injury. </a:t>
            </a:r>
            <a:r>
              <a:rPr lang="en-US" sz="1600" dirty="0" smtClean="0">
                <a:solidFill>
                  <a:schemeClr val="accent1"/>
                </a:solidFill>
              </a:rPr>
              <a:t>(F)</a:t>
            </a: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Elective site. </a:t>
            </a:r>
            <a:r>
              <a:rPr lang="en-US" sz="1600" dirty="0" smtClean="0">
                <a:solidFill>
                  <a:schemeClr val="accent1"/>
                </a:solidFill>
              </a:rPr>
              <a:t>(T)</a:t>
            </a: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Entry wound is compatible with the handedness. </a:t>
            </a:r>
            <a:r>
              <a:rPr lang="en-US" sz="1600" dirty="0" smtClean="0">
                <a:solidFill>
                  <a:schemeClr val="accent1"/>
                </a:solidFill>
              </a:rPr>
              <a:t>(T)</a:t>
            </a: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endParaRPr lang="en-US" sz="16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600" dirty="0" smtClean="0"/>
              <a:t>Injuries present in inaccessible area. </a:t>
            </a:r>
            <a:r>
              <a:rPr lang="en-US" sz="1600" dirty="0" smtClean="0">
                <a:solidFill>
                  <a:schemeClr val="accent1"/>
                </a:solidFill>
              </a:rPr>
              <a:t>(F)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can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608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</a:p>
          <a:p>
            <a:r>
              <a:rPr lang="en-US" sz="2400" dirty="0" smtClean="0"/>
              <a:t>Identify the injuries caused by different types of fire arm. </a:t>
            </a:r>
          </a:p>
          <a:p>
            <a:pPr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Can you use your blog as your corporate landing 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609600"/>
            <a:ext cx="16002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8" y="891758"/>
            <a:ext cx="7796242" cy="72616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1066800"/>
            <a:ext cx="6851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YES! You Can!</a:t>
            </a:r>
            <a:endParaRPr 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ter-lily-or-lotus-flowers-22283514-500-3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28600" y="5445204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ush Script MT" pitchFamily="66" charset="0"/>
              </a:rPr>
              <a:t>GOOD JOB!</a:t>
            </a:r>
            <a:endParaRPr lang="en-US" sz="6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ini_de_primavara-50287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09728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2057400" y="762000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lackadder ITC" pitchFamily="82" charset="0"/>
              </a:rPr>
              <a:t>Good Luck !</a:t>
            </a:r>
            <a:endParaRPr lang="en-US" sz="8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608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You should utilize this </a:t>
            </a:r>
            <a:r>
              <a:rPr lang="en-US" dirty="0" smtClean="0"/>
              <a:t>ELS </a:t>
            </a:r>
            <a:r>
              <a:rPr lang="en-US" dirty="0" smtClean="0"/>
              <a:t>to achieve the following;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Fire arm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/>
              <a:t>Identify the injuries caused by different types of fire arm. </a:t>
            </a:r>
          </a:p>
          <a:p>
            <a:pPr>
              <a:buNone/>
            </a:pPr>
            <a:r>
              <a:rPr lang="en-US" dirty="0" smtClean="0"/>
              <a:t>	Identification of entry and exit wound</a:t>
            </a:r>
          </a:p>
          <a:p>
            <a:pPr>
              <a:buNone/>
            </a:pPr>
            <a:r>
              <a:rPr lang="en-US" dirty="0" smtClean="0"/>
              <a:t>	Identify circumstances of firearm injury 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download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685800"/>
            <a:ext cx="1600200" cy="1593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Firearm Injuries…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3820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firearm is any instrument which discharges a missile by the expansive force of the gases produced by burning of an explosive substance.</a:t>
            </a:r>
          </a:p>
          <a:p>
            <a:r>
              <a:rPr lang="en-US" dirty="0" smtClean="0"/>
              <a:t>Forensic Ballistics is the science dealing with the investigation of firearms, ammunition and the problems arising from their use.</a:t>
            </a:r>
          </a:p>
          <a:p>
            <a:endParaRPr lang="en-US" dirty="0"/>
          </a:p>
        </p:txBody>
      </p:sp>
      <p:pic>
        <p:nvPicPr>
          <p:cNvPr id="5" name="Picture 4" descr="Seized_firear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7700" y="228600"/>
            <a:ext cx="4457700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839200" cy="4608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You should utilize this FLS to achieve the following;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Fire arm</a:t>
            </a:r>
          </a:p>
          <a:p>
            <a:pPr>
              <a:buNone/>
            </a:pPr>
            <a:r>
              <a:rPr lang="en-US" dirty="0" smtClean="0"/>
              <a:t>	Identify the injuries caused by different types of fire arm </a:t>
            </a:r>
          </a:p>
          <a:p>
            <a:pPr>
              <a:buNone/>
            </a:pPr>
            <a:r>
              <a:rPr lang="en-US" dirty="0" smtClean="0"/>
              <a:t>	Identification of entry and exit wound</a:t>
            </a:r>
          </a:p>
          <a:p>
            <a:pPr>
              <a:buNone/>
            </a:pPr>
            <a:r>
              <a:rPr lang="en-US" dirty="0" smtClean="0"/>
              <a:t>	Identify circumstances of firearm injury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download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685800"/>
            <a:ext cx="1600200" cy="1593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 file…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2 types of firearms…</a:t>
            </a:r>
            <a:endParaRPr lang="en-US" sz="2800" dirty="0"/>
          </a:p>
        </p:txBody>
      </p:sp>
      <p:pic>
        <p:nvPicPr>
          <p:cNvPr id="5" name="Picture 4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44780"/>
            <a:ext cx="3912220" cy="320802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types of firearms…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Rifle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Smooth bore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381000" y="2708275"/>
          <a:ext cx="404177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718050" y="2708275"/>
          <a:ext cx="404177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57138"/>
            <a:ext cx="8305800" cy="2577062"/>
          </a:xfrm>
        </p:spPr>
        <p:txBody>
          <a:bodyPr/>
          <a:lstStyle/>
          <a:p>
            <a:r>
              <a:rPr lang="en-US" dirty="0" smtClean="0"/>
              <a:t>A 50yr old male who was later revealed to be a leader of a local drug dealing gang was found  dead at a junction of a road. There were multiple firearm injuries on the body of the victim. The victim was found to be shot from intermediate range.   </a:t>
            </a:r>
            <a:endParaRPr lang="en-US" dirty="0"/>
          </a:p>
        </p:txBody>
      </p:sp>
      <p:pic>
        <p:nvPicPr>
          <p:cNvPr id="4" name="Picture 3" descr="download (1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41" y="304800"/>
            <a:ext cx="4482059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1. How would you identify the type of firearm by examining the injuries ?</a:t>
            </a:r>
            <a:endParaRPr lang="en-US" sz="1800" dirty="0"/>
          </a:p>
        </p:txBody>
      </p:sp>
      <p:pic>
        <p:nvPicPr>
          <p:cNvPr id="6" name="Content Placeholder 5" descr="DSCN07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5600" y="1295400"/>
            <a:ext cx="4064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070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581399"/>
            <a:ext cx="4419600" cy="2974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09600" y="4419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61722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1. How would you identify the type of firearm by examining the injuries?</a:t>
            </a: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8229600" cy="3586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Rifle 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Smooth bore  (B)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Edge of the wound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Circular hole with inverted margins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Scalloped edges (rat hole)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Satellite wounds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Wad 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as a laceration</a:t>
                      </a:r>
                      <a:r>
                        <a:rPr lang="en-US" baseline="0" dirty="0" smtClean="0"/>
                        <a:t>/contusion below the main wound but not visible in this case 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Abrasion collar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Grease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Absent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1435</TotalTime>
  <Words>561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Blackadder ITC</vt:lpstr>
      <vt:lpstr>Bradley Hand ITC</vt:lpstr>
      <vt:lpstr>Brush Script MT</vt:lpstr>
      <vt:lpstr>Calibri</vt:lpstr>
      <vt:lpstr>Georgia</vt:lpstr>
      <vt:lpstr>Trebuchet MS</vt:lpstr>
      <vt:lpstr>Wingdings 2</vt:lpstr>
      <vt:lpstr>Urban</vt:lpstr>
      <vt:lpstr>E Learning Session - Intracranial injuries… Dr. Nirmala Perera &amp;  Dr. P.Paranitharan</vt:lpstr>
      <vt:lpstr>Objectives…</vt:lpstr>
      <vt:lpstr>Firearm Injuries…</vt:lpstr>
      <vt:lpstr>Objectives…</vt:lpstr>
      <vt:lpstr>Fact file…</vt:lpstr>
      <vt:lpstr>2 types of firearms…</vt:lpstr>
      <vt:lpstr>Case Scenario…</vt:lpstr>
      <vt:lpstr>1. How would you identify the type of firearm by examining the injuries ?</vt:lpstr>
      <vt:lpstr>1. How would you identify the type of firearm by examining the injuries?</vt:lpstr>
      <vt:lpstr>Case Scenario…</vt:lpstr>
      <vt:lpstr>1. What are the features that would help the MO medico-legal to differentiate an entry wound from an exit wound?</vt:lpstr>
      <vt:lpstr>1. What are the features that would help the MO medico-legal to differentiate an entry wound from an exit wound?</vt:lpstr>
      <vt:lpstr>Case Scenario…</vt:lpstr>
      <vt:lpstr>1. Which of the following features will indicate this case as a firearm suicide?</vt:lpstr>
      <vt:lpstr>1. Which of the following features will indicate this case as a firearm suicide?</vt:lpstr>
      <vt:lpstr>Now can you?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Learning Session - 3</dc:title>
  <dc:creator>Forensic Medicine</dc:creator>
  <cp:lastModifiedBy>user</cp:lastModifiedBy>
  <cp:revision>138</cp:revision>
  <dcterms:created xsi:type="dcterms:W3CDTF">2013-10-23T05:21:01Z</dcterms:created>
  <dcterms:modified xsi:type="dcterms:W3CDTF">2017-10-24T07:41:22Z</dcterms:modified>
</cp:coreProperties>
</file>