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</p:sldIdLst>
  <p:sldSz cx="22688550" cy="127619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6069" y="2088583"/>
            <a:ext cx="17016413" cy="4443036"/>
          </a:xfrm>
        </p:spPr>
        <p:txBody>
          <a:bodyPr anchor="b"/>
          <a:lstStyle>
            <a:lvl1pPr algn="ctr">
              <a:defRPr sz="111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6069" y="6702959"/>
            <a:ext cx="17016413" cy="3081174"/>
          </a:xfrm>
        </p:spPr>
        <p:txBody>
          <a:bodyPr/>
          <a:lstStyle>
            <a:lvl1pPr marL="0" indent="0" algn="ctr">
              <a:buNone/>
              <a:defRPr sz="4465"/>
            </a:lvl1pPr>
            <a:lvl2pPr marL="850781" indent="0" algn="ctr">
              <a:buNone/>
              <a:defRPr sz="3723"/>
            </a:lvl2pPr>
            <a:lvl3pPr marL="1701564" indent="0" algn="ctr">
              <a:buNone/>
              <a:defRPr sz="3351"/>
            </a:lvl3pPr>
            <a:lvl4pPr marL="2552347" indent="0" algn="ctr">
              <a:buNone/>
              <a:defRPr sz="2977"/>
            </a:lvl4pPr>
            <a:lvl5pPr marL="3403130" indent="0" algn="ctr">
              <a:buNone/>
              <a:defRPr sz="2977"/>
            </a:lvl5pPr>
            <a:lvl6pPr marL="4253911" indent="0" algn="ctr">
              <a:buNone/>
              <a:defRPr sz="2977"/>
            </a:lvl6pPr>
            <a:lvl7pPr marL="5104694" indent="0" algn="ctr">
              <a:buNone/>
              <a:defRPr sz="2977"/>
            </a:lvl7pPr>
            <a:lvl8pPr marL="5955475" indent="0" algn="ctr">
              <a:buNone/>
              <a:defRPr sz="2977"/>
            </a:lvl8pPr>
            <a:lvl9pPr marL="6806258" indent="0" algn="ctr">
              <a:buNone/>
              <a:defRPr sz="297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88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6494" y="679456"/>
            <a:ext cx="4892219" cy="1081513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839" y="679456"/>
            <a:ext cx="14393049" cy="1081513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021" y="3181618"/>
            <a:ext cx="19568874" cy="5308600"/>
          </a:xfrm>
        </p:spPr>
        <p:txBody>
          <a:bodyPr anchor="b"/>
          <a:lstStyle>
            <a:lvl1pPr>
              <a:defRPr sz="111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8021" y="8540439"/>
            <a:ext cx="19568874" cy="2791668"/>
          </a:xfrm>
        </p:spPr>
        <p:txBody>
          <a:bodyPr/>
          <a:lstStyle>
            <a:lvl1pPr marL="0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1pPr>
            <a:lvl2pPr marL="850781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2pPr>
            <a:lvl3pPr marL="1701564" indent="0">
              <a:buNone/>
              <a:defRPr sz="3351">
                <a:solidFill>
                  <a:schemeClr val="tx1">
                    <a:tint val="75000"/>
                  </a:schemeClr>
                </a:solidFill>
              </a:defRPr>
            </a:lvl3pPr>
            <a:lvl4pPr marL="2552347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4pPr>
            <a:lvl5pPr marL="3403130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5pPr>
            <a:lvl6pPr marL="4253911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6pPr>
            <a:lvl7pPr marL="5104694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7pPr>
            <a:lvl8pPr marL="5955475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8pPr>
            <a:lvl9pPr marL="6806258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9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837" y="3397269"/>
            <a:ext cx="9642634" cy="80973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6079" y="3397269"/>
            <a:ext cx="9642634" cy="80973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37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93" y="679456"/>
            <a:ext cx="19568874" cy="24667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795" y="3128444"/>
            <a:ext cx="9598318" cy="1533201"/>
          </a:xfrm>
        </p:spPr>
        <p:txBody>
          <a:bodyPr anchor="b"/>
          <a:lstStyle>
            <a:lvl1pPr marL="0" indent="0">
              <a:buNone/>
              <a:defRPr sz="4465" b="1"/>
            </a:lvl1pPr>
            <a:lvl2pPr marL="850781" indent="0">
              <a:buNone/>
              <a:defRPr sz="3723" b="1"/>
            </a:lvl2pPr>
            <a:lvl3pPr marL="1701564" indent="0">
              <a:buNone/>
              <a:defRPr sz="3351" b="1"/>
            </a:lvl3pPr>
            <a:lvl4pPr marL="2552347" indent="0">
              <a:buNone/>
              <a:defRPr sz="2977" b="1"/>
            </a:lvl4pPr>
            <a:lvl5pPr marL="3403130" indent="0">
              <a:buNone/>
              <a:defRPr sz="2977" b="1"/>
            </a:lvl5pPr>
            <a:lvl6pPr marL="4253911" indent="0">
              <a:buNone/>
              <a:defRPr sz="2977" b="1"/>
            </a:lvl6pPr>
            <a:lvl7pPr marL="5104694" indent="0">
              <a:buNone/>
              <a:defRPr sz="2977" b="1"/>
            </a:lvl7pPr>
            <a:lvl8pPr marL="5955475" indent="0">
              <a:buNone/>
              <a:defRPr sz="2977" b="1"/>
            </a:lvl8pPr>
            <a:lvl9pPr marL="6806258" indent="0">
              <a:buNone/>
              <a:defRPr sz="297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795" y="4661644"/>
            <a:ext cx="9598318" cy="6856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6078" y="3128444"/>
            <a:ext cx="9645589" cy="1533201"/>
          </a:xfrm>
        </p:spPr>
        <p:txBody>
          <a:bodyPr anchor="b"/>
          <a:lstStyle>
            <a:lvl1pPr marL="0" indent="0">
              <a:buNone/>
              <a:defRPr sz="4465" b="1"/>
            </a:lvl1pPr>
            <a:lvl2pPr marL="850781" indent="0">
              <a:buNone/>
              <a:defRPr sz="3723" b="1"/>
            </a:lvl2pPr>
            <a:lvl3pPr marL="1701564" indent="0">
              <a:buNone/>
              <a:defRPr sz="3351" b="1"/>
            </a:lvl3pPr>
            <a:lvl4pPr marL="2552347" indent="0">
              <a:buNone/>
              <a:defRPr sz="2977" b="1"/>
            </a:lvl4pPr>
            <a:lvl5pPr marL="3403130" indent="0">
              <a:buNone/>
              <a:defRPr sz="2977" b="1"/>
            </a:lvl5pPr>
            <a:lvl6pPr marL="4253911" indent="0">
              <a:buNone/>
              <a:defRPr sz="2977" b="1"/>
            </a:lvl6pPr>
            <a:lvl7pPr marL="5104694" indent="0">
              <a:buNone/>
              <a:defRPr sz="2977" b="1"/>
            </a:lvl7pPr>
            <a:lvl8pPr marL="5955475" indent="0">
              <a:buNone/>
              <a:defRPr sz="2977" b="1"/>
            </a:lvl8pPr>
            <a:lvl9pPr marL="6806258" indent="0">
              <a:buNone/>
              <a:defRPr sz="297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6078" y="4661644"/>
            <a:ext cx="9645589" cy="6856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0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96" y="850794"/>
            <a:ext cx="7317646" cy="2977780"/>
          </a:xfrm>
        </p:spPr>
        <p:txBody>
          <a:bodyPr anchor="b"/>
          <a:lstStyle>
            <a:lvl1pPr>
              <a:defRPr sz="595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5590" y="1837480"/>
            <a:ext cx="11486078" cy="9069230"/>
          </a:xfrm>
        </p:spPr>
        <p:txBody>
          <a:bodyPr/>
          <a:lstStyle>
            <a:lvl1pPr>
              <a:defRPr sz="5955"/>
            </a:lvl1pPr>
            <a:lvl2pPr>
              <a:defRPr sz="5211"/>
            </a:lvl2pPr>
            <a:lvl3pPr>
              <a:defRPr sz="4465"/>
            </a:lvl3pPr>
            <a:lvl4pPr>
              <a:defRPr sz="3723"/>
            </a:lvl4pPr>
            <a:lvl5pPr>
              <a:defRPr sz="3723"/>
            </a:lvl5pPr>
            <a:lvl6pPr>
              <a:defRPr sz="3723"/>
            </a:lvl6pPr>
            <a:lvl7pPr>
              <a:defRPr sz="3723"/>
            </a:lvl7pPr>
            <a:lvl8pPr>
              <a:defRPr sz="3723"/>
            </a:lvl8pPr>
            <a:lvl9pPr>
              <a:defRPr sz="372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796" y="3828576"/>
            <a:ext cx="7317646" cy="7092907"/>
          </a:xfrm>
        </p:spPr>
        <p:txBody>
          <a:bodyPr/>
          <a:lstStyle>
            <a:lvl1pPr marL="0" indent="0">
              <a:buNone/>
              <a:defRPr sz="2977"/>
            </a:lvl1pPr>
            <a:lvl2pPr marL="850781" indent="0">
              <a:buNone/>
              <a:defRPr sz="2605"/>
            </a:lvl2pPr>
            <a:lvl3pPr marL="1701564" indent="0">
              <a:buNone/>
              <a:defRPr sz="2233"/>
            </a:lvl3pPr>
            <a:lvl4pPr marL="2552347" indent="0">
              <a:buNone/>
              <a:defRPr sz="1861"/>
            </a:lvl4pPr>
            <a:lvl5pPr marL="3403130" indent="0">
              <a:buNone/>
              <a:defRPr sz="1861"/>
            </a:lvl5pPr>
            <a:lvl6pPr marL="4253911" indent="0">
              <a:buNone/>
              <a:defRPr sz="1861"/>
            </a:lvl6pPr>
            <a:lvl7pPr marL="5104694" indent="0">
              <a:buNone/>
              <a:defRPr sz="1861"/>
            </a:lvl7pPr>
            <a:lvl8pPr marL="5955475" indent="0">
              <a:buNone/>
              <a:defRPr sz="1861"/>
            </a:lvl8pPr>
            <a:lvl9pPr marL="6806258" indent="0">
              <a:buNone/>
              <a:defRPr sz="186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96" y="850794"/>
            <a:ext cx="7317646" cy="2977780"/>
          </a:xfrm>
        </p:spPr>
        <p:txBody>
          <a:bodyPr anchor="b"/>
          <a:lstStyle>
            <a:lvl1pPr>
              <a:defRPr sz="595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5590" y="1837480"/>
            <a:ext cx="11486078" cy="9069230"/>
          </a:xfrm>
        </p:spPr>
        <p:txBody>
          <a:bodyPr anchor="t"/>
          <a:lstStyle>
            <a:lvl1pPr marL="0" indent="0">
              <a:buNone/>
              <a:defRPr sz="5955"/>
            </a:lvl1pPr>
            <a:lvl2pPr marL="850781" indent="0">
              <a:buNone/>
              <a:defRPr sz="5211"/>
            </a:lvl2pPr>
            <a:lvl3pPr marL="1701564" indent="0">
              <a:buNone/>
              <a:defRPr sz="4465"/>
            </a:lvl3pPr>
            <a:lvl4pPr marL="2552347" indent="0">
              <a:buNone/>
              <a:defRPr sz="3723"/>
            </a:lvl4pPr>
            <a:lvl5pPr marL="3403130" indent="0">
              <a:buNone/>
              <a:defRPr sz="3723"/>
            </a:lvl5pPr>
            <a:lvl6pPr marL="4253911" indent="0">
              <a:buNone/>
              <a:defRPr sz="3723"/>
            </a:lvl6pPr>
            <a:lvl7pPr marL="5104694" indent="0">
              <a:buNone/>
              <a:defRPr sz="3723"/>
            </a:lvl7pPr>
            <a:lvl8pPr marL="5955475" indent="0">
              <a:buNone/>
              <a:defRPr sz="3723"/>
            </a:lvl8pPr>
            <a:lvl9pPr marL="6806258" indent="0">
              <a:buNone/>
              <a:defRPr sz="372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796" y="3828576"/>
            <a:ext cx="7317646" cy="7092907"/>
          </a:xfrm>
        </p:spPr>
        <p:txBody>
          <a:bodyPr/>
          <a:lstStyle>
            <a:lvl1pPr marL="0" indent="0">
              <a:buNone/>
              <a:defRPr sz="2977"/>
            </a:lvl1pPr>
            <a:lvl2pPr marL="850781" indent="0">
              <a:buNone/>
              <a:defRPr sz="2605"/>
            </a:lvl2pPr>
            <a:lvl3pPr marL="1701564" indent="0">
              <a:buNone/>
              <a:defRPr sz="2233"/>
            </a:lvl3pPr>
            <a:lvl4pPr marL="2552347" indent="0">
              <a:buNone/>
              <a:defRPr sz="1861"/>
            </a:lvl4pPr>
            <a:lvl5pPr marL="3403130" indent="0">
              <a:buNone/>
              <a:defRPr sz="1861"/>
            </a:lvl5pPr>
            <a:lvl6pPr marL="4253911" indent="0">
              <a:buNone/>
              <a:defRPr sz="1861"/>
            </a:lvl6pPr>
            <a:lvl7pPr marL="5104694" indent="0">
              <a:buNone/>
              <a:defRPr sz="1861"/>
            </a:lvl7pPr>
            <a:lvl8pPr marL="5955475" indent="0">
              <a:buNone/>
              <a:defRPr sz="1861"/>
            </a:lvl8pPr>
            <a:lvl9pPr marL="6806258" indent="0">
              <a:buNone/>
              <a:defRPr sz="186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839" y="679456"/>
            <a:ext cx="19568874" cy="24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839" y="3397269"/>
            <a:ext cx="19568874" cy="809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839" y="11828403"/>
            <a:ext cx="5104924" cy="679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93B8-D39B-4272-8027-AEB18618AB73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5583" y="11828403"/>
            <a:ext cx="7657386" cy="679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23788" y="11828403"/>
            <a:ext cx="5104924" cy="679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4EEA-9279-46CA-BF8F-5280692C0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701564" rtl="0" eaLnBrk="1" latinLnBrk="0" hangingPunct="1">
        <a:lnSpc>
          <a:spcPct val="90000"/>
        </a:lnSpc>
        <a:spcBef>
          <a:spcPct val="0"/>
        </a:spcBef>
        <a:buNone/>
        <a:defRPr sz="81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392" indent="-425392" algn="l" defTabSz="1701564" rtl="0" eaLnBrk="1" latinLnBrk="0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5211" kern="1200">
          <a:solidFill>
            <a:schemeClr val="tx1"/>
          </a:solidFill>
          <a:latin typeface="+mn-lt"/>
          <a:ea typeface="+mn-ea"/>
          <a:cs typeface="+mn-cs"/>
        </a:defRPr>
      </a:lvl1pPr>
      <a:lvl2pPr marL="1276173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126956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723" kern="1200">
          <a:solidFill>
            <a:schemeClr val="tx1"/>
          </a:solidFill>
          <a:latin typeface="+mn-lt"/>
          <a:ea typeface="+mn-ea"/>
          <a:cs typeface="+mn-cs"/>
        </a:defRPr>
      </a:lvl3pPr>
      <a:lvl4pPr marL="2977738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4pPr>
      <a:lvl5pPr marL="3828520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5pPr>
      <a:lvl6pPr marL="4679302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6pPr>
      <a:lvl7pPr marL="5530084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7pPr>
      <a:lvl8pPr marL="6380867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8pPr>
      <a:lvl9pPr marL="7231650" indent="-425392" algn="l" defTabSz="1701564" rtl="0" eaLnBrk="1" latinLnBrk="0" hangingPunct="1">
        <a:lnSpc>
          <a:spcPct val="90000"/>
        </a:lnSpc>
        <a:spcBef>
          <a:spcPts val="931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1pPr>
      <a:lvl2pPr marL="850781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2pPr>
      <a:lvl3pPr marL="1701564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3pPr>
      <a:lvl4pPr marL="2552347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4pPr>
      <a:lvl5pPr marL="3403130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5pPr>
      <a:lvl6pPr marL="4253911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6pPr>
      <a:lvl7pPr marL="5104694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7pPr>
      <a:lvl8pPr marL="5955475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8pPr>
      <a:lvl9pPr marL="6806258" algn="l" defTabSz="1701564" rtl="0" eaLnBrk="1" latinLnBrk="0" hangingPunct="1">
        <a:defRPr sz="3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79219" y="10224653"/>
            <a:ext cx="8376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2060"/>
                </a:solidFill>
              </a:rPr>
              <a:t>四資四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zh-TW" sz="5400" b="1" dirty="0" smtClean="0">
                <a:solidFill>
                  <a:srgbClr val="002060"/>
                </a:solidFill>
              </a:rPr>
              <a:t>103590025</a:t>
            </a:r>
          </a:p>
          <a:p>
            <a:pPr algn="ctr"/>
            <a:r>
              <a:rPr lang="zh-TW" altLang="en-US" sz="5400" b="1" dirty="0" smtClean="0">
                <a:solidFill>
                  <a:srgbClr val="002060"/>
                </a:solidFill>
              </a:rPr>
              <a:t>洪俊</a:t>
            </a:r>
            <a:r>
              <a:rPr lang="zh-TW" altLang="en-US" sz="5400" b="1" dirty="0">
                <a:solidFill>
                  <a:srgbClr val="002060"/>
                </a:solidFill>
              </a:rPr>
              <a:t>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70" y="2852059"/>
            <a:ext cx="7670314" cy="43071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24" y="7159235"/>
            <a:ext cx="8556806" cy="13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8409" cy="127619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642" y="635817"/>
            <a:ext cx="67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ym typeface="Wingdings" panose="05000000000000000000" pitchFamily="2" charset="2"/>
              </a:rPr>
              <a:t></a:t>
            </a:r>
            <a:endParaRPr lang="zh-TW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8789593" y="681984"/>
            <a:ext cx="942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ym typeface="Wingdings" panose="05000000000000000000" pitchFamily="2" charset="2"/>
              </a:rPr>
              <a:t></a:t>
            </a:r>
            <a:endParaRPr lang="zh-TW" altLang="en-US" b="1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9008409" y="866650"/>
            <a:ext cx="139833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027271" y="2540873"/>
            <a:ext cx="529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ym typeface="Wingdings" panose="05000000000000000000" pitchFamily="2" charset="2"/>
              </a:rPr>
              <a:t>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8262996" y="2685625"/>
            <a:ext cx="2143747" cy="13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406743" y="635817"/>
            <a:ext cx="186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主導覽列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06743" y="248372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目前主打形象廣告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71044" y="4426150"/>
            <a:ext cx="2428870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7500" dirty="0" smtClean="0">
                <a:latin typeface="+mn-ea"/>
              </a:rPr>
              <a:t>｝</a:t>
            </a:r>
            <a:endParaRPr lang="zh-TW" altLang="en-US" sz="175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06584" y="574626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ym typeface="Wingdings" panose="05000000000000000000" pitchFamily="2" charset="2"/>
              </a:rPr>
              <a:t>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9619584" y="5886485"/>
            <a:ext cx="812559" cy="136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406743" y="566064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球團近期熱門新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聞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81382" y="6812162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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05206" y="83290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ym typeface="Wingdings" panose="05000000000000000000" pitchFamily="2" charset="2"/>
              </a:rPr>
              <a:t></a:t>
            </a:r>
            <a:endParaRPr lang="zh-TW" altLang="en-US" dirty="0"/>
          </a:p>
        </p:txBody>
      </p:sp>
      <p:cxnSp>
        <p:nvCxnSpPr>
          <p:cNvPr id="25" name="直線接點 24"/>
          <p:cNvCxnSpPr>
            <a:endCxn id="26" idx="1"/>
          </p:cNvCxnSpPr>
          <p:nvPr/>
        </p:nvCxnSpPr>
        <p:spPr>
          <a:xfrm>
            <a:off x="8117917" y="8504979"/>
            <a:ext cx="2288826" cy="3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06743" y="828293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聯盟所有球隊之戰績排名表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05206" y="1086997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ym typeface="Wingdings" panose="05000000000000000000" pitchFamily="2" charset="2"/>
              </a:rPr>
              <a:t>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8084101" y="11023730"/>
            <a:ext cx="2343914" cy="10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428015" y="1077384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周邊商品販賣區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10698" y="1224676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ym typeface="Wingdings" panose="05000000000000000000" pitchFamily="2" charset="2"/>
              </a:rPr>
              <a:t>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789593" y="12418628"/>
            <a:ext cx="1638422" cy="127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462161" y="12178544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頁尾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28042" y="11702614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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24029" y="12116988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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125405" y="121785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610513" y="4102984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ym typeface="Wingdings" panose="05000000000000000000" pitchFamily="2" charset="2"/>
              </a:rPr>
              <a:t></a:t>
            </a:r>
            <a:endParaRPr lang="zh-TW" altLang="en-US" sz="3600" b="1" dirty="0"/>
          </a:p>
        </p:txBody>
      </p:sp>
      <p:sp>
        <p:nvSpPr>
          <p:cNvPr id="43" name="矩形 42"/>
          <p:cNvSpPr/>
          <p:nvPr/>
        </p:nvSpPr>
        <p:spPr>
          <a:xfrm>
            <a:off x="16262569" y="4158356"/>
            <a:ext cx="1933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0513" y="4991333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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262569" y="504670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主要選手列表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610513" y="5930935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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290278" y="60243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贊助廠商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610513" y="6812161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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290278" y="684399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社群網站連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610513" y="7715208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ym typeface="Wingdings" panose="05000000000000000000" pitchFamily="2" charset="2"/>
              </a:rPr>
              <a:t></a:t>
            </a:r>
            <a:endParaRPr lang="zh-TW" altLang="en-US" sz="3600" b="1" dirty="0"/>
          </a:p>
        </p:txBody>
      </p:sp>
      <p:sp>
        <p:nvSpPr>
          <p:cNvPr id="52" name="矩形 51"/>
          <p:cNvSpPr/>
          <p:nvPr/>
        </p:nvSpPr>
        <p:spPr>
          <a:xfrm>
            <a:off x="16298615" y="77706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0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271" y="1277288"/>
            <a:ext cx="7429500" cy="40005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035271" y="5503793"/>
            <a:ext cx="742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象徵氣勢磅礡，可展現出球員們強烈求勝之企圖心。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35272" y="7484124"/>
            <a:ext cx="7429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Guardians</a:t>
            </a:r>
          </a:p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有守護之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，而守護者具備的強悍能力，也代表著我們驍勇善戰，攻無不克的團隊文化。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04551" cy="127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104</Words>
  <Application>Microsoft Office PowerPoint</Application>
  <PresentationFormat>自訂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洪俊銘</dc:creator>
  <cp:lastModifiedBy>洪俊銘</cp:lastModifiedBy>
  <cp:revision>15</cp:revision>
  <dcterms:created xsi:type="dcterms:W3CDTF">2018-04-11T08:16:56Z</dcterms:created>
  <dcterms:modified xsi:type="dcterms:W3CDTF">2018-04-11T10:22:50Z</dcterms:modified>
</cp:coreProperties>
</file>