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041"/>
    <a:srgbClr val="F49200"/>
    <a:srgbClr val="F47D1A"/>
    <a:srgbClr val="B31FE1"/>
    <a:srgbClr val="BC2F63"/>
    <a:srgbClr val="A9297B"/>
    <a:srgbClr val="D74354"/>
    <a:srgbClr val="8F2369"/>
    <a:srgbClr val="C43A58"/>
    <a:srgbClr val="C33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4" autoAdjust="0"/>
  </p:normalViewPr>
  <p:slideViewPr>
    <p:cSldViewPr snapToGrid="0">
      <p:cViewPr>
        <p:scale>
          <a:sx n="75" d="100"/>
          <a:sy n="75" d="100"/>
        </p:scale>
        <p:origin x="122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A80E5-99C9-4461-A1A1-B322A03D0D0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1D925-F84E-41CC-8661-A19012A64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9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2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0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5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7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6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164C-C877-497D-9CCC-3C157FB1AEC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C7B2-A6ED-40B0-8ABC-C0432FDB41FC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96579" y="803564"/>
            <a:ext cx="2808000" cy="554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12" y="2709830"/>
            <a:ext cx="1541620" cy="816152"/>
          </a:xfrm>
          <a:prstGeom prst="rect">
            <a:avLst/>
          </a:prstGeom>
        </p:spPr>
      </p:pic>
      <p:grpSp>
        <p:nvGrpSpPr>
          <p:cNvPr id="43" name="Groupe 42"/>
          <p:cNvGrpSpPr/>
          <p:nvPr/>
        </p:nvGrpSpPr>
        <p:grpSpPr>
          <a:xfrm>
            <a:off x="5057775" y="2776099"/>
            <a:ext cx="898113" cy="683613"/>
            <a:chOff x="3611371" y="1644745"/>
            <a:chExt cx="3964473" cy="3017624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5229503" y="3255472"/>
              <a:ext cx="2161897" cy="1297478"/>
            </a:xfrm>
            <a:prstGeom prst="line">
              <a:avLst/>
            </a:prstGeom>
            <a:ln w="76200">
              <a:gradFill>
                <a:gsLst>
                  <a:gs pos="0">
                    <a:srgbClr val="00B050">
                      <a:lumMod val="28000"/>
                    </a:srgbClr>
                  </a:gs>
                  <a:gs pos="100000">
                    <a:srgbClr val="00B050">
                      <a:lumMod val="45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 rot="5400000">
              <a:off x="4749869" y="1836393"/>
              <a:ext cx="3017624" cy="2634327"/>
            </a:xfrm>
            <a:prstGeom prst="triangle">
              <a:avLst>
                <a:gd name="adj" fmla="val 51500"/>
              </a:avLst>
            </a:prstGeom>
            <a:solidFill>
              <a:srgbClr val="00B05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à coins arrondis 45"/>
            <p:cNvSpPr/>
            <p:nvPr/>
          </p:nvSpPr>
          <p:spPr>
            <a:xfrm>
              <a:off x="3611371" y="2898248"/>
              <a:ext cx="2029737" cy="4385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3945746" y="3595766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à coins arrondis 47"/>
            <p:cNvSpPr/>
            <p:nvPr/>
          </p:nvSpPr>
          <p:spPr>
            <a:xfrm>
              <a:off x="3945746" y="2318289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à coins arrondis 48"/>
            <p:cNvSpPr/>
            <p:nvPr/>
          </p:nvSpPr>
          <p:spPr>
            <a:xfrm>
              <a:off x="3716391" y="2979586"/>
              <a:ext cx="1819697" cy="27588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à coins arrondis 49"/>
            <p:cNvSpPr/>
            <p:nvPr/>
          </p:nvSpPr>
          <p:spPr>
            <a:xfrm>
              <a:off x="4021572" y="3654494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4021572" y="2377017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3930559" y="3484755"/>
            <a:ext cx="442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spc="-150" dirty="0" err="1" smtClean="0">
                <a:solidFill>
                  <a:srgbClr val="07A04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EasyAnswer</a:t>
            </a:r>
            <a:endParaRPr lang="fr-FR" sz="3200" spc="-150" dirty="0">
              <a:solidFill>
                <a:srgbClr val="07A04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Flèche courbée vers le haut 53"/>
          <p:cNvSpPr/>
          <p:nvPr/>
        </p:nvSpPr>
        <p:spPr>
          <a:xfrm>
            <a:off x="6647276" y="3117259"/>
            <a:ext cx="353599" cy="172632"/>
          </a:xfrm>
          <a:prstGeom prst="curvedUpArrow">
            <a:avLst>
              <a:gd name="adj1" fmla="val 25000"/>
              <a:gd name="adj2" fmla="val 61306"/>
              <a:gd name="adj3" fmla="val 47418"/>
            </a:avLst>
          </a:prstGeom>
          <a:gradFill flip="none" rotWithShape="1">
            <a:gsLst>
              <a:gs pos="0">
                <a:srgbClr val="FF9E43"/>
              </a:gs>
              <a:gs pos="100000">
                <a:srgbClr val="07A04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67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053 -0.0002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96579" y="803564"/>
            <a:ext cx="2808000" cy="554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4699218" y="5472856"/>
            <a:ext cx="2808558" cy="453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4802979" y="5506222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5264453" y="5632712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265759" y="5838175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264453" y="5458697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sp>
        <p:nvSpPr>
          <p:cNvPr id="103" name="Rectangle à coins arrondis 102"/>
          <p:cNvSpPr/>
          <p:nvPr/>
        </p:nvSpPr>
        <p:spPr>
          <a:xfrm>
            <a:off x="5365772" y="6016344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6063479" y="6012190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680445" y="5981964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5681688"/>
            <a:ext cx="289420" cy="289420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4764153" y="5904468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#urgent</a:t>
            </a:r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7"/>
          <p:cNvSpPr/>
          <p:nvPr/>
        </p:nvSpPr>
        <p:spPr>
          <a:xfrm flipV="1">
            <a:off x="4696021" y="800036"/>
            <a:ext cx="2809407" cy="509652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7520"/>
              <a:gd name="connsiteY0" fmla="*/ 906 h 97482"/>
              <a:gd name="connsiteX1" fmla="*/ 2436783 w 2437520"/>
              <a:gd name="connsiteY1" fmla="*/ 0 h 97482"/>
              <a:gd name="connsiteX2" fmla="*/ 2098889 w 2437520"/>
              <a:gd name="connsiteY2" fmla="*/ 97482 h 97482"/>
              <a:gd name="connsiteX3" fmla="*/ 221457 w 2437520"/>
              <a:gd name="connsiteY3" fmla="*/ 97264 h 97482"/>
              <a:gd name="connsiteX4" fmla="*/ 0 w 2437520"/>
              <a:gd name="connsiteY4" fmla="*/ 906 h 97482"/>
              <a:gd name="connsiteX0" fmla="*/ 483 w 2438003"/>
              <a:gd name="connsiteY0" fmla="*/ 906 h 97482"/>
              <a:gd name="connsiteX1" fmla="*/ 2437266 w 2438003"/>
              <a:gd name="connsiteY1" fmla="*/ 0 h 97482"/>
              <a:gd name="connsiteX2" fmla="*/ 2099372 w 2438003"/>
              <a:gd name="connsiteY2" fmla="*/ 97482 h 97482"/>
              <a:gd name="connsiteX3" fmla="*/ 221940 w 2438003"/>
              <a:gd name="connsiteY3" fmla="*/ 97264 h 97482"/>
              <a:gd name="connsiteX4" fmla="*/ 483 w 2438003"/>
              <a:gd name="connsiteY4" fmla="*/ 906 h 9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03" h="97482">
                <a:moveTo>
                  <a:pt x="483" y="906"/>
                </a:moveTo>
                <a:lnTo>
                  <a:pt x="2437266" y="0"/>
                </a:lnTo>
                <a:cubicBezTo>
                  <a:pt x="2444782" y="28262"/>
                  <a:pt x="2399113" y="78772"/>
                  <a:pt x="2099372" y="97482"/>
                </a:cubicBezTo>
                <a:lnTo>
                  <a:pt x="221940" y="97264"/>
                </a:lnTo>
                <a:cubicBezTo>
                  <a:pt x="57634" y="69907"/>
                  <a:pt x="-6289" y="31203"/>
                  <a:pt x="483" y="906"/>
                </a:cubicBezTo>
                <a:close/>
              </a:path>
            </a:pathLst>
          </a:custGeom>
          <a:gradFill>
            <a:gsLst>
              <a:gs pos="0">
                <a:srgbClr val="F49200">
                  <a:lumMod val="86000"/>
                  <a:lumOff val="14000"/>
                </a:srgbClr>
              </a:gs>
              <a:gs pos="100000">
                <a:srgbClr val="F47D1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4902994" y="957263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902994" y="1032002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902994" y="1106741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6775932" y="843901"/>
            <a:ext cx="554308" cy="421920"/>
            <a:chOff x="3611371" y="1644745"/>
            <a:chExt cx="3964473" cy="301762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5229503" y="3255472"/>
              <a:ext cx="2161897" cy="1297478"/>
            </a:xfrm>
            <a:prstGeom prst="line">
              <a:avLst/>
            </a:prstGeom>
            <a:ln w="76200">
              <a:gradFill>
                <a:gsLst>
                  <a:gs pos="0">
                    <a:srgbClr val="00B050">
                      <a:lumMod val="28000"/>
                    </a:srgbClr>
                  </a:gs>
                  <a:gs pos="100000">
                    <a:srgbClr val="00B050">
                      <a:lumMod val="45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le isocèle 12"/>
            <p:cNvSpPr/>
            <p:nvPr/>
          </p:nvSpPr>
          <p:spPr>
            <a:xfrm rot="5400000">
              <a:off x="4749869" y="1836393"/>
              <a:ext cx="3017624" cy="2634327"/>
            </a:xfrm>
            <a:prstGeom prst="triangle">
              <a:avLst>
                <a:gd name="adj" fmla="val 51500"/>
              </a:avLst>
            </a:prstGeom>
            <a:solidFill>
              <a:srgbClr val="00B05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611371" y="2898248"/>
              <a:ext cx="2029737" cy="4385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945746" y="3595766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945746" y="2318289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3716391" y="2979586"/>
              <a:ext cx="1819697" cy="27588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021572" y="3654494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4021572" y="2377017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5261257" y="912877"/>
            <a:ext cx="14999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Inbox</a:t>
            </a:r>
            <a:endParaRPr lang="fr-F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691339" y="5797131"/>
            <a:ext cx="2816437" cy="448092"/>
          </a:xfrm>
          <a:custGeom>
            <a:avLst/>
            <a:gdLst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0 w 2809407"/>
              <a:gd name="connsiteY7" fmla="*/ 362385 h 434864"/>
              <a:gd name="connsiteX8" fmla="*/ 0 w 2809407"/>
              <a:gd name="connsiteY8" fmla="*/ 72479 h 434864"/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14288 w 2809407"/>
              <a:gd name="connsiteY7" fmla="*/ 331429 h 434864"/>
              <a:gd name="connsiteX8" fmla="*/ 0 w 2809407"/>
              <a:gd name="connsiteY8" fmla="*/ 72479 h 434864"/>
              <a:gd name="connsiteX0" fmla="*/ 3833 w 2813240"/>
              <a:gd name="connsiteY0" fmla="*/ 82004 h 444389"/>
              <a:gd name="connsiteX1" fmla="*/ 26306 w 2813240"/>
              <a:gd name="connsiteY1" fmla="*/ 0 h 444389"/>
              <a:gd name="connsiteX2" fmla="*/ 2740761 w 2813240"/>
              <a:gd name="connsiteY2" fmla="*/ 9525 h 444389"/>
              <a:gd name="connsiteX3" fmla="*/ 2813240 w 2813240"/>
              <a:gd name="connsiteY3" fmla="*/ 82004 h 444389"/>
              <a:gd name="connsiteX4" fmla="*/ 2813240 w 2813240"/>
              <a:gd name="connsiteY4" fmla="*/ 371910 h 444389"/>
              <a:gd name="connsiteX5" fmla="*/ 2740761 w 2813240"/>
              <a:gd name="connsiteY5" fmla="*/ 444389 h 444389"/>
              <a:gd name="connsiteX6" fmla="*/ 76312 w 2813240"/>
              <a:gd name="connsiteY6" fmla="*/ 444389 h 444389"/>
              <a:gd name="connsiteX7" fmla="*/ 18121 w 2813240"/>
              <a:gd name="connsiteY7" fmla="*/ 340954 h 444389"/>
              <a:gd name="connsiteX8" fmla="*/ 3833 w 2813240"/>
              <a:gd name="connsiteY8" fmla="*/ 82004 h 444389"/>
              <a:gd name="connsiteX0" fmla="*/ 3833 w 2818205"/>
              <a:gd name="connsiteY0" fmla="*/ 82004 h 444389"/>
              <a:gd name="connsiteX1" fmla="*/ 26306 w 2818205"/>
              <a:gd name="connsiteY1" fmla="*/ 0 h 444389"/>
              <a:gd name="connsiteX2" fmla="*/ 2793149 w 2818205"/>
              <a:gd name="connsiteY2" fmla="*/ 2382 h 444389"/>
              <a:gd name="connsiteX3" fmla="*/ 2813240 w 2818205"/>
              <a:gd name="connsiteY3" fmla="*/ 82004 h 444389"/>
              <a:gd name="connsiteX4" fmla="*/ 2813240 w 2818205"/>
              <a:gd name="connsiteY4" fmla="*/ 371910 h 444389"/>
              <a:gd name="connsiteX5" fmla="*/ 2740761 w 2818205"/>
              <a:gd name="connsiteY5" fmla="*/ 444389 h 444389"/>
              <a:gd name="connsiteX6" fmla="*/ 76312 w 2818205"/>
              <a:gd name="connsiteY6" fmla="*/ 444389 h 444389"/>
              <a:gd name="connsiteX7" fmla="*/ 18121 w 2818205"/>
              <a:gd name="connsiteY7" fmla="*/ 340954 h 444389"/>
              <a:gd name="connsiteX8" fmla="*/ 3833 w 2818205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18121 w 2814459"/>
              <a:gd name="connsiteY7" fmla="*/ 340954 h 444389"/>
              <a:gd name="connsiteX8" fmla="*/ 3833 w 2814459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63365 w 2814459"/>
              <a:gd name="connsiteY7" fmla="*/ 343336 h 444389"/>
              <a:gd name="connsiteX8" fmla="*/ 3833 w 2814459"/>
              <a:gd name="connsiteY8" fmla="*/ 82004 h 444389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3130 w 2816437"/>
              <a:gd name="connsiteY5" fmla="*/ 431424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7893 w 2816437"/>
              <a:gd name="connsiteY5" fmla="*/ 443331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437" h="448092">
                <a:moveTo>
                  <a:pt x="3833" y="83326"/>
                </a:moveTo>
                <a:cubicBezTo>
                  <a:pt x="3833" y="43297"/>
                  <a:pt x="-13723" y="1322"/>
                  <a:pt x="26306" y="1322"/>
                </a:cubicBezTo>
                <a:lnTo>
                  <a:pt x="2783624" y="3704"/>
                </a:lnTo>
                <a:cubicBezTo>
                  <a:pt x="2830797" y="-15346"/>
                  <a:pt x="2813240" y="43297"/>
                  <a:pt x="2813240" y="83326"/>
                </a:cubicBezTo>
                <a:cubicBezTo>
                  <a:pt x="2810065" y="141862"/>
                  <a:pt x="2816415" y="190871"/>
                  <a:pt x="2775140" y="251788"/>
                </a:cubicBezTo>
                <a:cubicBezTo>
                  <a:pt x="2775140" y="291817"/>
                  <a:pt x="2687922" y="443331"/>
                  <a:pt x="2647893" y="443331"/>
                </a:cubicBezTo>
                <a:lnTo>
                  <a:pt x="226331" y="448092"/>
                </a:lnTo>
                <a:cubicBezTo>
                  <a:pt x="186302" y="448092"/>
                  <a:pt x="101465" y="398974"/>
                  <a:pt x="63365" y="344658"/>
                </a:cubicBezTo>
                <a:cubicBezTo>
                  <a:pt x="32408" y="245641"/>
                  <a:pt x="3833" y="179961"/>
                  <a:pt x="3833" y="8332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4876801" y="5902145"/>
            <a:ext cx="2450306" cy="2428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876801" y="5902145"/>
            <a:ext cx="557212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SENDER</a:t>
            </a:r>
          </a:p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RECEIVER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907" y="5902184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00731" y="5901967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ATTACHEMENT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5561" y="5902145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CONTAIN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696021" y="1295529"/>
            <a:ext cx="2808558" cy="722770"/>
            <a:chOff x="4696021" y="1295529"/>
            <a:chExt cx="2808558" cy="722770"/>
          </a:xfrm>
        </p:grpSpPr>
        <p:sp>
          <p:nvSpPr>
            <p:cNvPr id="22" name="Rectangle 21"/>
            <p:cNvSpPr/>
            <p:nvPr/>
          </p:nvSpPr>
          <p:spPr>
            <a:xfrm>
              <a:off x="4696021" y="1309687"/>
              <a:ext cx="2808558" cy="7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799782" y="1343054"/>
              <a:ext cx="403489" cy="403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261256" y="1469544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SUBJECT </a:t>
              </a:r>
              <a:r>
                <a:rPr lang="fr-FR" sz="1200" dirty="0" err="1" smtClean="0"/>
                <a:t>SUBJECT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SUBJECT</a:t>
              </a:r>
              <a:endParaRPr lang="fr-FR" sz="12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262562" y="1675007"/>
              <a:ext cx="20106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smtClean="0"/>
                <a:t>TO: xxx-yyyyyu38@mail.com, </a:t>
              </a:r>
              <a:r>
                <a:rPr lang="fr-FR" sz="600" dirty="0" err="1" smtClean="0"/>
                <a:t>djj.ozo@mail.com,ddj</a:t>
              </a:r>
              <a:r>
                <a:rPr lang="fr-FR" sz="600" dirty="0" smtClean="0"/>
                <a:t>...</a:t>
              </a:r>
              <a:endParaRPr lang="fr-FR" sz="6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61256" y="1295529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DAVE THEDEV</a:t>
              </a:r>
              <a:endParaRPr lang="fr-FR" sz="12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362575" y="1853176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Attached1.pdf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060282" y="1849022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Attached2.pdf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677248" y="1818796"/>
              <a:ext cx="4191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 more</a:t>
              </a:r>
              <a:endParaRPr lang="fr-FR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09" y="1518520"/>
              <a:ext cx="289420" cy="2894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760956" y="1741300"/>
              <a:ext cx="515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#urgent</a:t>
              </a:r>
            </a:p>
            <a:p>
              <a:r>
                <a:rPr lang="fr-FR" sz="400" dirty="0" smtClean="0"/>
                <a:t>#folder74</a:t>
              </a:r>
            </a:p>
            <a:p>
              <a:r>
                <a:rPr lang="fr-FR" sz="400" dirty="0" smtClean="0"/>
                <a:t>…</a:t>
              </a:r>
              <a:endParaRPr lang="fr-FR" sz="400" dirty="0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4" y="5852922"/>
            <a:ext cx="347827" cy="3478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691339" y="2005598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795100" y="2038965"/>
            <a:ext cx="403489" cy="4034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256574" y="216545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257880" y="2370918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56574" y="199144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QUETIN SALOM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357893" y="2549087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6055600" y="254493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672566" y="2514707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2214431"/>
            <a:ext cx="289420" cy="28942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756274" y="2437211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lasvegas</a:t>
            </a:r>
            <a:endParaRPr lang="fr-FR" sz="400" dirty="0" smtClean="0"/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54" name="Rectangle 53"/>
          <p:cNvSpPr/>
          <p:nvPr/>
        </p:nvSpPr>
        <p:spPr>
          <a:xfrm>
            <a:off x="4699218" y="2696569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802979" y="2729936"/>
            <a:ext cx="403489" cy="4034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264453" y="28564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265759" y="3061889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5264453" y="268241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GUILLAUME BUY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5365772" y="3240058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Attache... .</a:t>
            </a:r>
            <a:r>
              <a:rPr lang="fr-FR" sz="600" dirty="0" err="1" smtClean="0">
                <a:solidFill>
                  <a:schemeClr val="tx1"/>
                </a:solidFill>
              </a:rPr>
              <a:t>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2905402"/>
            <a:ext cx="289420" cy="28942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4764153" y="3128182"/>
            <a:ext cx="51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#folder66</a:t>
            </a:r>
          </a:p>
          <a:p>
            <a:r>
              <a:rPr lang="fr-FR" sz="400" dirty="0" smtClean="0"/>
              <a:t>#folder4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91339" y="3394884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4795100" y="3428251"/>
            <a:ext cx="403489" cy="40348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256574" y="355474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257880" y="3760204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69" name="ZoneTexte 68"/>
          <p:cNvSpPr txBox="1"/>
          <p:nvPr/>
        </p:nvSpPr>
        <p:spPr>
          <a:xfrm>
            <a:off x="5256574" y="33807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CLARA CHELSEA</a:t>
            </a:r>
            <a:endParaRPr lang="fr-FR" sz="1200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5357893" y="393837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6055600" y="3934219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3603717"/>
            <a:ext cx="289420" cy="28942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691339" y="4094606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4795100" y="4127973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256574" y="4254463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57880" y="4459926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256574" y="4080448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ELON MASK</a:t>
            </a:r>
            <a:endParaRPr lang="fr-FR" sz="12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5357893" y="4638095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055600" y="4633941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72566" y="4603715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4303439"/>
            <a:ext cx="289420" cy="289420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4756274" y="4526219"/>
            <a:ext cx="5159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#folder74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99218" y="4774963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02979" y="4808330"/>
            <a:ext cx="403489" cy="40348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264453" y="493482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265759" y="5140283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264453" y="476080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4983796"/>
            <a:ext cx="289420" cy="289420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4764153" y="5206576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davebusiness</a:t>
            </a:r>
            <a:endParaRPr lang="fr-FR" sz="400" dirty="0" smtClean="0"/>
          </a:p>
          <a:p>
            <a:r>
              <a:rPr lang="fr-FR" sz="400" dirty="0" smtClean="0"/>
              <a:t>#</a:t>
            </a:r>
            <a:r>
              <a:rPr lang="fr-FR" sz="400" dirty="0" err="1" smtClean="0"/>
              <a:t>Affair</a:t>
            </a:r>
            <a:r>
              <a:rPr lang="fr-FR" sz="400" dirty="0" smtClean="0"/>
              <a:t>-MIT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4802838" y="1454881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794959" y="21605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onhold</a:t>
            </a:r>
            <a:endParaRPr lang="fr-FR" sz="4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4802838" y="2850232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todo</a:t>
            </a:r>
            <a:endParaRPr lang="fr-FR" sz="4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4799782" y="35500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done</a:t>
            </a:r>
            <a:endParaRPr lang="fr-FR" sz="4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802838" y="492369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14" name="Organigramme : Fusion 113"/>
          <p:cNvSpPr/>
          <p:nvPr/>
        </p:nvSpPr>
        <p:spPr>
          <a:xfrm>
            <a:off x="6014449" y="1009732"/>
            <a:ext cx="140172" cy="102493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5341144" y="957263"/>
            <a:ext cx="866775" cy="2037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1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96579" y="803564"/>
            <a:ext cx="2808000" cy="554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4699218" y="5472856"/>
            <a:ext cx="2808558" cy="453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4802979" y="5506222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5264453" y="5632712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265759" y="5838175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264453" y="5458697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sp>
        <p:nvSpPr>
          <p:cNvPr id="103" name="Rectangle à coins arrondis 102"/>
          <p:cNvSpPr/>
          <p:nvPr/>
        </p:nvSpPr>
        <p:spPr>
          <a:xfrm>
            <a:off x="5365772" y="6016344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6063479" y="6012190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680445" y="5981964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5681688"/>
            <a:ext cx="289420" cy="289420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4764153" y="5904468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#urgent</a:t>
            </a:r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7"/>
          <p:cNvSpPr/>
          <p:nvPr/>
        </p:nvSpPr>
        <p:spPr>
          <a:xfrm flipV="1">
            <a:off x="4696021" y="800036"/>
            <a:ext cx="2809407" cy="509652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7520"/>
              <a:gd name="connsiteY0" fmla="*/ 906 h 97482"/>
              <a:gd name="connsiteX1" fmla="*/ 2436783 w 2437520"/>
              <a:gd name="connsiteY1" fmla="*/ 0 h 97482"/>
              <a:gd name="connsiteX2" fmla="*/ 2098889 w 2437520"/>
              <a:gd name="connsiteY2" fmla="*/ 97482 h 97482"/>
              <a:gd name="connsiteX3" fmla="*/ 221457 w 2437520"/>
              <a:gd name="connsiteY3" fmla="*/ 97264 h 97482"/>
              <a:gd name="connsiteX4" fmla="*/ 0 w 2437520"/>
              <a:gd name="connsiteY4" fmla="*/ 906 h 97482"/>
              <a:gd name="connsiteX0" fmla="*/ 483 w 2438003"/>
              <a:gd name="connsiteY0" fmla="*/ 906 h 97482"/>
              <a:gd name="connsiteX1" fmla="*/ 2437266 w 2438003"/>
              <a:gd name="connsiteY1" fmla="*/ 0 h 97482"/>
              <a:gd name="connsiteX2" fmla="*/ 2099372 w 2438003"/>
              <a:gd name="connsiteY2" fmla="*/ 97482 h 97482"/>
              <a:gd name="connsiteX3" fmla="*/ 221940 w 2438003"/>
              <a:gd name="connsiteY3" fmla="*/ 97264 h 97482"/>
              <a:gd name="connsiteX4" fmla="*/ 483 w 2438003"/>
              <a:gd name="connsiteY4" fmla="*/ 906 h 9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03" h="97482">
                <a:moveTo>
                  <a:pt x="483" y="906"/>
                </a:moveTo>
                <a:lnTo>
                  <a:pt x="2437266" y="0"/>
                </a:lnTo>
                <a:cubicBezTo>
                  <a:pt x="2444782" y="28262"/>
                  <a:pt x="2399113" y="78772"/>
                  <a:pt x="2099372" y="97482"/>
                </a:cubicBezTo>
                <a:lnTo>
                  <a:pt x="221940" y="97264"/>
                </a:lnTo>
                <a:cubicBezTo>
                  <a:pt x="57634" y="69907"/>
                  <a:pt x="-6289" y="31203"/>
                  <a:pt x="483" y="906"/>
                </a:cubicBezTo>
                <a:close/>
              </a:path>
            </a:pathLst>
          </a:custGeom>
          <a:gradFill>
            <a:gsLst>
              <a:gs pos="0">
                <a:srgbClr val="F49200">
                  <a:lumMod val="86000"/>
                  <a:lumOff val="14000"/>
                </a:srgbClr>
              </a:gs>
              <a:gs pos="100000">
                <a:srgbClr val="F47D1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4902994" y="957263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902994" y="1032002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902994" y="1106741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6775932" y="843901"/>
            <a:ext cx="554308" cy="421920"/>
            <a:chOff x="3611371" y="1644745"/>
            <a:chExt cx="3964473" cy="301762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5229503" y="3255472"/>
              <a:ext cx="2161897" cy="1297478"/>
            </a:xfrm>
            <a:prstGeom prst="line">
              <a:avLst/>
            </a:prstGeom>
            <a:ln w="76200">
              <a:gradFill>
                <a:gsLst>
                  <a:gs pos="0">
                    <a:srgbClr val="00B050">
                      <a:lumMod val="28000"/>
                    </a:srgbClr>
                  </a:gs>
                  <a:gs pos="100000">
                    <a:srgbClr val="00B050">
                      <a:lumMod val="45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le isocèle 12"/>
            <p:cNvSpPr/>
            <p:nvPr/>
          </p:nvSpPr>
          <p:spPr>
            <a:xfrm rot="5400000">
              <a:off x="4749869" y="1836393"/>
              <a:ext cx="3017624" cy="2634327"/>
            </a:xfrm>
            <a:prstGeom prst="triangle">
              <a:avLst>
                <a:gd name="adj" fmla="val 51500"/>
              </a:avLst>
            </a:prstGeom>
            <a:solidFill>
              <a:srgbClr val="00B05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611371" y="2898248"/>
              <a:ext cx="2029737" cy="4385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945746" y="3595766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945746" y="2318289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3716391" y="2979586"/>
              <a:ext cx="1819697" cy="27588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021572" y="3654494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4021572" y="2377017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5261257" y="912877"/>
            <a:ext cx="14999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Inbox</a:t>
            </a:r>
            <a:endParaRPr lang="fr-F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691339" y="5797131"/>
            <a:ext cx="2816437" cy="448092"/>
          </a:xfrm>
          <a:custGeom>
            <a:avLst/>
            <a:gdLst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0 w 2809407"/>
              <a:gd name="connsiteY7" fmla="*/ 362385 h 434864"/>
              <a:gd name="connsiteX8" fmla="*/ 0 w 2809407"/>
              <a:gd name="connsiteY8" fmla="*/ 72479 h 434864"/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14288 w 2809407"/>
              <a:gd name="connsiteY7" fmla="*/ 331429 h 434864"/>
              <a:gd name="connsiteX8" fmla="*/ 0 w 2809407"/>
              <a:gd name="connsiteY8" fmla="*/ 72479 h 434864"/>
              <a:gd name="connsiteX0" fmla="*/ 3833 w 2813240"/>
              <a:gd name="connsiteY0" fmla="*/ 82004 h 444389"/>
              <a:gd name="connsiteX1" fmla="*/ 26306 w 2813240"/>
              <a:gd name="connsiteY1" fmla="*/ 0 h 444389"/>
              <a:gd name="connsiteX2" fmla="*/ 2740761 w 2813240"/>
              <a:gd name="connsiteY2" fmla="*/ 9525 h 444389"/>
              <a:gd name="connsiteX3" fmla="*/ 2813240 w 2813240"/>
              <a:gd name="connsiteY3" fmla="*/ 82004 h 444389"/>
              <a:gd name="connsiteX4" fmla="*/ 2813240 w 2813240"/>
              <a:gd name="connsiteY4" fmla="*/ 371910 h 444389"/>
              <a:gd name="connsiteX5" fmla="*/ 2740761 w 2813240"/>
              <a:gd name="connsiteY5" fmla="*/ 444389 h 444389"/>
              <a:gd name="connsiteX6" fmla="*/ 76312 w 2813240"/>
              <a:gd name="connsiteY6" fmla="*/ 444389 h 444389"/>
              <a:gd name="connsiteX7" fmla="*/ 18121 w 2813240"/>
              <a:gd name="connsiteY7" fmla="*/ 340954 h 444389"/>
              <a:gd name="connsiteX8" fmla="*/ 3833 w 2813240"/>
              <a:gd name="connsiteY8" fmla="*/ 82004 h 444389"/>
              <a:gd name="connsiteX0" fmla="*/ 3833 w 2818205"/>
              <a:gd name="connsiteY0" fmla="*/ 82004 h 444389"/>
              <a:gd name="connsiteX1" fmla="*/ 26306 w 2818205"/>
              <a:gd name="connsiteY1" fmla="*/ 0 h 444389"/>
              <a:gd name="connsiteX2" fmla="*/ 2793149 w 2818205"/>
              <a:gd name="connsiteY2" fmla="*/ 2382 h 444389"/>
              <a:gd name="connsiteX3" fmla="*/ 2813240 w 2818205"/>
              <a:gd name="connsiteY3" fmla="*/ 82004 h 444389"/>
              <a:gd name="connsiteX4" fmla="*/ 2813240 w 2818205"/>
              <a:gd name="connsiteY4" fmla="*/ 371910 h 444389"/>
              <a:gd name="connsiteX5" fmla="*/ 2740761 w 2818205"/>
              <a:gd name="connsiteY5" fmla="*/ 444389 h 444389"/>
              <a:gd name="connsiteX6" fmla="*/ 76312 w 2818205"/>
              <a:gd name="connsiteY6" fmla="*/ 444389 h 444389"/>
              <a:gd name="connsiteX7" fmla="*/ 18121 w 2818205"/>
              <a:gd name="connsiteY7" fmla="*/ 340954 h 444389"/>
              <a:gd name="connsiteX8" fmla="*/ 3833 w 2818205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18121 w 2814459"/>
              <a:gd name="connsiteY7" fmla="*/ 340954 h 444389"/>
              <a:gd name="connsiteX8" fmla="*/ 3833 w 2814459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63365 w 2814459"/>
              <a:gd name="connsiteY7" fmla="*/ 343336 h 444389"/>
              <a:gd name="connsiteX8" fmla="*/ 3833 w 2814459"/>
              <a:gd name="connsiteY8" fmla="*/ 82004 h 444389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3130 w 2816437"/>
              <a:gd name="connsiteY5" fmla="*/ 431424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7893 w 2816437"/>
              <a:gd name="connsiteY5" fmla="*/ 443331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437" h="448092">
                <a:moveTo>
                  <a:pt x="3833" y="83326"/>
                </a:moveTo>
                <a:cubicBezTo>
                  <a:pt x="3833" y="43297"/>
                  <a:pt x="-13723" y="1322"/>
                  <a:pt x="26306" y="1322"/>
                </a:cubicBezTo>
                <a:lnTo>
                  <a:pt x="2783624" y="3704"/>
                </a:lnTo>
                <a:cubicBezTo>
                  <a:pt x="2830797" y="-15346"/>
                  <a:pt x="2813240" y="43297"/>
                  <a:pt x="2813240" y="83326"/>
                </a:cubicBezTo>
                <a:cubicBezTo>
                  <a:pt x="2810065" y="141862"/>
                  <a:pt x="2816415" y="190871"/>
                  <a:pt x="2775140" y="251788"/>
                </a:cubicBezTo>
                <a:cubicBezTo>
                  <a:pt x="2775140" y="291817"/>
                  <a:pt x="2687922" y="443331"/>
                  <a:pt x="2647893" y="443331"/>
                </a:cubicBezTo>
                <a:lnTo>
                  <a:pt x="226331" y="448092"/>
                </a:lnTo>
                <a:cubicBezTo>
                  <a:pt x="186302" y="448092"/>
                  <a:pt x="101465" y="398974"/>
                  <a:pt x="63365" y="344658"/>
                </a:cubicBezTo>
                <a:cubicBezTo>
                  <a:pt x="32408" y="245641"/>
                  <a:pt x="3833" y="179961"/>
                  <a:pt x="3833" y="8332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4876801" y="5902145"/>
            <a:ext cx="2450306" cy="2428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876801" y="5902145"/>
            <a:ext cx="557212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SENDER</a:t>
            </a:r>
          </a:p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RECEIVER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907" y="5902184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00731" y="5901967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ATTACHEMENT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5561" y="5902145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CONTAIN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696021" y="1295529"/>
            <a:ext cx="2808558" cy="722770"/>
            <a:chOff x="4696021" y="1295529"/>
            <a:chExt cx="2808558" cy="722770"/>
          </a:xfrm>
        </p:grpSpPr>
        <p:sp>
          <p:nvSpPr>
            <p:cNvPr id="22" name="Rectangle 21"/>
            <p:cNvSpPr/>
            <p:nvPr/>
          </p:nvSpPr>
          <p:spPr>
            <a:xfrm>
              <a:off x="4696021" y="1309687"/>
              <a:ext cx="2808558" cy="7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799782" y="1343054"/>
              <a:ext cx="403489" cy="403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261256" y="1469544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SUBJECT </a:t>
              </a:r>
              <a:r>
                <a:rPr lang="fr-FR" sz="1200" dirty="0" err="1" smtClean="0"/>
                <a:t>SUBJECT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SUBJECT</a:t>
              </a:r>
              <a:endParaRPr lang="fr-FR" sz="12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262562" y="1675007"/>
              <a:ext cx="20106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smtClean="0"/>
                <a:t>TO: xxx-yyyyyu38@mail.com, </a:t>
              </a:r>
              <a:r>
                <a:rPr lang="fr-FR" sz="600" dirty="0" err="1" smtClean="0"/>
                <a:t>djj.ozo@mail.com,ddj</a:t>
              </a:r>
              <a:r>
                <a:rPr lang="fr-FR" sz="600" dirty="0" smtClean="0"/>
                <a:t>...</a:t>
              </a:r>
              <a:endParaRPr lang="fr-FR" sz="6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61256" y="1295529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DAVE THEDEV</a:t>
              </a:r>
              <a:endParaRPr lang="fr-FR" sz="12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362575" y="1853176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Attached1.pdf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060282" y="1849022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Attached2.pdf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677248" y="1818796"/>
              <a:ext cx="4191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 more</a:t>
              </a:r>
              <a:endParaRPr lang="fr-FR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09" y="1518520"/>
              <a:ext cx="289420" cy="2894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760956" y="1741300"/>
              <a:ext cx="515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#urgent</a:t>
              </a:r>
            </a:p>
            <a:p>
              <a:r>
                <a:rPr lang="fr-FR" sz="400" dirty="0" smtClean="0"/>
                <a:t>#folder74</a:t>
              </a:r>
            </a:p>
            <a:p>
              <a:r>
                <a:rPr lang="fr-FR" sz="400" dirty="0" smtClean="0"/>
                <a:t>…</a:t>
              </a:r>
              <a:endParaRPr lang="fr-FR" sz="400" dirty="0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4" y="5852922"/>
            <a:ext cx="347827" cy="3478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691339" y="2005598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795100" y="2038965"/>
            <a:ext cx="403489" cy="4034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256574" y="216545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257880" y="2370918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56574" y="199144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QUETIN SALOM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357893" y="2549087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6055600" y="254493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672566" y="2514707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2214431"/>
            <a:ext cx="289420" cy="28942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756274" y="2437211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lasvegas</a:t>
            </a:r>
            <a:endParaRPr lang="fr-FR" sz="400" dirty="0" smtClean="0"/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54" name="Rectangle 53"/>
          <p:cNvSpPr/>
          <p:nvPr/>
        </p:nvSpPr>
        <p:spPr>
          <a:xfrm>
            <a:off x="4699218" y="2696569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802979" y="2729936"/>
            <a:ext cx="403489" cy="4034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264453" y="28564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265759" y="3061889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5264453" y="268241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GUILLAUME BUY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5365772" y="3240058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Attache... .</a:t>
            </a:r>
            <a:r>
              <a:rPr lang="fr-FR" sz="600" dirty="0" err="1" smtClean="0">
                <a:solidFill>
                  <a:schemeClr val="tx1"/>
                </a:solidFill>
              </a:rPr>
              <a:t>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2905402"/>
            <a:ext cx="289420" cy="28942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4764153" y="3128182"/>
            <a:ext cx="51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#folder66</a:t>
            </a:r>
          </a:p>
          <a:p>
            <a:r>
              <a:rPr lang="fr-FR" sz="400" dirty="0" smtClean="0"/>
              <a:t>#folder4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91339" y="3394884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4795100" y="3428251"/>
            <a:ext cx="403489" cy="40348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256574" y="355474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257880" y="3760204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69" name="ZoneTexte 68"/>
          <p:cNvSpPr txBox="1"/>
          <p:nvPr/>
        </p:nvSpPr>
        <p:spPr>
          <a:xfrm>
            <a:off x="5256574" y="33807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CLARA CHELSEA</a:t>
            </a:r>
            <a:endParaRPr lang="fr-FR" sz="1200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5357893" y="393837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6055600" y="3934219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3603717"/>
            <a:ext cx="289420" cy="28942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691339" y="4094606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4795100" y="4127973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256574" y="4254463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57880" y="4459926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256574" y="4080448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ELON MASK</a:t>
            </a:r>
            <a:endParaRPr lang="fr-FR" sz="12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5357893" y="4638095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055600" y="4633941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72566" y="4603715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4303439"/>
            <a:ext cx="289420" cy="289420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4756274" y="4526219"/>
            <a:ext cx="5159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#folder74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99218" y="4774963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02979" y="4808330"/>
            <a:ext cx="403489" cy="40348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264453" y="493482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265759" y="5140283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264453" y="476080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4983796"/>
            <a:ext cx="289420" cy="289420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4764153" y="5206576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davebusiness</a:t>
            </a:r>
            <a:endParaRPr lang="fr-FR" sz="400" dirty="0" smtClean="0"/>
          </a:p>
          <a:p>
            <a:r>
              <a:rPr lang="fr-FR" sz="400" dirty="0" smtClean="0"/>
              <a:t>#</a:t>
            </a:r>
            <a:r>
              <a:rPr lang="fr-FR" sz="400" dirty="0" err="1" smtClean="0"/>
              <a:t>Affair</a:t>
            </a:r>
            <a:r>
              <a:rPr lang="fr-FR" sz="400" dirty="0" smtClean="0"/>
              <a:t>-MIT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4802838" y="1454881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794959" y="21605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onhold</a:t>
            </a:r>
            <a:endParaRPr lang="fr-FR" sz="4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4802838" y="2850232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todo</a:t>
            </a:r>
            <a:endParaRPr lang="fr-FR" sz="4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4799782" y="35500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done</a:t>
            </a:r>
            <a:endParaRPr lang="fr-FR" sz="4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802838" y="492369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21" name="Rectangle 120"/>
          <p:cNvSpPr/>
          <p:nvPr/>
        </p:nvSpPr>
        <p:spPr>
          <a:xfrm>
            <a:off x="5341144" y="957263"/>
            <a:ext cx="866775" cy="2037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Forme libre 113"/>
          <p:cNvSpPr/>
          <p:nvPr/>
        </p:nvSpPr>
        <p:spPr>
          <a:xfrm>
            <a:off x="4696580" y="803564"/>
            <a:ext cx="1072825" cy="5441660"/>
          </a:xfrm>
          <a:custGeom>
            <a:avLst/>
            <a:gdLst>
              <a:gd name="connsiteX0" fmla="*/ 468009 w 721241"/>
              <a:gd name="connsiteY0" fmla="*/ 0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137077 w 721241"/>
              <a:gd name="connsiteY4" fmla="*/ 5403323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468009 w 721241"/>
              <a:gd name="connsiteY7" fmla="*/ 0 h 5441660"/>
              <a:gd name="connsiteX0" fmla="*/ 386045 w 721241"/>
              <a:gd name="connsiteY0" fmla="*/ 0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137077 w 721241"/>
              <a:gd name="connsiteY4" fmla="*/ 5403323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386045 w 721241"/>
              <a:gd name="connsiteY7" fmla="*/ 0 h 5441660"/>
              <a:gd name="connsiteX0" fmla="*/ 386045 w 721241"/>
              <a:gd name="connsiteY0" fmla="*/ 732 h 5442392"/>
              <a:gd name="connsiteX1" fmla="*/ 721241 w 721241"/>
              <a:gd name="connsiteY1" fmla="*/ 732 h 5442392"/>
              <a:gd name="connsiteX2" fmla="*/ 721241 w 721241"/>
              <a:gd name="connsiteY2" fmla="*/ 5442392 h 5442392"/>
              <a:gd name="connsiteX3" fmla="*/ 183542 w 721241"/>
              <a:gd name="connsiteY3" fmla="*/ 5442392 h 5442392"/>
              <a:gd name="connsiteX4" fmla="*/ 137077 w 721241"/>
              <a:gd name="connsiteY4" fmla="*/ 5404055 h 5442392"/>
              <a:gd name="connsiteX5" fmla="*/ 0 w 721241"/>
              <a:gd name="connsiteY5" fmla="*/ 5073123 h 5442392"/>
              <a:gd name="connsiteX6" fmla="*/ 0 w 721241"/>
              <a:gd name="connsiteY6" fmla="*/ 468741 h 5442392"/>
              <a:gd name="connsiteX7" fmla="*/ 386045 w 721241"/>
              <a:gd name="connsiteY7" fmla="*/ 732 h 5442392"/>
              <a:gd name="connsiteX0" fmla="*/ 208419 w 738921"/>
              <a:gd name="connsiteY0" fmla="*/ 4763 h 5441660"/>
              <a:gd name="connsiteX1" fmla="*/ 738921 w 738921"/>
              <a:gd name="connsiteY1" fmla="*/ 0 h 5441660"/>
              <a:gd name="connsiteX2" fmla="*/ 738921 w 738921"/>
              <a:gd name="connsiteY2" fmla="*/ 5441660 h 5441660"/>
              <a:gd name="connsiteX3" fmla="*/ 201222 w 738921"/>
              <a:gd name="connsiteY3" fmla="*/ 5441660 h 5441660"/>
              <a:gd name="connsiteX4" fmla="*/ 154757 w 738921"/>
              <a:gd name="connsiteY4" fmla="*/ 5403323 h 5441660"/>
              <a:gd name="connsiteX5" fmla="*/ 17680 w 738921"/>
              <a:gd name="connsiteY5" fmla="*/ 5072391 h 5441660"/>
              <a:gd name="connsiteX6" fmla="*/ 17680 w 738921"/>
              <a:gd name="connsiteY6" fmla="*/ 468009 h 5441660"/>
              <a:gd name="connsiteX7" fmla="*/ 208419 w 738921"/>
              <a:gd name="connsiteY7" fmla="*/ 4763 h 5441660"/>
              <a:gd name="connsiteX0" fmla="*/ 190739 w 721241"/>
              <a:gd name="connsiteY0" fmla="*/ 4763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137077 w 721241"/>
              <a:gd name="connsiteY4" fmla="*/ 5403323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190739 w 721241"/>
              <a:gd name="connsiteY7" fmla="*/ 4763 h 5441660"/>
              <a:gd name="connsiteX0" fmla="*/ 190739 w 721241"/>
              <a:gd name="connsiteY0" fmla="*/ 4763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137077 w 721241"/>
              <a:gd name="connsiteY4" fmla="*/ 5403323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190739 w 721241"/>
              <a:gd name="connsiteY7" fmla="*/ 4763 h 5441660"/>
              <a:gd name="connsiteX0" fmla="*/ 190739 w 721241"/>
              <a:gd name="connsiteY0" fmla="*/ 4763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98656 w 721241"/>
              <a:gd name="connsiteY4" fmla="*/ 5408085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190739 w 721241"/>
              <a:gd name="connsiteY7" fmla="*/ 4763 h 54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41" h="5441660">
                <a:moveTo>
                  <a:pt x="190739" y="4763"/>
                </a:moveTo>
                <a:lnTo>
                  <a:pt x="721241" y="0"/>
                </a:lnTo>
                <a:lnTo>
                  <a:pt x="721241" y="5441660"/>
                </a:lnTo>
                <a:lnTo>
                  <a:pt x="183542" y="5441660"/>
                </a:lnTo>
                <a:lnTo>
                  <a:pt x="98656" y="5408085"/>
                </a:lnTo>
                <a:cubicBezTo>
                  <a:pt x="13963" y="5323393"/>
                  <a:pt x="0" y="5201628"/>
                  <a:pt x="0" y="5072391"/>
                </a:cubicBezTo>
                <a:lnTo>
                  <a:pt x="0" y="468009"/>
                </a:lnTo>
                <a:cubicBezTo>
                  <a:pt x="0" y="209535"/>
                  <a:pt x="146141" y="-5715"/>
                  <a:pt x="190739" y="4763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15" name="Rectangle à coins arrondis 114"/>
          <p:cNvSpPr/>
          <p:nvPr/>
        </p:nvSpPr>
        <p:spPr>
          <a:xfrm>
            <a:off x="4898231" y="960438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4898231" y="1035177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à coins arrondis 116"/>
          <p:cNvSpPr/>
          <p:nvPr/>
        </p:nvSpPr>
        <p:spPr>
          <a:xfrm>
            <a:off x="4898231" y="1109916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4723021" y="1248765"/>
            <a:ext cx="1499991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250000"/>
              </a:lnSpc>
            </a:pPr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Inbox</a:t>
            </a:r>
            <a:endParaRPr lang="fr-FR" sz="1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fr-F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</a:p>
          <a:p>
            <a:pPr>
              <a:lnSpc>
                <a:spcPct val="250000"/>
              </a:lnSpc>
            </a:pPr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Unread</a:t>
            </a:r>
            <a:endParaRPr lang="fr-FR" sz="1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fr-F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Promotions</a:t>
            </a:r>
          </a:p>
          <a:p>
            <a:pPr>
              <a:lnSpc>
                <a:spcPct val="250000"/>
              </a:lnSpc>
            </a:pPr>
            <a:r>
              <a:rPr lang="fr-FR" sz="1200" dirty="0" smtClean="0">
                <a:ln w="0"/>
                <a:solidFill>
                  <a:srgbClr val="07A04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CALENDAR</a:t>
            </a:r>
            <a:endParaRPr lang="fr-FR" sz="1200" dirty="0">
              <a:ln w="0"/>
              <a:solidFill>
                <a:srgbClr val="07A04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Organigramme : Fusion 119"/>
          <p:cNvSpPr/>
          <p:nvPr/>
        </p:nvSpPr>
        <p:spPr>
          <a:xfrm>
            <a:off x="6014449" y="1009732"/>
            <a:ext cx="140172" cy="102493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2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96579" y="803564"/>
            <a:ext cx="2808000" cy="554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4699218" y="5472856"/>
            <a:ext cx="2808558" cy="4533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4802979" y="5506222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/>
          <p:cNvSpPr txBox="1"/>
          <p:nvPr/>
        </p:nvSpPr>
        <p:spPr>
          <a:xfrm>
            <a:off x="5264453" y="5632712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5265759" y="5838175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5264453" y="5458697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sp>
        <p:nvSpPr>
          <p:cNvPr id="103" name="Rectangle à coins arrondis 102"/>
          <p:cNvSpPr/>
          <p:nvPr/>
        </p:nvSpPr>
        <p:spPr>
          <a:xfrm>
            <a:off x="5365772" y="6016344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6063479" y="6012190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680445" y="5981964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6" name="Image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5681688"/>
            <a:ext cx="289420" cy="289420"/>
          </a:xfrm>
          <a:prstGeom prst="rect">
            <a:avLst/>
          </a:prstGeom>
        </p:spPr>
      </p:pic>
      <p:sp>
        <p:nvSpPr>
          <p:cNvPr id="107" name="ZoneTexte 106"/>
          <p:cNvSpPr txBox="1"/>
          <p:nvPr/>
        </p:nvSpPr>
        <p:spPr>
          <a:xfrm>
            <a:off x="4764153" y="5904468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#urgent</a:t>
            </a:r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7"/>
          <p:cNvSpPr/>
          <p:nvPr/>
        </p:nvSpPr>
        <p:spPr>
          <a:xfrm flipV="1">
            <a:off x="4696021" y="800036"/>
            <a:ext cx="2809407" cy="509652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426494"/>
              <a:gd name="connsiteY0" fmla="*/ 0 h 96576"/>
              <a:gd name="connsiteX1" fmla="*/ 2426494 w 2426494"/>
              <a:gd name="connsiteY1" fmla="*/ 0 h 96576"/>
              <a:gd name="connsiteX2" fmla="*/ 2098889 w 2426494"/>
              <a:gd name="connsiteY2" fmla="*/ 96576 h 96576"/>
              <a:gd name="connsiteX3" fmla="*/ 221457 w 2426494"/>
              <a:gd name="connsiteY3" fmla="*/ 96358 h 96576"/>
              <a:gd name="connsiteX4" fmla="*/ 0 w 2426494"/>
              <a:gd name="connsiteY4" fmla="*/ 0 h 96576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391513"/>
              <a:gd name="connsiteY0" fmla="*/ 906 h 97482"/>
              <a:gd name="connsiteX1" fmla="*/ 2391513 w 2391513"/>
              <a:gd name="connsiteY1" fmla="*/ 0 h 97482"/>
              <a:gd name="connsiteX2" fmla="*/ 2098889 w 2391513"/>
              <a:gd name="connsiteY2" fmla="*/ 97482 h 97482"/>
              <a:gd name="connsiteX3" fmla="*/ 221457 w 2391513"/>
              <a:gd name="connsiteY3" fmla="*/ 97264 h 97482"/>
              <a:gd name="connsiteX4" fmla="*/ 0 w 239151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6783"/>
              <a:gd name="connsiteY0" fmla="*/ 906 h 97482"/>
              <a:gd name="connsiteX1" fmla="*/ 2436783 w 2436783"/>
              <a:gd name="connsiteY1" fmla="*/ 0 h 97482"/>
              <a:gd name="connsiteX2" fmla="*/ 2098889 w 2436783"/>
              <a:gd name="connsiteY2" fmla="*/ 97482 h 97482"/>
              <a:gd name="connsiteX3" fmla="*/ 221457 w 2436783"/>
              <a:gd name="connsiteY3" fmla="*/ 97264 h 97482"/>
              <a:gd name="connsiteX4" fmla="*/ 0 w 2436783"/>
              <a:gd name="connsiteY4" fmla="*/ 906 h 97482"/>
              <a:gd name="connsiteX0" fmla="*/ 0 w 2437520"/>
              <a:gd name="connsiteY0" fmla="*/ 906 h 97482"/>
              <a:gd name="connsiteX1" fmla="*/ 2436783 w 2437520"/>
              <a:gd name="connsiteY1" fmla="*/ 0 h 97482"/>
              <a:gd name="connsiteX2" fmla="*/ 2098889 w 2437520"/>
              <a:gd name="connsiteY2" fmla="*/ 97482 h 97482"/>
              <a:gd name="connsiteX3" fmla="*/ 221457 w 2437520"/>
              <a:gd name="connsiteY3" fmla="*/ 97264 h 97482"/>
              <a:gd name="connsiteX4" fmla="*/ 0 w 2437520"/>
              <a:gd name="connsiteY4" fmla="*/ 906 h 97482"/>
              <a:gd name="connsiteX0" fmla="*/ 483 w 2438003"/>
              <a:gd name="connsiteY0" fmla="*/ 906 h 97482"/>
              <a:gd name="connsiteX1" fmla="*/ 2437266 w 2438003"/>
              <a:gd name="connsiteY1" fmla="*/ 0 h 97482"/>
              <a:gd name="connsiteX2" fmla="*/ 2099372 w 2438003"/>
              <a:gd name="connsiteY2" fmla="*/ 97482 h 97482"/>
              <a:gd name="connsiteX3" fmla="*/ 221940 w 2438003"/>
              <a:gd name="connsiteY3" fmla="*/ 97264 h 97482"/>
              <a:gd name="connsiteX4" fmla="*/ 483 w 2438003"/>
              <a:gd name="connsiteY4" fmla="*/ 906 h 9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03" h="97482">
                <a:moveTo>
                  <a:pt x="483" y="906"/>
                </a:moveTo>
                <a:lnTo>
                  <a:pt x="2437266" y="0"/>
                </a:lnTo>
                <a:cubicBezTo>
                  <a:pt x="2444782" y="28262"/>
                  <a:pt x="2399113" y="78772"/>
                  <a:pt x="2099372" y="97482"/>
                </a:cubicBezTo>
                <a:lnTo>
                  <a:pt x="221940" y="97264"/>
                </a:lnTo>
                <a:cubicBezTo>
                  <a:pt x="57634" y="69907"/>
                  <a:pt x="-6289" y="31203"/>
                  <a:pt x="483" y="906"/>
                </a:cubicBezTo>
                <a:close/>
              </a:path>
            </a:pathLst>
          </a:custGeom>
          <a:gradFill>
            <a:gsLst>
              <a:gs pos="0">
                <a:srgbClr val="F49200">
                  <a:lumMod val="86000"/>
                  <a:lumOff val="14000"/>
                </a:srgbClr>
              </a:gs>
              <a:gs pos="100000">
                <a:srgbClr val="F47D1A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4902994" y="957263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4902994" y="1032002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4902994" y="1106741"/>
            <a:ext cx="347662" cy="45719"/>
          </a:xfrm>
          <a:prstGeom prst="roundRect">
            <a:avLst/>
          </a:prstGeom>
          <a:gradFill flip="none" rotWithShape="1">
            <a:gsLst>
              <a:gs pos="0">
                <a:srgbClr val="07A041"/>
              </a:gs>
              <a:gs pos="100000">
                <a:srgbClr val="07A041">
                  <a:lumMod val="7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6775932" y="843901"/>
            <a:ext cx="554308" cy="421920"/>
            <a:chOff x="3611371" y="1644745"/>
            <a:chExt cx="3964473" cy="301762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5229503" y="3255472"/>
              <a:ext cx="2161897" cy="1297478"/>
            </a:xfrm>
            <a:prstGeom prst="line">
              <a:avLst/>
            </a:prstGeom>
            <a:ln w="76200">
              <a:gradFill>
                <a:gsLst>
                  <a:gs pos="0">
                    <a:srgbClr val="00B050">
                      <a:lumMod val="28000"/>
                    </a:srgbClr>
                  </a:gs>
                  <a:gs pos="100000">
                    <a:srgbClr val="00B050">
                      <a:lumMod val="45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le isocèle 12"/>
            <p:cNvSpPr/>
            <p:nvPr/>
          </p:nvSpPr>
          <p:spPr>
            <a:xfrm rot="5400000">
              <a:off x="4749869" y="1836393"/>
              <a:ext cx="3017624" cy="2634327"/>
            </a:xfrm>
            <a:prstGeom prst="triangle">
              <a:avLst>
                <a:gd name="adj" fmla="val 51500"/>
              </a:avLst>
            </a:prstGeom>
            <a:solidFill>
              <a:srgbClr val="00B050"/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3611371" y="2898248"/>
              <a:ext cx="2029737" cy="4385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à coins arrondis 14"/>
            <p:cNvSpPr/>
            <p:nvPr/>
          </p:nvSpPr>
          <p:spPr>
            <a:xfrm>
              <a:off x="3945746" y="3595766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945746" y="2318289"/>
              <a:ext cx="1465511" cy="316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3716391" y="2979586"/>
              <a:ext cx="1819697" cy="27588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4021572" y="3654494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4021572" y="2377017"/>
              <a:ext cx="1207931" cy="194335"/>
            </a:xfrm>
            <a:prstGeom prst="roundRect">
              <a:avLst/>
            </a:prstGeom>
            <a:solidFill>
              <a:srgbClr val="07A0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5261257" y="912877"/>
            <a:ext cx="14999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Inbox</a:t>
            </a:r>
            <a:endParaRPr lang="fr-F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691339" y="5797131"/>
            <a:ext cx="2816437" cy="448092"/>
          </a:xfrm>
          <a:custGeom>
            <a:avLst/>
            <a:gdLst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0 w 2809407"/>
              <a:gd name="connsiteY7" fmla="*/ 362385 h 434864"/>
              <a:gd name="connsiteX8" fmla="*/ 0 w 2809407"/>
              <a:gd name="connsiteY8" fmla="*/ 72479 h 434864"/>
              <a:gd name="connsiteX0" fmla="*/ 0 w 2809407"/>
              <a:gd name="connsiteY0" fmla="*/ 72479 h 434864"/>
              <a:gd name="connsiteX1" fmla="*/ 72479 w 2809407"/>
              <a:gd name="connsiteY1" fmla="*/ 0 h 434864"/>
              <a:gd name="connsiteX2" fmla="*/ 2736928 w 2809407"/>
              <a:gd name="connsiteY2" fmla="*/ 0 h 434864"/>
              <a:gd name="connsiteX3" fmla="*/ 2809407 w 2809407"/>
              <a:gd name="connsiteY3" fmla="*/ 72479 h 434864"/>
              <a:gd name="connsiteX4" fmla="*/ 2809407 w 2809407"/>
              <a:gd name="connsiteY4" fmla="*/ 362385 h 434864"/>
              <a:gd name="connsiteX5" fmla="*/ 2736928 w 2809407"/>
              <a:gd name="connsiteY5" fmla="*/ 434864 h 434864"/>
              <a:gd name="connsiteX6" fmla="*/ 72479 w 2809407"/>
              <a:gd name="connsiteY6" fmla="*/ 434864 h 434864"/>
              <a:gd name="connsiteX7" fmla="*/ 14288 w 2809407"/>
              <a:gd name="connsiteY7" fmla="*/ 331429 h 434864"/>
              <a:gd name="connsiteX8" fmla="*/ 0 w 2809407"/>
              <a:gd name="connsiteY8" fmla="*/ 72479 h 434864"/>
              <a:gd name="connsiteX0" fmla="*/ 3833 w 2813240"/>
              <a:gd name="connsiteY0" fmla="*/ 82004 h 444389"/>
              <a:gd name="connsiteX1" fmla="*/ 26306 w 2813240"/>
              <a:gd name="connsiteY1" fmla="*/ 0 h 444389"/>
              <a:gd name="connsiteX2" fmla="*/ 2740761 w 2813240"/>
              <a:gd name="connsiteY2" fmla="*/ 9525 h 444389"/>
              <a:gd name="connsiteX3" fmla="*/ 2813240 w 2813240"/>
              <a:gd name="connsiteY3" fmla="*/ 82004 h 444389"/>
              <a:gd name="connsiteX4" fmla="*/ 2813240 w 2813240"/>
              <a:gd name="connsiteY4" fmla="*/ 371910 h 444389"/>
              <a:gd name="connsiteX5" fmla="*/ 2740761 w 2813240"/>
              <a:gd name="connsiteY5" fmla="*/ 444389 h 444389"/>
              <a:gd name="connsiteX6" fmla="*/ 76312 w 2813240"/>
              <a:gd name="connsiteY6" fmla="*/ 444389 h 444389"/>
              <a:gd name="connsiteX7" fmla="*/ 18121 w 2813240"/>
              <a:gd name="connsiteY7" fmla="*/ 340954 h 444389"/>
              <a:gd name="connsiteX8" fmla="*/ 3833 w 2813240"/>
              <a:gd name="connsiteY8" fmla="*/ 82004 h 444389"/>
              <a:gd name="connsiteX0" fmla="*/ 3833 w 2818205"/>
              <a:gd name="connsiteY0" fmla="*/ 82004 h 444389"/>
              <a:gd name="connsiteX1" fmla="*/ 26306 w 2818205"/>
              <a:gd name="connsiteY1" fmla="*/ 0 h 444389"/>
              <a:gd name="connsiteX2" fmla="*/ 2793149 w 2818205"/>
              <a:gd name="connsiteY2" fmla="*/ 2382 h 444389"/>
              <a:gd name="connsiteX3" fmla="*/ 2813240 w 2818205"/>
              <a:gd name="connsiteY3" fmla="*/ 82004 h 444389"/>
              <a:gd name="connsiteX4" fmla="*/ 2813240 w 2818205"/>
              <a:gd name="connsiteY4" fmla="*/ 371910 h 444389"/>
              <a:gd name="connsiteX5" fmla="*/ 2740761 w 2818205"/>
              <a:gd name="connsiteY5" fmla="*/ 444389 h 444389"/>
              <a:gd name="connsiteX6" fmla="*/ 76312 w 2818205"/>
              <a:gd name="connsiteY6" fmla="*/ 444389 h 444389"/>
              <a:gd name="connsiteX7" fmla="*/ 18121 w 2818205"/>
              <a:gd name="connsiteY7" fmla="*/ 340954 h 444389"/>
              <a:gd name="connsiteX8" fmla="*/ 3833 w 2818205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18121 w 2814459"/>
              <a:gd name="connsiteY7" fmla="*/ 340954 h 444389"/>
              <a:gd name="connsiteX8" fmla="*/ 3833 w 2814459"/>
              <a:gd name="connsiteY8" fmla="*/ 82004 h 444389"/>
              <a:gd name="connsiteX0" fmla="*/ 3833 w 2814459"/>
              <a:gd name="connsiteY0" fmla="*/ 82004 h 444389"/>
              <a:gd name="connsiteX1" fmla="*/ 26306 w 2814459"/>
              <a:gd name="connsiteY1" fmla="*/ 0 h 444389"/>
              <a:gd name="connsiteX2" fmla="*/ 2783624 w 2814459"/>
              <a:gd name="connsiteY2" fmla="*/ 2382 h 444389"/>
              <a:gd name="connsiteX3" fmla="*/ 2813240 w 2814459"/>
              <a:gd name="connsiteY3" fmla="*/ 82004 h 444389"/>
              <a:gd name="connsiteX4" fmla="*/ 2813240 w 2814459"/>
              <a:gd name="connsiteY4" fmla="*/ 371910 h 444389"/>
              <a:gd name="connsiteX5" fmla="*/ 2740761 w 2814459"/>
              <a:gd name="connsiteY5" fmla="*/ 444389 h 444389"/>
              <a:gd name="connsiteX6" fmla="*/ 76312 w 2814459"/>
              <a:gd name="connsiteY6" fmla="*/ 444389 h 444389"/>
              <a:gd name="connsiteX7" fmla="*/ 63365 w 2814459"/>
              <a:gd name="connsiteY7" fmla="*/ 343336 h 444389"/>
              <a:gd name="connsiteX8" fmla="*/ 3833 w 2814459"/>
              <a:gd name="connsiteY8" fmla="*/ 82004 h 444389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813240 w 2814459"/>
              <a:gd name="connsiteY4" fmla="*/ 371910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740761 w 2814459"/>
              <a:gd name="connsiteY5" fmla="*/ 444389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84665 w 2814459"/>
              <a:gd name="connsiteY4" fmla="*/ 324285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66942 w 2814459"/>
              <a:gd name="connsiteY5" fmla="*/ 434864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4459"/>
              <a:gd name="connsiteY0" fmla="*/ 82004 h 446770"/>
              <a:gd name="connsiteX1" fmla="*/ 26306 w 2814459"/>
              <a:gd name="connsiteY1" fmla="*/ 0 h 446770"/>
              <a:gd name="connsiteX2" fmla="*/ 2783624 w 2814459"/>
              <a:gd name="connsiteY2" fmla="*/ 2382 h 446770"/>
              <a:gd name="connsiteX3" fmla="*/ 2813240 w 2814459"/>
              <a:gd name="connsiteY3" fmla="*/ 82004 h 446770"/>
              <a:gd name="connsiteX4" fmla="*/ 2775140 w 2814459"/>
              <a:gd name="connsiteY4" fmla="*/ 250466 h 446770"/>
              <a:gd name="connsiteX5" fmla="*/ 2643130 w 2814459"/>
              <a:gd name="connsiteY5" fmla="*/ 430102 h 446770"/>
              <a:gd name="connsiteX6" fmla="*/ 226331 w 2814459"/>
              <a:gd name="connsiteY6" fmla="*/ 446770 h 446770"/>
              <a:gd name="connsiteX7" fmla="*/ 63365 w 2814459"/>
              <a:gd name="connsiteY7" fmla="*/ 343336 h 446770"/>
              <a:gd name="connsiteX8" fmla="*/ 3833 w 2814459"/>
              <a:gd name="connsiteY8" fmla="*/ 82004 h 446770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3130 w 2816437"/>
              <a:gd name="connsiteY5" fmla="*/ 431424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  <a:gd name="connsiteX0" fmla="*/ 3833 w 2816437"/>
              <a:gd name="connsiteY0" fmla="*/ 83326 h 448092"/>
              <a:gd name="connsiteX1" fmla="*/ 26306 w 2816437"/>
              <a:gd name="connsiteY1" fmla="*/ 1322 h 448092"/>
              <a:gd name="connsiteX2" fmla="*/ 2783624 w 2816437"/>
              <a:gd name="connsiteY2" fmla="*/ 3704 h 448092"/>
              <a:gd name="connsiteX3" fmla="*/ 2813240 w 2816437"/>
              <a:gd name="connsiteY3" fmla="*/ 83326 h 448092"/>
              <a:gd name="connsiteX4" fmla="*/ 2775140 w 2816437"/>
              <a:gd name="connsiteY4" fmla="*/ 251788 h 448092"/>
              <a:gd name="connsiteX5" fmla="*/ 2647893 w 2816437"/>
              <a:gd name="connsiteY5" fmla="*/ 443331 h 448092"/>
              <a:gd name="connsiteX6" fmla="*/ 226331 w 2816437"/>
              <a:gd name="connsiteY6" fmla="*/ 448092 h 448092"/>
              <a:gd name="connsiteX7" fmla="*/ 63365 w 2816437"/>
              <a:gd name="connsiteY7" fmla="*/ 344658 h 448092"/>
              <a:gd name="connsiteX8" fmla="*/ 3833 w 2816437"/>
              <a:gd name="connsiteY8" fmla="*/ 83326 h 4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6437" h="448092">
                <a:moveTo>
                  <a:pt x="3833" y="83326"/>
                </a:moveTo>
                <a:cubicBezTo>
                  <a:pt x="3833" y="43297"/>
                  <a:pt x="-13723" y="1322"/>
                  <a:pt x="26306" y="1322"/>
                </a:cubicBezTo>
                <a:lnTo>
                  <a:pt x="2783624" y="3704"/>
                </a:lnTo>
                <a:cubicBezTo>
                  <a:pt x="2830797" y="-15346"/>
                  <a:pt x="2813240" y="43297"/>
                  <a:pt x="2813240" y="83326"/>
                </a:cubicBezTo>
                <a:cubicBezTo>
                  <a:pt x="2810065" y="141862"/>
                  <a:pt x="2816415" y="190871"/>
                  <a:pt x="2775140" y="251788"/>
                </a:cubicBezTo>
                <a:cubicBezTo>
                  <a:pt x="2775140" y="291817"/>
                  <a:pt x="2687922" y="443331"/>
                  <a:pt x="2647893" y="443331"/>
                </a:cubicBezTo>
                <a:lnTo>
                  <a:pt x="226331" y="448092"/>
                </a:lnTo>
                <a:cubicBezTo>
                  <a:pt x="186302" y="448092"/>
                  <a:pt x="101465" y="398974"/>
                  <a:pt x="63365" y="344658"/>
                </a:cubicBezTo>
                <a:cubicBezTo>
                  <a:pt x="32408" y="245641"/>
                  <a:pt x="3833" y="179961"/>
                  <a:pt x="3833" y="8332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4876801" y="5902145"/>
            <a:ext cx="2450306" cy="2428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876801" y="5902145"/>
            <a:ext cx="557212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SENDER</a:t>
            </a:r>
          </a:p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RECEIVER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95907" y="5902184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DATE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00731" y="5901967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ATTACHEMENT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5561" y="5902145"/>
            <a:ext cx="504000" cy="2428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bg1">
                    <a:lumMod val="65000"/>
                  </a:schemeClr>
                </a:solidFill>
              </a:rPr>
              <a:t>CONTAIN</a:t>
            </a:r>
            <a:endParaRPr lang="fr-FR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>
            <a:off x="4696021" y="1295529"/>
            <a:ext cx="2808558" cy="722770"/>
            <a:chOff x="4696021" y="1295529"/>
            <a:chExt cx="2808558" cy="722770"/>
          </a:xfrm>
        </p:grpSpPr>
        <p:sp>
          <p:nvSpPr>
            <p:cNvPr id="22" name="Rectangle 21"/>
            <p:cNvSpPr/>
            <p:nvPr/>
          </p:nvSpPr>
          <p:spPr>
            <a:xfrm>
              <a:off x="4696021" y="1309687"/>
              <a:ext cx="2808558" cy="70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4799782" y="1343054"/>
              <a:ext cx="403489" cy="40348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00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261256" y="1469544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SUBJECT </a:t>
              </a:r>
              <a:r>
                <a:rPr lang="fr-FR" sz="1200" dirty="0" err="1" smtClean="0"/>
                <a:t>SUBJECT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SUBJECT</a:t>
              </a:r>
              <a:endParaRPr lang="fr-FR" sz="12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5262562" y="1675007"/>
              <a:ext cx="201061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 smtClean="0"/>
                <a:t>TO: xxx-yyyyyu38@mail.com, </a:t>
              </a:r>
              <a:r>
                <a:rPr lang="fr-FR" sz="600" dirty="0" err="1" smtClean="0"/>
                <a:t>djj.ozo@mail.com,ddj</a:t>
              </a:r>
              <a:r>
                <a:rPr lang="fr-FR" sz="600" dirty="0" smtClean="0"/>
                <a:t>...</a:t>
              </a:r>
              <a:endParaRPr lang="fr-FR" sz="6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261256" y="1295529"/>
              <a:ext cx="19539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/>
                <a:t>DAVE THEDEV</a:t>
              </a:r>
              <a:endParaRPr lang="fr-FR" sz="12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362575" y="1853176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Attached1.pdf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060282" y="1849022"/>
              <a:ext cx="648677" cy="10882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 smtClean="0">
                  <a:solidFill>
                    <a:schemeClr val="tx1"/>
                  </a:solidFill>
                </a:rPr>
                <a:t>Attached2.pdf</a:t>
              </a:r>
              <a:endParaRPr lang="fr-FR" sz="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677248" y="1818796"/>
              <a:ext cx="4191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5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+2 more</a:t>
              </a:r>
              <a:endParaRPr lang="fr-FR" sz="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109" y="1518520"/>
              <a:ext cx="289420" cy="289420"/>
            </a:xfrm>
            <a:prstGeom prst="rect">
              <a:avLst/>
            </a:prstGeom>
          </p:spPr>
        </p:pic>
        <p:sp>
          <p:nvSpPr>
            <p:cNvPr id="39" name="ZoneTexte 38"/>
            <p:cNvSpPr txBox="1"/>
            <p:nvPr/>
          </p:nvSpPr>
          <p:spPr>
            <a:xfrm>
              <a:off x="4760956" y="1741300"/>
              <a:ext cx="515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" dirty="0" smtClean="0"/>
                <a:t>#urgent</a:t>
              </a:r>
            </a:p>
            <a:p>
              <a:r>
                <a:rPr lang="fr-FR" sz="400" dirty="0" smtClean="0"/>
                <a:t>#folder74</a:t>
              </a:r>
            </a:p>
            <a:p>
              <a:r>
                <a:rPr lang="fr-FR" sz="400" dirty="0" smtClean="0"/>
                <a:t>…</a:t>
              </a:r>
              <a:endParaRPr lang="fr-FR" sz="400" dirty="0"/>
            </a:p>
          </p:txBody>
        </p:sp>
      </p:grpSp>
      <p:pic>
        <p:nvPicPr>
          <p:cNvPr id="40" name="Image 3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4" y="5852922"/>
            <a:ext cx="347827" cy="3478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691339" y="2005598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795100" y="2038965"/>
            <a:ext cx="403489" cy="4034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256574" y="216545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257880" y="2370918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5256574" y="199144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QUETIN SALOM</a:t>
            </a:r>
            <a:endParaRPr lang="fr-FR" sz="1200" dirty="0"/>
          </a:p>
        </p:txBody>
      </p:sp>
      <p:sp>
        <p:nvSpPr>
          <p:cNvPr id="48" name="Rectangle à coins arrondis 47"/>
          <p:cNvSpPr/>
          <p:nvPr/>
        </p:nvSpPr>
        <p:spPr>
          <a:xfrm>
            <a:off x="5357893" y="2549087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6055600" y="254493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6672566" y="2514707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+4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2214431"/>
            <a:ext cx="289420" cy="289420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4756274" y="2437211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lasvegas</a:t>
            </a:r>
            <a:endParaRPr lang="fr-FR" sz="400" dirty="0" smtClean="0"/>
          </a:p>
          <a:p>
            <a:r>
              <a:rPr lang="fr-FR" sz="400" dirty="0" smtClean="0"/>
              <a:t>#folder74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54" name="Rectangle 53"/>
          <p:cNvSpPr/>
          <p:nvPr/>
        </p:nvSpPr>
        <p:spPr>
          <a:xfrm>
            <a:off x="4699218" y="2696569"/>
            <a:ext cx="2808558" cy="700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4802979" y="2729936"/>
            <a:ext cx="403489" cy="40348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5264453" y="28564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5265759" y="3061889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58" name="ZoneTexte 57"/>
          <p:cNvSpPr txBox="1"/>
          <p:nvPr/>
        </p:nvSpPr>
        <p:spPr>
          <a:xfrm>
            <a:off x="5264453" y="268241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GUILLAUME BUY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5365772" y="3240058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Attache... .</a:t>
            </a:r>
            <a:r>
              <a:rPr lang="fr-FR" sz="600" dirty="0" err="1" smtClean="0">
                <a:solidFill>
                  <a:schemeClr val="tx1"/>
                </a:solidFill>
              </a:rPr>
              <a:t>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2905402"/>
            <a:ext cx="289420" cy="289420"/>
          </a:xfrm>
          <a:prstGeom prst="rect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4764153" y="3128182"/>
            <a:ext cx="5159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#folder66</a:t>
            </a:r>
          </a:p>
          <a:p>
            <a:r>
              <a:rPr lang="fr-FR" sz="400" dirty="0" smtClean="0"/>
              <a:t>#folder4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91339" y="3394884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4795100" y="3428251"/>
            <a:ext cx="403489" cy="40348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/>
          <p:cNvSpPr txBox="1"/>
          <p:nvPr/>
        </p:nvSpPr>
        <p:spPr>
          <a:xfrm>
            <a:off x="5256574" y="3554741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5257880" y="3760204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69" name="ZoneTexte 68"/>
          <p:cNvSpPr txBox="1"/>
          <p:nvPr/>
        </p:nvSpPr>
        <p:spPr>
          <a:xfrm>
            <a:off x="5256574" y="3380726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CLARA CHELSEA</a:t>
            </a:r>
            <a:endParaRPr lang="fr-FR" sz="1200" dirty="0"/>
          </a:p>
        </p:txBody>
      </p:sp>
      <p:sp>
        <p:nvSpPr>
          <p:cNvPr id="70" name="Rectangle à coins arrondis 69"/>
          <p:cNvSpPr/>
          <p:nvPr/>
        </p:nvSpPr>
        <p:spPr>
          <a:xfrm>
            <a:off x="5357893" y="3938373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6055600" y="3934219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3603717"/>
            <a:ext cx="289420" cy="28942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691339" y="4094606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>
            <a:off x="4795100" y="4127973"/>
            <a:ext cx="403489" cy="4034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256574" y="4254463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57880" y="4459926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256574" y="4080448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ELON MASK</a:t>
            </a:r>
            <a:endParaRPr lang="fr-FR" sz="12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5357893" y="4638095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Attached1.pdf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055600" y="4633941"/>
            <a:ext cx="648677" cy="1088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dirty="0" smtClean="0">
                <a:solidFill>
                  <a:schemeClr val="tx1"/>
                </a:solidFill>
              </a:rPr>
              <a:t>Attached2.pdf</a:t>
            </a:r>
            <a:endParaRPr lang="fr-FR" sz="600" dirty="0">
              <a:solidFill>
                <a:schemeClr val="tx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6672566" y="4603715"/>
            <a:ext cx="4191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+2 more</a:t>
            </a:r>
            <a:endParaRPr lang="fr-FR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427" y="4303439"/>
            <a:ext cx="289420" cy="289420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4756274" y="4526219"/>
            <a:ext cx="5159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#folder74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99218" y="4774963"/>
            <a:ext cx="2808558" cy="7000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802979" y="4808330"/>
            <a:ext cx="403489" cy="40348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5264453" y="4934820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SUBJECT </a:t>
            </a:r>
            <a:r>
              <a:rPr lang="fr-FR" sz="1200" dirty="0" err="1" smtClean="0"/>
              <a:t>SUBJECT</a:t>
            </a:r>
            <a:r>
              <a:rPr lang="fr-FR" sz="1200" dirty="0" smtClean="0"/>
              <a:t> </a:t>
            </a:r>
            <a:r>
              <a:rPr lang="fr-FR" sz="1200" dirty="0" err="1" smtClean="0"/>
              <a:t>SUBJECT</a:t>
            </a:r>
            <a:endParaRPr lang="fr-FR" sz="1200" dirty="0"/>
          </a:p>
        </p:txBody>
      </p:sp>
      <p:sp>
        <p:nvSpPr>
          <p:cNvPr id="90" name="ZoneTexte 89"/>
          <p:cNvSpPr txBox="1"/>
          <p:nvPr/>
        </p:nvSpPr>
        <p:spPr>
          <a:xfrm>
            <a:off x="5265759" y="5140283"/>
            <a:ext cx="20106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smtClean="0"/>
              <a:t>TO: xxx-yyyyyu38@mail.com, </a:t>
            </a:r>
            <a:r>
              <a:rPr lang="fr-FR" sz="600" dirty="0" err="1" smtClean="0"/>
              <a:t>djj.ozo@mail.com,ddj</a:t>
            </a:r>
            <a:r>
              <a:rPr lang="fr-FR" sz="600" dirty="0" smtClean="0"/>
              <a:t>...</a:t>
            </a:r>
            <a:endParaRPr lang="fr-FR" sz="6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264453" y="4760805"/>
            <a:ext cx="195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DAVE THEDEV</a:t>
            </a:r>
            <a:endParaRPr lang="fr-FR" sz="1200" dirty="0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306" y="4983796"/>
            <a:ext cx="289420" cy="289420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4764153" y="5206576"/>
            <a:ext cx="51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 smtClean="0"/>
              <a:t>#</a:t>
            </a:r>
            <a:r>
              <a:rPr lang="fr-FR" sz="400" dirty="0" err="1" smtClean="0"/>
              <a:t>davebusiness</a:t>
            </a:r>
            <a:endParaRPr lang="fr-FR" sz="400" dirty="0" smtClean="0"/>
          </a:p>
          <a:p>
            <a:r>
              <a:rPr lang="fr-FR" sz="400" dirty="0" smtClean="0"/>
              <a:t>#</a:t>
            </a:r>
            <a:r>
              <a:rPr lang="fr-FR" sz="400" dirty="0" err="1" smtClean="0"/>
              <a:t>Affair</a:t>
            </a:r>
            <a:r>
              <a:rPr lang="fr-FR" sz="400" dirty="0" smtClean="0"/>
              <a:t>-MIT</a:t>
            </a:r>
          </a:p>
          <a:p>
            <a:r>
              <a:rPr lang="fr-FR" sz="400" dirty="0" smtClean="0"/>
              <a:t>…</a:t>
            </a:r>
            <a:endParaRPr lang="fr-FR" sz="4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4802838" y="1454881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4794959" y="21605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onhold</a:t>
            </a:r>
            <a:endParaRPr lang="fr-FR" sz="4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4802838" y="2850232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todo</a:t>
            </a:r>
            <a:endParaRPr lang="fr-FR" sz="4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4799782" y="355005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 smtClean="0"/>
              <a:t>#</a:t>
            </a:r>
            <a:r>
              <a:rPr lang="fr-FR" sz="400" dirty="0" err="1" smtClean="0"/>
              <a:t>done</a:t>
            </a:r>
            <a:endParaRPr lang="fr-FR" sz="4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4802838" y="4923690"/>
            <a:ext cx="4036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" dirty="0"/>
              <a:t>#</a:t>
            </a:r>
            <a:r>
              <a:rPr lang="fr-FR" sz="400" dirty="0" smtClean="0"/>
              <a:t>urgent</a:t>
            </a:r>
            <a:endParaRPr lang="fr-FR" sz="400" dirty="0"/>
          </a:p>
        </p:txBody>
      </p:sp>
      <p:sp>
        <p:nvSpPr>
          <p:cNvPr id="114" name="Organigramme : Fusion 113"/>
          <p:cNvSpPr/>
          <p:nvPr/>
        </p:nvSpPr>
        <p:spPr>
          <a:xfrm>
            <a:off x="6014449" y="1009732"/>
            <a:ext cx="140172" cy="102493"/>
          </a:xfrm>
          <a:prstGeom prst="flowChartMerg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5341144" y="957263"/>
            <a:ext cx="866775" cy="20370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5337811" y="1162229"/>
            <a:ext cx="866775" cy="2037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05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6962" y="1370712"/>
            <a:ext cx="866775" cy="2037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5333765" y="1574556"/>
            <a:ext cx="866775" cy="2037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5332916" y="1781420"/>
            <a:ext cx="866775" cy="2037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264135" y="1117747"/>
            <a:ext cx="85939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fr-F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Urgent</a:t>
            </a:r>
          </a:p>
          <a:p>
            <a:pPr>
              <a:spcBef>
                <a:spcPts val="200"/>
              </a:spcBef>
            </a:pPr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</a:t>
            </a:r>
            <a:endParaRPr lang="fr-FR" sz="1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</a:pPr>
            <a:r>
              <a:rPr lang="fr-FR" sz="1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</a:t>
            </a:r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</a:t>
            </a:r>
            <a:endParaRPr lang="fr-FR" sz="12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00"/>
              </a:spcBef>
            </a:pPr>
            <a:r>
              <a:rPr lang="fr-FR" sz="1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fr-FR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002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696580" y="803564"/>
            <a:ext cx="721241" cy="5441660"/>
          </a:xfrm>
          <a:custGeom>
            <a:avLst/>
            <a:gdLst>
              <a:gd name="connsiteX0" fmla="*/ 468009 w 721241"/>
              <a:gd name="connsiteY0" fmla="*/ 0 h 5441660"/>
              <a:gd name="connsiteX1" fmla="*/ 721241 w 721241"/>
              <a:gd name="connsiteY1" fmla="*/ 0 h 5441660"/>
              <a:gd name="connsiteX2" fmla="*/ 721241 w 721241"/>
              <a:gd name="connsiteY2" fmla="*/ 5441660 h 5441660"/>
              <a:gd name="connsiteX3" fmla="*/ 183542 w 721241"/>
              <a:gd name="connsiteY3" fmla="*/ 5441660 h 5441660"/>
              <a:gd name="connsiteX4" fmla="*/ 137077 w 721241"/>
              <a:gd name="connsiteY4" fmla="*/ 5403323 h 5441660"/>
              <a:gd name="connsiteX5" fmla="*/ 0 w 721241"/>
              <a:gd name="connsiteY5" fmla="*/ 5072391 h 5441660"/>
              <a:gd name="connsiteX6" fmla="*/ 0 w 721241"/>
              <a:gd name="connsiteY6" fmla="*/ 468009 h 5441660"/>
              <a:gd name="connsiteX7" fmla="*/ 468009 w 721241"/>
              <a:gd name="connsiteY7" fmla="*/ 0 h 544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41" h="5441660">
                <a:moveTo>
                  <a:pt x="468009" y="0"/>
                </a:moveTo>
                <a:lnTo>
                  <a:pt x="721241" y="0"/>
                </a:lnTo>
                <a:lnTo>
                  <a:pt x="721241" y="5441660"/>
                </a:lnTo>
                <a:lnTo>
                  <a:pt x="183542" y="5441660"/>
                </a:lnTo>
                <a:lnTo>
                  <a:pt x="137077" y="5403323"/>
                </a:lnTo>
                <a:cubicBezTo>
                  <a:pt x="52384" y="5318631"/>
                  <a:pt x="0" y="5201628"/>
                  <a:pt x="0" y="5072391"/>
                </a:cubicBezTo>
                <a:lnTo>
                  <a:pt x="0" y="468009"/>
                </a:lnTo>
                <a:cubicBezTo>
                  <a:pt x="0" y="209535"/>
                  <a:pt x="209535" y="0"/>
                  <a:pt x="468009" y="0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50000"/>
              </a:lnSpc>
            </a:pPr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Urgent</a:t>
            </a:r>
          </a:p>
          <a:p>
            <a:pPr>
              <a:lnSpc>
                <a:spcPct val="250000"/>
              </a:lnSpc>
            </a:pPr>
            <a:r>
              <a:rPr lang="fr-F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To-do</a:t>
            </a:r>
            <a:endParaRPr lang="fr-F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</a:t>
            </a:r>
            <a:r>
              <a:rPr lang="fr-F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</a:t>
            </a:r>
            <a:endParaRPr lang="fr-F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50000"/>
              </a:lnSpc>
            </a:pPr>
            <a:r>
              <a:rPr lang="fr-FR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</a:t>
            </a:r>
            <a:endParaRPr lang="fr-F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2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31FE1">
                <a:lumMod val="83000"/>
              </a:srgbClr>
            </a:gs>
            <a:gs pos="100000">
              <a:srgbClr val="A9297B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4696579" y="803564"/>
            <a:ext cx="2808000" cy="5540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886325" y="6245224"/>
            <a:ext cx="2426494" cy="96358"/>
          </a:xfrm>
          <a:custGeom>
            <a:avLst/>
            <a:gdLst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0 w 2426494"/>
              <a:gd name="connsiteY3" fmla="*/ 98739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95250 w 2426494"/>
              <a:gd name="connsiteY3" fmla="*/ 67783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8739"/>
              <a:gd name="connsiteX1" fmla="*/ 2426494 w 2426494"/>
              <a:gd name="connsiteY1" fmla="*/ 0 h 98739"/>
              <a:gd name="connsiteX2" fmla="*/ 2426494 w 2426494"/>
              <a:gd name="connsiteY2" fmla="*/ 98739 h 98739"/>
              <a:gd name="connsiteX3" fmla="*/ 221457 w 2426494"/>
              <a:gd name="connsiteY3" fmla="*/ 96358 h 98739"/>
              <a:gd name="connsiteX4" fmla="*/ 0 w 2426494"/>
              <a:gd name="connsiteY4" fmla="*/ 0 h 98739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319337 w 2426494"/>
              <a:gd name="connsiteY2" fmla="*/ 70164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  <a:gd name="connsiteX0" fmla="*/ 0 w 2426494"/>
              <a:gd name="connsiteY0" fmla="*/ 0 h 96358"/>
              <a:gd name="connsiteX1" fmla="*/ 2426494 w 2426494"/>
              <a:gd name="connsiteY1" fmla="*/ 0 h 96358"/>
              <a:gd name="connsiteX2" fmla="*/ 2226468 w 2426494"/>
              <a:gd name="connsiteY2" fmla="*/ 91595 h 96358"/>
              <a:gd name="connsiteX3" fmla="*/ 221457 w 2426494"/>
              <a:gd name="connsiteY3" fmla="*/ 96358 h 96358"/>
              <a:gd name="connsiteX4" fmla="*/ 0 w 2426494"/>
              <a:gd name="connsiteY4" fmla="*/ 0 h 9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6494" h="96358">
                <a:moveTo>
                  <a:pt x="0" y="0"/>
                </a:moveTo>
                <a:lnTo>
                  <a:pt x="2426494" y="0"/>
                </a:lnTo>
                <a:cubicBezTo>
                  <a:pt x="2359819" y="30532"/>
                  <a:pt x="2352675" y="68207"/>
                  <a:pt x="2226468" y="91595"/>
                </a:cubicBezTo>
                <a:lnTo>
                  <a:pt x="221457" y="96358"/>
                </a:lnTo>
                <a:cubicBezTo>
                  <a:pt x="57151" y="69001"/>
                  <a:pt x="73819" y="32119"/>
                  <a:pt x="0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 flipV="1">
            <a:off x="5556000" y="6273875"/>
            <a:ext cx="1080000" cy="252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  <a:alpha val="82000"/>
                </a:schemeClr>
              </a:gs>
              <a:gs pos="100000">
                <a:schemeClr val="bg1">
                  <a:lumMod val="65000"/>
                  <a:alpha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06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15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449</Words>
  <Application>Microsoft Office PowerPoint</Application>
  <PresentationFormat>Grand écran</PresentationFormat>
  <Paragraphs>200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Tahoma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 Gupta</dc:creator>
  <cp:lastModifiedBy>BRAY Guillaume</cp:lastModifiedBy>
  <cp:revision>99</cp:revision>
  <dcterms:created xsi:type="dcterms:W3CDTF">2020-07-26T07:23:49Z</dcterms:created>
  <dcterms:modified xsi:type="dcterms:W3CDTF">2023-03-15T15:18:02Z</dcterms:modified>
</cp:coreProperties>
</file>