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5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40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0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2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98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9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81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785D-9B78-4E9E-ACCE-2B451FB8E25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AF4F-DCD3-411F-AE6C-E0CC7658E8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5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1728" y="1019175"/>
            <a:ext cx="6168544" cy="32099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98941" y="4537074"/>
            <a:ext cx="7394119" cy="83502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7091362"/>
            <a:ext cx="2219325" cy="22193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924050"/>
            <a:ext cx="2219325" cy="22193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85" b="98558" l="361" r="100000">
                        <a14:backgroundMark x1="34657" y1="46154" x2="34657" y2="46154"/>
                        <a14:backgroundMark x1="29964" y1="58173" x2="29964" y2="59375"/>
                        <a14:backgroundMark x1="28039" y1="63221" x2="26594" y2="66106"/>
                        <a14:backgroundMark x1="22262" y1="71154" x2="22262" y2="71154"/>
                        <a14:backgroundMark x1="20337" y1="57933" x2="20337" y2="57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5" y="666750"/>
            <a:ext cx="7674263" cy="38417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02" b="86779" l="0" r="52347">
                        <a14:foregroundMark x1="8303" y1="35817" x2="8303" y2="35817"/>
                        <a14:foregroundMark x1="10108" y1="50721" x2="10108" y2="50721"/>
                        <a14:foregroundMark x1="12635" y1="67308" x2="12635" y2="67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851"/>
          <a:stretch/>
        </p:blipFill>
        <p:spPr>
          <a:xfrm>
            <a:off x="1642510" y="666750"/>
            <a:ext cx="4539215" cy="384174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6" b="99279" l="241" r="99519">
                        <a14:foregroundMark x1="15283" y1="34135" x2="15283" y2="34135"/>
                        <a14:foregroundMark x1="6619" y1="34135" x2="6619" y2="34135"/>
                        <a14:foregroundMark x1="17930" y1="51442" x2="17930" y2="51442"/>
                        <a14:foregroundMark x1="11913" y1="65865" x2="11913" y2="65865"/>
                        <a14:foregroundMark x1="15644" y1="68990" x2="15644" y2="689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10" y="666750"/>
            <a:ext cx="7674263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96 -0.04722 L -0.4138 -0.75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5" y="-3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Dalkia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BRAY Guillaume</dc:creator>
  <cp:lastModifiedBy>BRAY Guillaume</cp:lastModifiedBy>
  <cp:revision>4</cp:revision>
  <dcterms:created xsi:type="dcterms:W3CDTF">2023-02-14T08:51:47Z</dcterms:created>
  <dcterms:modified xsi:type="dcterms:W3CDTF">2023-02-14T10:00:58Z</dcterms:modified>
</cp:coreProperties>
</file>