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7BC1C-45A9-4E32-9E1C-909F3D27942B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150ED7FE-930C-4A51-8778-12C61C11FFCD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Accueil</a:t>
          </a:r>
          <a:endParaRPr lang="fr-FR" dirty="0"/>
        </a:p>
      </dgm:t>
    </dgm:pt>
    <dgm:pt modelId="{AE6F8B18-422F-4502-98F0-0542FDAA7DB3}" type="parTrans" cxnId="{502FBC9B-A949-49F9-A580-0B2A54280C29}">
      <dgm:prSet/>
      <dgm:spPr/>
      <dgm:t>
        <a:bodyPr/>
        <a:lstStyle/>
        <a:p>
          <a:endParaRPr lang="fr-FR"/>
        </a:p>
      </dgm:t>
    </dgm:pt>
    <dgm:pt modelId="{5D9639DC-5B74-4614-B3A0-C63053235475}" type="sibTrans" cxnId="{502FBC9B-A949-49F9-A580-0B2A54280C29}">
      <dgm:prSet/>
      <dgm:spPr/>
      <dgm:t>
        <a:bodyPr/>
        <a:lstStyle/>
        <a:p>
          <a:endParaRPr lang="fr-FR"/>
        </a:p>
      </dgm:t>
    </dgm:pt>
    <dgm:pt modelId="{7CCA366E-F1D2-4AF4-B79F-B11112F3106D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12E6C89A-755A-4BE6-98C0-AE43F0289A5B}" type="parTrans" cxnId="{67F80F4E-8538-42A1-8B1E-4EE22F6C667A}">
      <dgm:prSet/>
      <dgm:spPr/>
      <dgm:t>
        <a:bodyPr/>
        <a:lstStyle/>
        <a:p>
          <a:endParaRPr lang="fr-FR"/>
        </a:p>
      </dgm:t>
    </dgm:pt>
    <dgm:pt modelId="{75C9C799-B07C-4336-AED4-3C385D2C3EEA}" type="sibTrans" cxnId="{67F80F4E-8538-42A1-8B1E-4EE22F6C667A}">
      <dgm:prSet/>
      <dgm:spPr/>
      <dgm:t>
        <a:bodyPr/>
        <a:lstStyle/>
        <a:p>
          <a:endParaRPr lang="fr-FR"/>
        </a:p>
      </dgm:t>
    </dgm:pt>
    <dgm:pt modelId="{8F082718-CA37-48B0-AC24-618878C72E58}">
      <dgm:prSet phldrT="[Texte]"/>
      <dgm:spPr/>
      <dgm:t>
        <a:bodyPr/>
        <a:lstStyle/>
        <a:p>
          <a:r>
            <a:rPr lang="fr-FR" dirty="0" smtClean="0"/>
            <a:t>Notre équipe</a:t>
          </a:r>
          <a:endParaRPr lang="fr-FR" dirty="0"/>
        </a:p>
      </dgm:t>
    </dgm:pt>
    <dgm:pt modelId="{8CDDFFDE-8F94-4BBE-82C5-3062E1664638}" type="parTrans" cxnId="{A92F9683-4ECD-4542-855A-D3601DB7530E}">
      <dgm:prSet/>
      <dgm:spPr/>
      <dgm:t>
        <a:bodyPr/>
        <a:lstStyle/>
        <a:p>
          <a:endParaRPr lang="fr-FR"/>
        </a:p>
      </dgm:t>
    </dgm:pt>
    <dgm:pt modelId="{DECEC0E5-1631-4921-B263-9CD1786DCA96}" type="sibTrans" cxnId="{A92F9683-4ECD-4542-855A-D3601DB7530E}">
      <dgm:prSet/>
      <dgm:spPr/>
      <dgm:t>
        <a:bodyPr/>
        <a:lstStyle/>
        <a:p>
          <a:endParaRPr lang="fr-FR"/>
        </a:p>
      </dgm:t>
    </dgm:pt>
    <dgm:pt modelId="{8966BBB8-9315-4C34-906A-EFA86487155C}">
      <dgm:prSet phldrT="[Texte]"/>
      <dgm:spPr/>
      <dgm:t>
        <a:bodyPr/>
        <a:lstStyle/>
        <a:p>
          <a:r>
            <a:rPr lang="fr-FR" dirty="0" smtClean="0"/>
            <a:t>Tarifs</a:t>
          </a:r>
        </a:p>
      </dgm:t>
    </dgm:pt>
    <dgm:pt modelId="{CD71BB09-94D0-4E8A-9780-F53E5E282C30}" type="parTrans" cxnId="{80CEA56C-D82E-42CD-80BA-6FF889CC74C1}">
      <dgm:prSet/>
      <dgm:spPr/>
      <dgm:t>
        <a:bodyPr/>
        <a:lstStyle/>
        <a:p>
          <a:endParaRPr lang="fr-FR"/>
        </a:p>
      </dgm:t>
    </dgm:pt>
    <dgm:pt modelId="{98C0DFF8-BD2B-4869-A6A4-34125066FE24}" type="sibTrans" cxnId="{80CEA56C-D82E-42CD-80BA-6FF889CC74C1}">
      <dgm:prSet/>
      <dgm:spPr/>
      <dgm:t>
        <a:bodyPr/>
        <a:lstStyle/>
        <a:p>
          <a:endParaRPr lang="fr-FR"/>
        </a:p>
      </dgm:t>
    </dgm:pt>
    <dgm:pt modelId="{D94B9E02-C134-4F57-86A6-371F7614C3C4}">
      <dgm:prSet phldrT="[Texte]"/>
      <dgm:spPr/>
      <dgm:t>
        <a:bodyPr/>
        <a:lstStyle/>
        <a:p>
          <a:r>
            <a:rPr lang="fr-FR" dirty="0" smtClean="0"/>
            <a:t>Tutoriels</a:t>
          </a:r>
        </a:p>
      </dgm:t>
    </dgm:pt>
    <dgm:pt modelId="{13E3E739-1D7F-405A-92AA-C51178E5FFD2}" type="parTrans" cxnId="{35148E8C-A76C-484D-B99A-876F5A4020FF}">
      <dgm:prSet/>
      <dgm:spPr/>
      <dgm:t>
        <a:bodyPr/>
        <a:lstStyle/>
        <a:p>
          <a:endParaRPr lang="fr-FR"/>
        </a:p>
      </dgm:t>
    </dgm:pt>
    <dgm:pt modelId="{310F4217-AB35-48ED-AB2A-86B7079F5669}" type="sibTrans" cxnId="{35148E8C-A76C-484D-B99A-876F5A4020FF}">
      <dgm:prSet/>
      <dgm:spPr/>
      <dgm:t>
        <a:bodyPr/>
        <a:lstStyle/>
        <a:p>
          <a:endParaRPr lang="fr-FR"/>
        </a:p>
      </dgm:t>
    </dgm:pt>
    <dgm:pt modelId="{E10F6B2D-4505-4C92-9DEF-6AE8AE0F3280}">
      <dgm:prSet phldrT="[Texte]"/>
      <dgm:spPr/>
      <dgm:t>
        <a:bodyPr/>
        <a:lstStyle/>
        <a:p>
          <a:r>
            <a:rPr lang="fr-FR" dirty="0" smtClean="0"/>
            <a:t>FAQ</a:t>
          </a:r>
        </a:p>
      </dgm:t>
    </dgm:pt>
    <dgm:pt modelId="{838EB96E-34A5-4EB0-9A51-57523847C8EC}" type="parTrans" cxnId="{4AA49C84-8F4F-4850-888A-65763BBE5884}">
      <dgm:prSet/>
      <dgm:spPr/>
      <dgm:t>
        <a:bodyPr/>
        <a:lstStyle/>
        <a:p>
          <a:endParaRPr lang="fr-FR"/>
        </a:p>
      </dgm:t>
    </dgm:pt>
    <dgm:pt modelId="{2DE3C738-6D6F-4967-A687-1BA871635247}" type="sibTrans" cxnId="{4AA49C84-8F4F-4850-888A-65763BBE5884}">
      <dgm:prSet/>
      <dgm:spPr/>
      <dgm:t>
        <a:bodyPr/>
        <a:lstStyle/>
        <a:p>
          <a:endParaRPr lang="fr-FR"/>
        </a:p>
      </dgm:t>
    </dgm:pt>
    <dgm:pt modelId="{C8D5EF22-E5C1-4318-87DB-27B0BBE50201}" type="pres">
      <dgm:prSet presAssocID="{88E7BC1C-45A9-4E32-9E1C-909F3D27942B}" presName="Name0" presStyleCnt="0">
        <dgm:presLayoutVars>
          <dgm:dir/>
          <dgm:resizeHandles val="exact"/>
        </dgm:presLayoutVars>
      </dgm:prSet>
      <dgm:spPr/>
    </dgm:pt>
    <dgm:pt modelId="{64131A9F-4694-4BB6-A8F3-4B645DEF60D1}" type="pres">
      <dgm:prSet presAssocID="{150ED7FE-930C-4A51-8778-12C61C11FFCD}" presName="node" presStyleLbl="node1" presStyleIdx="0" presStyleCnt="4">
        <dgm:presLayoutVars>
          <dgm:bulletEnabled val="1"/>
        </dgm:presLayoutVars>
      </dgm:prSet>
      <dgm:spPr/>
    </dgm:pt>
    <dgm:pt modelId="{55DB654B-4F40-44A6-B830-57F236E2B080}" type="pres">
      <dgm:prSet presAssocID="{5D9639DC-5B74-4614-B3A0-C63053235475}" presName="sibTrans" presStyleLbl="sibTrans2D1" presStyleIdx="0" presStyleCnt="3"/>
      <dgm:spPr/>
    </dgm:pt>
    <dgm:pt modelId="{BCF0E299-3242-4D03-A420-1E3B52815DD6}" type="pres">
      <dgm:prSet presAssocID="{5D9639DC-5B74-4614-B3A0-C63053235475}" presName="connectorText" presStyleLbl="sibTrans2D1" presStyleIdx="0" presStyleCnt="3"/>
      <dgm:spPr/>
    </dgm:pt>
    <dgm:pt modelId="{3223B5F6-3440-44A2-8D93-5D0DBBED4E32}" type="pres">
      <dgm:prSet presAssocID="{7CCA366E-F1D2-4AF4-B79F-B11112F3106D}" presName="node" presStyleLbl="node1" presStyleIdx="1" presStyleCnt="4">
        <dgm:presLayoutVars>
          <dgm:bulletEnabled val="1"/>
        </dgm:presLayoutVars>
      </dgm:prSet>
      <dgm:spPr/>
    </dgm:pt>
    <dgm:pt modelId="{488E880C-6463-477F-9781-5E6CDD049BC6}" type="pres">
      <dgm:prSet presAssocID="{75C9C799-B07C-4336-AED4-3C385D2C3EEA}" presName="sibTrans" presStyleLbl="sibTrans2D1" presStyleIdx="1" presStyleCnt="3"/>
      <dgm:spPr/>
    </dgm:pt>
    <dgm:pt modelId="{E356E7BF-91E2-4D55-87BE-38AE4731C1BE}" type="pres">
      <dgm:prSet presAssocID="{75C9C799-B07C-4336-AED4-3C385D2C3EEA}" presName="connectorText" presStyleLbl="sibTrans2D1" presStyleIdx="1" presStyleCnt="3"/>
      <dgm:spPr/>
    </dgm:pt>
    <dgm:pt modelId="{B152C582-A1B9-459F-AABD-620CA3A78B2E}" type="pres">
      <dgm:prSet presAssocID="{8966BBB8-9315-4C34-906A-EFA86487155C}" presName="node" presStyleLbl="node1" presStyleIdx="2" presStyleCnt="4">
        <dgm:presLayoutVars>
          <dgm:bulletEnabled val="1"/>
        </dgm:presLayoutVars>
      </dgm:prSet>
      <dgm:spPr/>
    </dgm:pt>
    <dgm:pt modelId="{3A1E0BF6-B458-44D1-8F93-B30C20611F14}" type="pres">
      <dgm:prSet presAssocID="{98C0DFF8-BD2B-4869-A6A4-34125066FE24}" presName="sibTrans" presStyleLbl="sibTrans2D1" presStyleIdx="2" presStyleCnt="3"/>
      <dgm:spPr/>
    </dgm:pt>
    <dgm:pt modelId="{9F37DEC7-849A-4763-8473-32BB85B1B6F1}" type="pres">
      <dgm:prSet presAssocID="{98C0DFF8-BD2B-4869-A6A4-34125066FE24}" presName="connectorText" presStyleLbl="sibTrans2D1" presStyleIdx="2" presStyleCnt="3"/>
      <dgm:spPr/>
    </dgm:pt>
    <dgm:pt modelId="{20D8B3D4-B009-4E52-A8EC-085DB930D134}" type="pres">
      <dgm:prSet presAssocID="{8F082718-CA37-48B0-AC24-618878C72E58}" presName="node" presStyleLbl="node1" presStyleIdx="3" presStyleCnt="4">
        <dgm:presLayoutVars>
          <dgm:bulletEnabled val="1"/>
        </dgm:presLayoutVars>
      </dgm:prSet>
      <dgm:spPr/>
    </dgm:pt>
  </dgm:ptLst>
  <dgm:cxnLst>
    <dgm:cxn modelId="{A92F9683-4ECD-4542-855A-D3601DB7530E}" srcId="{88E7BC1C-45A9-4E32-9E1C-909F3D27942B}" destId="{8F082718-CA37-48B0-AC24-618878C72E58}" srcOrd="3" destOrd="0" parTransId="{8CDDFFDE-8F94-4BBE-82C5-3062E1664638}" sibTransId="{DECEC0E5-1631-4921-B263-9CD1786DCA96}"/>
    <dgm:cxn modelId="{0CF0F7A2-8B4E-405C-AF83-87C9263D2CA4}" type="presOf" srcId="{5D9639DC-5B74-4614-B3A0-C63053235475}" destId="{BCF0E299-3242-4D03-A420-1E3B52815DD6}" srcOrd="1" destOrd="0" presId="urn:microsoft.com/office/officeart/2005/8/layout/process1"/>
    <dgm:cxn modelId="{A203D64D-EE42-4087-9CCC-A8A1C0AE487D}" type="presOf" srcId="{98C0DFF8-BD2B-4869-A6A4-34125066FE24}" destId="{9F37DEC7-849A-4763-8473-32BB85B1B6F1}" srcOrd="1" destOrd="0" presId="urn:microsoft.com/office/officeart/2005/8/layout/process1"/>
    <dgm:cxn modelId="{35148E8C-A76C-484D-B99A-876F5A4020FF}" srcId="{7CCA366E-F1D2-4AF4-B79F-B11112F3106D}" destId="{D94B9E02-C134-4F57-86A6-371F7614C3C4}" srcOrd="0" destOrd="0" parTransId="{13E3E739-1D7F-405A-92AA-C51178E5FFD2}" sibTransId="{310F4217-AB35-48ED-AB2A-86B7079F5669}"/>
    <dgm:cxn modelId="{80CEA56C-D82E-42CD-80BA-6FF889CC74C1}" srcId="{88E7BC1C-45A9-4E32-9E1C-909F3D27942B}" destId="{8966BBB8-9315-4C34-906A-EFA86487155C}" srcOrd="2" destOrd="0" parTransId="{CD71BB09-94D0-4E8A-9780-F53E5E282C30}" sibTransId="{98C0DFF8-BD2B-4869-A6A4-34125066FE24}"/>
    <dgm:cxn modelId="{EFEDAE20-698D-4A66-BC4C-4444CC460510}" type="presOf" srcId="{98C0DFF8-BD2B-4869-A6A4-34125066FE24}" destId="{3A1E0BF6-B458-44D1-8F93-B30C20611F14}" srcOrd="0" destOrd="0" presId="urn:microsoft.com/office/officeart/2005/8/layout/process1"/>
    <dgm:cxn modelId="{DB524031-719F-46D3-9A38-E3ED27518764}" type="presOf" srcId="{E10F6B2D-4505-4C92-9DEF-6AE8AE0F3280}" destId="{3223B5F6-3440-44A2-8D93-5D0DBBED4E32}" srcOrd="0" destOrd="2" presId="urn:microsoft.com/office/officeart/2005/8/layout/process1"/>
    <dgm:cxn modelId="{7227EFE2-3E4D-428E-906C-C215BE426ABD}" type="presOf" srcId="{7CCA366E-F1D2-4AF4-B79F-B11112F3106D}" destId="{3223B5F6-3440-44A2-8D93-5D0DBBED4E32}" srcOrd="0" destOrd="0" presId="urn:microsoft.com/office/officeart/2005/8/layout/process1"/>
    <dgm:cxn modelId="{4AA49C84-8F4F-4850-888A-65763BBE5884}" srcId="{7CCA366E-F1D2-4AF4-B79F-B11112F3106D}" destId="{E10F6B2D-4505-4C92-9DEF-6AE8AE0F3280}" srcOrd="1" destOrd="0" parTransId="{838EB96E-34A5-4EB0-9A51-57523847C8EC}" sibTransId="{2DE3C738-6D6F-4967-A687-1BA871635247}"/>
    <dgm:cxn modelId="{058FA92F-DB76-4D21-B69D-5D3951FD0F8B}" type="presOf" srcId="{75C9C799-B07C-4336-AED4-3C385D2C3EEA}" destId="{E356E7BF-91E2-4D55-87BE-38AE4731C1BE}" srcOrd="1" destOrd="0" presId="urn:microsoft.com/office/officeart/2005/8/layout/process1"/>
    <dgm:cxn modelId="{2AA76464-7A22-457B-888B-F373C3614CC7}" type="presOf" srcId="{88E7BC1C-45A9-4E32-9E1C-909F3D27942B}" destId="{C8D5EF22-E5C1-4318-87DB-27B0BBE50201}" srcOrd="0" destOrd="0" presId="urn:microsoft.com/office/officeart/2005/8/layout/process1"/>
    <dgm:cxn modelId="{77D99D0B-4C26-4F88-B8BB-C592671446F3}" type="presOf" srcId="{5D9639DC-5B74-4614-B3A0-C63053235475}" destId="{55DB654B-4F40-44A6-B830-57F236E2B080}" srcOrd="0" destOrd="0" presId="urn:microsoft.com/office/officeart/2005/8/layout/process1"/>
    <dgm:cxn modelId="{1C0F7A95-EBFD-41E3-9CD6-2A110A01C746}" type="presOf" srcId="{D94B9E02-C134-4F57-86A6-371F7614C3C4}" destId="{3223B5F6-3440-44A2-8D93-5D0DBBED4E32}" srcOrd="0" destOrd="1" presId="urn:microsoft.com/office/officeart/2005/8/layout/process1"/>
    <dgm:cxn modelId="{502FBC9B-A949-49F9-A580-0B2A54280C29}" srcId="{88E7BC1C-45A9-4E32-9E1C-909F3D27942B}" destId="{150ED7FE-930C-4A51-8778-12C61C11FFCD}" srcOrd="0" destOrd="0" parTransId="{AE6F8B18-422F-4502-98F0-0542FDAA7DB3}" sibTransId="{5D9639DC-5B74-4614-B3A0-C63053235475}"/>
    <dgm:cxn modelId="{67F80F4E-8538-42A1-8B1E-4EE22F6C667A}" srcId="{88E7BC1C-45A9-4E32-9E1C-909F3D27942B}" destId="{7CCA366E-F1D2-4AF4-B79F-B11112F3106D}" srcOrd="1" destOrd="0" parTransId="{12E6C89A-755A-4BE6-98C0-AE43F0289A5B}" sibTransId="{75C9C799-B07C-4336-AED4-3C385D2C3EEA}"/>
    <dgm:cxn modelId="{BDA9705D-F312-4764-9669-DEE74FB1C6CD}" type="presOf" srcId="{8966BBB8-9315-4C34-906A-EFA86487155C}" destId="{B152C582-A1B9-459F-AABD-620CA3A78B2E}" srcOrd="0" destOrd="0" presId="urn:microsoft.com/office/officeart/2005/8/layout/process1"/>
    <dgm:cxn modelId="{2CE5A981-1824-40C0-9444-0B567A641E5A}" type="presOf" srcId="{75C9C799-B07C-4336-AED4-3C385D2C3EEA}" destId="{488E880C-6463-477F-9781-5E6CDD049BC6}" srcOrd="0" destOrd="0" presId="urn:microsoft.com/office/officeart/2005/8/layout/process1"/>
    <dgm:cxn modelId="{684B71C5-C2B6-46FE-90EA-A334BF0319C7}" type="presOf" srcId="{8F082718-CA37-48B0-AC24-618878C72E58}" destId="{20D8B3D4-B009-4E52-A8EC-085DB930D134}" srcOrd="0" destOrd="0" presId="urn:microsoft.com/office/officeart/2005/8/layout/process1"/>
    <dgm:cxn modelId="{60197124-DE07-4BE6-9C18-3CC8D8752F9C}" type="presOf" srcId="{150ED7FE-930C-4A51-8778-12C61C11FFCD}" destId="{64131A9F-4694-4BB6-A8F3-4B645DEF60D1}" srcOrd="0" destOrd="0" presId="urn:microsoft.com/office/officeart/2005/8/layout/process1"/>
    <dgm:cxn modelId="{DA76C720-3D45-473D-AA9A-97E76EB7729E}" type="presParOf" srcId="{C8D5EF22-E5C1-4318-87DB-27B0BBE50201}" destId="{64131A9F-4694-4BB6-A8F3-4B645DEF60D1}" srcOrd="0" destOrd="0" presId="urn:microsoft.com/office/officeart/2005/8/layout/process1"/>
    <dgm:cxn modelId="{AEC7AD96-7AA6-4F4A-9F96-3E5222064BF5}" type="presParOf" srcId="{C8D5EF22-E5C1-4318-87DB-27B0BBE50201}" destId="{55DB654B-4F40-44A6-B830-57F236E2B080}" srcOrd="1" destOrd="0" presId="urn:microsoft.com/office/officeart/2005/8/layout/process1"/>
    <dgm:cxn modelId="{F3E672C9-B47F-4901-ADAE-0720E6CB5BAA}" type="presParOf" srcId="{55DB654B-4F40-44A6-B830-57F236E2B080}" destId="{BCF0E299-3242-4D03-A420-1E3B52815DD6}" srcOrd="0" destOrd="0" presId="urn:microsoft.com/office/officeart/2005/8/layout/process1"/>
    <dgm:cxn modelId="{86BE88A0-F0DF-4060-BD98-7ECFD6E33478}" type="presParOf" srcId="{C8D5EF22-E5C1-4318-87DB-27B0BBE50201}" destId="{3223B5F6-3440-44A2-8D93-5D0DBBED4E32}" srcOrd="2" destOrd="0" presId="urn:microsoft.com/office/officeart/2005/8/layout/process1"/>
    <dgm:cxn modelId="{B1879896-F173-48F4-B03D-D6856AD78A60}" type="presParOf" srcId="{C8D5EF22-E5C1-4318-87DB-27B0BBE50201}" destId="{488E880C-6463-477F-9781-5E6CDD049BC6}" srcOrd="3" destOrd="0" presId="urn:microsoft.com/office/officeart/2005/8/layout/process1"/>
    <dgm:cxn modelId="{6F5539B7-8B75-44F9-BCF1-30666D145D55}" type="presParOf" srcId="{488E880C-6463-477F-9781-5E6CDD049BC6}" destId="{E356E7BF-91E2-4D55-87BE-38AE4731C1BE}" srcOrd="0" destOrd="0" presId="urn:microsoft.com/office/officeart/2005/8/layout/process1"/>
    <dgm:cxn modelId="{90292CEE-2842-4A49-9320-9BEBC1B6BB77}" type="presParOf" srcId="{C8D5EF22-E5C1-4318-87DB-27B0BBE50201}" destId="{B152C582-A1B9-459F-AABD-620CA3A78B2E}" srcOrd="4" destOrd="0" presId="urn:microsoft.com/office/officeart/2005/8/layout/process1"/>
    <dgm:cxn modelId="{524929F1-D3F5-4FC0-BD7A-FAA8847DA8E2}" type="presParOf" srcId="{C8D5EF22-E5C1-4318-87DB-27B0BBE50201}" destId="{3A1E0BF6-B458-44D1-8F93-B30C20611F14}" srcOrd="5" destOrd="0" presId="urn:microsoft.com/office/officeart/2005/8/layout/process1"/>
    <dgm:cxn modelId="{CF7E73CC-525C-4717-AD45-E3FB762B9086}" type="presParOf" srcId="{3A1E0BF6-B458-44D1-8F93-B30C20611F14}" destId="{9F37DEC7-849A-4763-8473-32BB85B1B6F1}" srcOrd="0" destOrd="0" presId="urn:microsoft.com/office/officeart/2005/8/layout/process1"/>
    <dgm:cxn modelId="{AFF9E03E-5EAC-4A74-8F3F-D9DE58E63AE5}" type="presParOf" srcId="{C8D5EF22-E5C1-4318-87DB-27B0BBE50201}" destId="{20D8B3D4-B009-4E52-A8EC-085DB930D1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7BC1C-45A9-4E32-9E1C-909F3D27942B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150ED7FE-930C-4A51-8778-12C61C11FFCD}">
      <dgm:prSet phldrT="[Texte]"/>
      <dgm:spPr/>
      <dgm:t>
        <a:bodyPr/>
        <a:lstStyle/>
        <a:p>
          <a:r>
            <a:rPr lang="fr-FR" dirty="0" smtClean="0"/>
            <a:t>Accueil</a:t>
          </a:r>
          <a:endParaRPr lang="fr-FR" dirty="0"/>
        </a:p>
      </dgm:t>
    </dgm:pt>
    <dgm:pt modelId="{AE6F8B18-422F-4502-98F0-0542FDAA7DB3}" type="parTrans" cxnId="{502FBC9B-A949-49F9-A580-0B2A54280C29}">
      <dgm:prSet/>
      <dgm:spPr/>
      <dgm:t>
        <a:bodyPr/>
        <a:lstStyle/>
        <a:p>
          <a:endParaRPr lang="fr-FR"/>
        </a:p>
      </dgm:t>
    </dgm:pt>
    <dgm:pt modelId="{5D9639DC-5B74-4614-B3A0-C63053235475}" type="sibTrans" cxnId="{502FBC9B-A949-49F9-A580-0B2A54280C29}">
      <dgm:prSet/>
      <dgm:spPr/>
      <dgm:t>
        <a:bodyPr/>
        <a:lstStyle/>
        <a:p>
          <a:endParaRPr lang="fr-FR"/>
        </a:p>
      </dgm:t>
    </dgm:pt>
    <dgm:pt modelId="{7CCA366E-F1D2-4AF4-B79F-B11112F3106D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12E6C89A-755A-4BE6-98C0-AE43F0289A5B}" type="parTrans" cxnId="{67F80F4E-8538-42A1-8B1E-4EE22F6C667A}">
      <dgm:prSet/>
      <dgm:spPr/>
      <dgm:t>
        <a:bodyPr/>
        <a:lstStyle/>
        <a:p>
          <a:endParaRPr lang="fr-FR"/>
        </a:p>
      </dgm:t>
    </dgm:pt>
    <dgm:pt modelId="{75C9C799-B07C-4336-AED4-3C385D2C3EEA}" type="sibTrans" cxnId="{67F80F4E-8538-42A1-8B1E-4EE22F6C667A}">
      <dgm:prSet/>
      <dgm:spPr/>
      <dgm:t>
        <a:bodyPr/>
        <a:lstStyle/>
        <a:p>
          <a:endParaRPr lang="fr-FR"/>
        </a:p>
      </dgm:t>
    </dgm:pt>
    <dgm:pt modelId="{8F082718-CA37-48B0-AC24-618878C72E58}">
      <dgm:prSet phldrT="[Texte]"/>
      <dgm:spPr/>
      <dgm:t>
        <a:bodyPr/>
        <a:lstStyle/>
        <a:p>
          <a:r>
            <a:rPr lang="fr-FR" dirty="0" smtClean="0"/>
            <a:t>Notre équipe</a:t>
          </a:r>
          <a:endParaRPr lang="fr-FR" dirty="0"/>
        </a:p>
      </dgm:t>
    </dgm:pt>
    <dgm:pt modelId="{8CDDFFDE-8F94-4BBE-82C5-3062E1664638}" type="parTrans" cxnId="{A92F9683-4ECD-4542-855A-D3601DB7530E}">
      <dgm:prSet/>
      <dgm:spPr/>
      <dgm:t>
        <a:bodyPr/>
        <a:lstStyle/>
        <a:p>
          <a:endParaRPr lang="fr-FR"/>
        </a:p>
      </dgm:t>
    </dgm:pt>
    <dgm:pt modelId="{DECEC0E5-1631-4921-B263-9CD1786DCA96}" type="sibTrans" cxnId="{A92F9683-4ECD-4542-855A-D3601DB7530E}">
      <dgm:prSet/>
      <dgm:spPr/>
      <dgm:t>
        <a:bodyPr/>
        <a:lstStyle/>
        <a:p>
          <a:endParaRPr lang="fr-FR"/>
        </a:p>
      </dgm:t>
    </dgm:pt>
    <dgm:pt modelId="{8966BBB8-9315-4C34-906A-EFA86487155C}">
      <dgm:prSet phldrT="[Texte]"/>
      <dgm:spPr/>
      <dgm:t>
        <a:bodyPr/>
        <a:lstStyle/>
        <a:p>
          <a:r>
            <a:rPr lang="fr-FR" dirty="0" smtClean="0"/>
            <a:t>Tarifs</a:t>
          </a:r>
        </a:p>
      </dgm:t>
    </dgm:pt>
    <dgm:pt modelId="{CD71BB09-94D0-4E8A-9780-F53E5E282C30}" type="parTrans" cxnId="{80CEA56C-D82E-42CD-80BA-6FF889CC74C1}">
      <dgm:prSet/>
      <dgm:spPr/>
      <dgm:t>
        <a:bodyPr/>
        <a:lstStyle/>
        <a:p>
          <a:endParaRPr lang="fr-FR"/>
        </a:p>
      </dgm:t>
    </dgm:pt>
    <dgm:pt modelId="{98C0DFF8-BD2B-4869-A6A4-34125066FE24}" type="sibTrans" cxnId="{80CEA56C-D82E-42CD-80BA-6FF889CC74C1}">
      <dgm:prSet/>
      <dgm:spPr/>
      <dgm:t>
        <a:bodyPr/>
        <a:lstStyle/>
        <a:p>
          <a:endParaRPr lang="fr-FR"/>
        </a:p>
      </dgm:t>
    </dgm:pt>
    <dgm:pt modelId="{D94B9E02-C134-4F57-86A6-371F7614C3C4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Tutoriels</a:t>
          </a:r>
        </a:p>
      </dgm:t>
    </dgm:pt>
    <dgm:pt modelId="{13E3E739-1D7F-405A-92AA-C51178E5FFD2}" type="parTrans" cxnId="{35148E8C-A76C-484D-B99A-876F5A4020FF}">
      <dgm:prSet/>
      <dgm:spPr/>
      <dgm:t>
        <a:bodyPr/>
        <a:lstStyle/>
        <a:p>
          <a:endParaRPr lang="fr-FR"/>
        </a:p>
      </dgm:t>
    </dgm:pt>
    <dgm:pt modelId="{310F4217-AB35-48ED-AB2A-86B7079F5669}" type="sibTrans" cxnId="{35148E8C-A76C-484D-B99A-876F5A4020FF}">
      <dgm:prSet/>
      <dgm:spPr/>
      <dgm:t>
        <a:bodyPr/>
        <a:lstStyle/>
        <a:p>
          <a:endParaRPr lang="fr-FR"/>
        </a:p>
      </dgm:t>
    </dgm:pt>
    <dgm:pt modelId="{E10F6B2D-4505-4C92-9DEF-6AE8AE0F3280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FAQ</a:t>
          </a:r>
        </a:p>
      </dgm:t>
    </dgm:pt>
    <dgm:pt modelId="{838EB96E-34A5-4EB0-9A51-57523847C8EC}" type="parTrans" cxnId="{4AA49C84-8F4F-4850-888A-65763BBE5884}">
      <dgm:prSet/>
      <dgm:spPr/>
      <dgm:t>
        <a:bodyPr/>
        <a:lstStyle/>
        <a:p>
          <a:endParaRPr lang="fr-FR"/>
        </a:p>
      </dgm:t>
    </dgm:pt>
    <dgm:pt modelId="{2DE3C738-6D6F-4967-A687-1BA871635247}" type="sibTrans" cxnId="{4AA49C84-8F4F-4850-888A-65763BBE5884}">
      <dgm:prSet/>
      <dgm:spPr/>
      <dgm:t>
        <a:bodyPr/>
        <a:lstStyle/>
        <a:p>
          <a:endParaRPr lang="fr-FR"/>
        </a:p>
      </dgm:t>
    </dgm:pt>
    <dgm:pt modelId="{C8D5EF22-E5C1-4318-87DB-27B0BBE50201}" type="pres">
      <dgm:prSet presAssocID="{88E7BC1C-45A9-4E32-9E1C-909F3D27942B}" presName="Name0" presStyleCnt="0">
        <dgm:presLayoutVars>
          <dgm:dir/>
          <dgm:resizeHandles val="exact"/>
        </dgm:presLayoutVars>
      </dgm:prSet>
      <dgm:spPr/>
    </dgm:pt>
    <dgm:pt modelId="{64131A9F-4694-4BB6-A8F3-4B645DEF60D1}" type="pres">
      <dgm:prSet presAssocID="{150ED7FE-930C-4A51-8778-12C61C11FFCD}" presName="node" presStyleLbl="node1" presStyleIdx="0" presStyleCnt="4">
        <dgm:presLayoutVars>
          <dgm:bulletEnabled val="1"/>
        </dgm:presLayoutVars>
      </dgm:prSet>
      <dgm:spPr/>
    </dgm:pt>
    <dgm:pt modelId="{55DB654B-4F40-44A6-B830-57F236E2B080}" type="pres">
      <dgm:prSet presAssocID="{5D9639DC-5B74-4614-B3A0-C63053235475}" presName="sibTrans" presStyleLbl="sibTrans2D1" presStyleIdx="0" presStyleCnt="3"/>
      <dgm:spPr/>
    </dgm:pt>
    <dgm:pt modelId="{BCF0E299-3242-4D03-A420-1E3B52815DD6}" type="pres">
      <dgm:prSet presAssocID="{5D9639DC-5B74-4614-B3A0-C63053235475}" presName="connectorText" presStyleLbl="sibTrans2D1" presStyleIdx="0" presStyleCnt="3"/>
      <dgm:spPr/>
    </dgm:pt>
    <dgm:pt modelId="{3223B5F6-3440-44A2-8D93-5D0DBBED4E32}" type="pres">
      <dgm:prSet presAssocID="{7CCA366E-F1D2-4AF4-B79F-B11112F3106D}" presName="node" presStyleLbl="node1" presStyleIdx="1" presStyleCnt="4">
        <dgm:presLayoutVars>
          <dgm:bulletEnabled val="1"/>
        </dgm:presLayoutVars>
      </dgm:prSet>
      <dgm:spPr/>
    </dgm:pt>
    <dgm:pt modelId="{488E880C-6463-477F-9781-5E6CDD049BC6}" type="pres">
      <dgm:prSet presAssocID="{75C9C799-B07C-4336-AED4-3C385D2C3EEA}" presName="sibTrans" presStyleLbl="sibTrans2D1" presStyleIdx="1" presStyleCnt="3"/>
      <dgm:spPr/>
    </dgm:pt>
    <dgm:pt modelId="{E356E7BF-91E2-4D55-87BE-38AE4731C1BE}" type="pres">
      <dgm:prSet presAssocID="{75C9C799-B07C-4336-AED4-3C385D2C3EEA}" presName="connectorText" presStyleLbl="sibTrans2D1" presStyleIdx="1" presStyleCnt="3"/>
      <dgm:spPr/>
    </dgm:pt>
    <dgm:pt modelId="{B152C582-A1B9-459F-AABD-620CA3A78B2E}" type="pres">
      <dgm:prSet presAssocID="{8966BBB8-9315-4C34-906A-EFA86487155C}" presName="node" presStyleLbl="node1" presStyleIdx="2" presStyleCnt="4">
        <dgm:presLayoutVars>
          <dgm:bulletEnabled val="1"/>
        </dgm:presLayoutVars>
      </dgm:prSet>
      <dgm:spPr/>
    </dgm:pt>
    <dgm:pt modelId="{3A1E0BF6-B458-44D1-8F93-B30C20611F14}" type="pres">
      <dgm:prSet presAssocID="{98C0DFF8-BD2B-4869-A6A4-34125066FE24}" presName="sibTrans" presStyleLbl="sibTrans2D1" presStyleIdx="2" presStyleCnt="3"/>
      <dgm:spPr/>
    </dgm:pt>
    <dgm:pt modelId="{9F37DEC7-849A-4763-8473-32BB85B1B6F1}" type="pres">
      <dgm:prSet presAssocID="{98C0DFF8-BD2B-4869-A6A4-34125066FE24}" presName="connectorText" presStyleLbl="sibTrans2D1" presStyleIdx="2" presStyleCnt="3"/>
      <dgm:spPr/>
    </dgm:pt>
    <dgm:pt modelId="{20D8B3D4-B009-4E52-A8EC-085DB930D134}" type="pres">
      <dgm:prSet presAssocID="{8F082718-CA37-48B0-AC24-618878C72E58}" presName="node" presStyleLbl="node1" presStyleIdx="3" presStyleCnt="4">
        <dgm:presLayoutVars>
          <dgm:bulletEnabled val="1"/>
        </dgm:presLayoutVars>
      </dgm:prSet>
      <dgm:spPr/>
    </dgm:pt>
  </dgm:ptLst>
  <dgm:cxnLst>
    <dgm:cxn modelId="{A92F9683-4ECD-4542-855A-D3601DB7530E}" srcId="{88E7BC1C-45A9-4E32-9E1C-909F3D27942B}" destId="{8F082718-CA37-48B0-AC24-618878C72E58}" srcOrd="3" destOrd="0" parTransId="{8CDDFFDE-8F94-4BBE-82C5-3062E1664638}" sibTransId="{DECEC0E5-1631-4921-B263-9CD1786DCA96}"/>
    <dgm:cxn modelId="{77D99D0B-4C26-4F88-B8BB-C592671446F3}" type="presOf" srcId="{5D9639DC-5B74-4614-B3A0-C63053235475}" destId="{55DB654B-4F40-44A6-B830-57F236E2B080}" srcOrd="0" destOrd="0" presId="urn:microsoft.com/office/officeart/2005/8/layout/process1"/>
    <dgm:cxn modelId="{67F80F4E-8538-42A1-8B1E-4EE22F6C667A}" srcId="{88E7BC1C-45A9-4E32-9E1C-909F3D27942B}" destId="{7CCA366E-F1D2-4AF4-B79F-B11112F3106D}" srcOrd="1" destOrd="0" parTransId="{12E6C89A-755A-4BE6-98C0-AE43F0289A5B}" sibTransId="{75C9C799-B07C-4336-AED4-3C385D2C3EEA}"/>
    <dgm:cxn modelId="{DB524031-719F-46D3-9A38-E3ED27518764}" type="presOf" srcId="{E10F6B2D-4505-4C92-9DEF-6AE8AE0F3280}" destId="{3223B5F6-3440-44A2-8D93-5D0DBBED4E32}" srcOrd="0" destOrd="2" presId="urn:microsoft.com/office/officeart/2005/8/layout/process1"/>
    <dgm:cxn modelId="{60197124-DE07-4BE6-9C18-3CC8D8752F9C}" type="presOf" srcId="{150ED7FE-930C-4A51-8778-12C61C11FFCD}" destId="{64131A9F-4694-4BB6-A8F3-4B645DEF60D1}" srcOrd="0" destOrd="0" presId="urn:microsoft.com/office/officeart/2005/8/layout/process1"/>
    <dgm:cxn modelId="{80CEA56C-D82E-42CD-80BA-6FF889CC74C1}" srcId="{88E7BC1C-45A9-4E32-9E1C-909F3D27942B}" destId="{8966BBB8-9315-4C34-906A-EFA86487155C}" srcOrd="2" destOrd="0" parTransId="{CD71BB09-94D0-4E8A-9780-F53E5E282C30}" sibTransId="{98C0DFF8-BD2B-4869-A6A4-34125066FE24}"/>
    <dgm:cxn modelId="{EFEDAE20-698D-4A66-BC4C-4444CC460510}" type="presOf" srcId="{98C0DFF8-BD2B-4869-A6A4-34125066FE24}" destId="{3A1E0BF6-B458-44D1-8F93-B30C20611F14}" srcOrd="0" destOrd="0" presId="urn:microsoft.com/office/officeart/2005/8/layout/process1"/>
    <dgm:cxn modelId="{2CE5A981-1824-40C0-9444-0B567A641E5A}" type="presOf" srcId="{75C9C799-B07C-4336-AED4-3C385D2C3EEA}" destId="{488E880C-6463-477F-9781-5E6CDD049BC6}" srcOrd="0" destOrd="0" presId="urn:microsoft.com/office/officeart/2005/8/layout/process1"/>
    <dgm:cxn modelId="{4AA49C84-8F4F-4850-888A-65763BBE5884}" srcId="{7CCA366E-F1D2-4AF4-B79F-B11112F3106D}" destId="{E10F6B2D-4505-4C92-9DEF-6AE8AE0F3280}" srcOrd="1" destOrd="0" parTransId="{838EB96E-34A5-4EB0-9A51-57523847C8EC}" sibTransId="{2DE3C738-6D6F-4967-A687-1BA871635247}"/>
    <dgm:cxn modelId="{502FBC9B-A949-49F9-A580-0B2A54280C29}" srcId="{88E7BC1C-45A9-4E32-9E1C-909F3D27942B}" destId="{150ED7FE-930C-4A51-8778-12C61C11FFCD}" srcOrd="0" destOrd="0" parTransId="{AE6F8B18-422F-4502-98F0-0542FDAA7DB3}" sibTransId="{5D9639DC-5B74-4614-B3A0-C63053235475}"/>
    <dgm:cxn modelId="{0CF0F7A2-8B4E-405C-AF83-87C9263D2CA4}" type="presOf" srcId="{5D9639DC-5B74-4614-B3A0-C63053235475}" destId="{BCF0E299-3242-4D03-A420-1E3B52815DD6}" srcOrd="1" destOrd="0" presId="urn:microsoft.com/office/officeart/2005/8/layout/process1"/>
    <dgm:cxn modelId="{2AA76464-7A22-457B-888B-F373C3614CC7}" type="presOf" srcId="{88E7BC1C-45A9-4E32-9E1C-909F3D27942B}" destId="{C8D5EF22-E5C1-4318-87DB-27B0BBE50201}" srcOrd="0" destOrd="0" presId="urn:microsoft.com/office/officeart/2005/8/layout/process1"/>
    <dgm:cxn modelId="{BDA9705D-F312-4764-9669-DEE74FB1C6CD}" type="presOf" srcId="{8966BBB8-9315-4C34-906A-EFA86487155C}" destId="{B152C582-A1B9-459F-AABD-620CA3A78B2E}" srcOrd="0" destOrd="0" presId="urn:microsoft.com/office/officeart/2005/8/layout/process1"/>
    <dgm:cxn modelId="{7227EFE2-3E4D-428E-906C-C215BE426ABD}" type="presOf" srcId="{7CCA366E-F1D2-4AF4-B79F-B11112F3106D}" destId="{3223B5F6-3440-44A2-8D93-5D0DBBED4E32}" srcOrd="0" destOrd="0" presId="urn:microsoft.com/office/officeart/2005/8/layout/process1"/>
    <dgm:cxn modelId="{058FA92F-DB76-4D21-B69D-5D3951FD0F8B}" type="presOf" srcId="{75C9C799-B07C-4336-AED4-3C385D2C3EEA}" destId="{E356E7BF-91E2-4D55-87BE-38AE4731C1BE}" srcOrd="1" destOrd="0" presId="urn:microsoft.com/office/officeart/2005/8/layout/process1"/>
    <dgm:cxn modelId="{35148E8C-A76C-484D-B99A-876F5A4020FF}" srcId="{7CCA366E-F1D2-4AF4-B79F-B11112F3106D}" destId="{D94B9E02-C134-4F57-86A6-371F7614C3C4}" srcOrd="0" destOrd="0" parTransId="{13E3E739-1D7F-405A-92AA-C51178E5FFD2}" sibTransId="{310F4217-AB35-48ED-AB2A-86B7079F5669}"/>
    <dgm:cxn modelId="{684B71C5-C2B6-46FE-90EA-A334BF0319C7}" type="presOf" srcId="{8F082718-CA37-48B0-AC24-618878C72E58}" destId="{20D8B3D4-B009-4E52-A8EC-085DB930D134}" srcOrd="0" destOrd="0" presId="urn:microsoft.com/office/officeart/2005/8/layout/process1"/>
    <dgm:cxn modelId="{A203D64D-EE42-4087-9CCC-A8A1C0AE487D}" type="presOf" srcId="{98C0DFF8-BD2B-4869-A6A4-34125066FE24}" destId="{9F37DEC7-849A-4763-8473-32BB85B1B6F1}" srcOrd="1" destOrd="0" presId="urn:microsoft.com/office/officeart/2005/8/layout/process1"/>
    <dgm:cxn modelId="{1C0F7A95-EBFD-41E3-9CD6-2A110A01C746}" type="presOf" srcId="{D94B9E02-C134-4F57-86A6-371F7614C3C4}" destId="{3223B5F6-3440-44A2-8D93-5D0DBBED4E32}" srcOrd="0" destOrd="1" presId="urn:microsoft.com/office/officeart/2005/8/layout/process1"/>
    <dgm:cxn modelId="{DA76C720-3D45-473D-AA9A-97E76EB7729E}" type="presParOf" srcId="{C8D5EF22-E5C1-4318-87DB-27B0BBE50201}" destId="{64131A9F-4694-4BB6-A8F3-4B645DEF60D1}" srcOrd="0" destOrd="0" presId="urn:microsoft.com/office/officeart/2005/8/layout/process1"/>
    <dgm:cxn modelId="{AEC7AD96-7AA6-4F4A-9F96-3E5222064BF5}" type="presParOf" srcId="{C8D5EF22-E5C1-4318-87DB-27B0BBE50201}" destId="{55DB654B-4F40-44A6-B830-57F236E2B080}" srcOrd="1" destOrd="0" presId="urn:microsoft.com/office/officeart/2005/8/layout/process1"/>
    <dgm:cxn modelId="{F3E672C9-B47F-4901-ADAE-0720E6CB5BAA}" type="presParOf" srcId="{55DB654B-4F40-44A6-B830-57F236E2B080}" destId="{BCF0E299-3242-4D03-A420-1E3B52815DD6}" srcOrd="0" destOrd="0" presId="urn:microsoft.com/office/officeart/2005/8/layout/process1"/>
    <dgm:cxn modelId="{86BE88A0-F0DF-4060-BD98-7ECFD6E33478}" type="presParOf" srcId="{C8D5EF22-E5C1-4318-87DB-27B0BBE50201}" destId="{3223B5F6-3440-44A2-8D93-5D0DBBED4E32}" srcOrd="2" destOrd="0" presId="urn:microsoft.com/office/officeart/2005/8/layout/process1"/>
    <dgm:cxn modelId="{B1879896-F173-48F4-B03D-D6856AD78A60}" type="presParOf" srcId="{C8D5EF22-E5C1-4318-87DB-27B0BBE50201}" destId="{488E880C-6463-477F-9781-5E6CDD049BC6}" srcOrd="3" destOrd="0" presId="urn:microsoft.com/office/officeart/2005/8/layout/process1"/>
    <dgm:cxn modelId="{6F5539B7-8B75-44F9-BCF1-30666D145D55}" type="presParOf" srcId="{488E880C-6463-477F-9781-5E6CDD049BC6}" destId="{E356E7BF-91E2-4D55-87BE-38AE4731C1BE}" srcOrd="0" destOrd="0" presId="urn:microsoft.com/office/officeart/2005/8/layout/process1"/>
    <dgm:cxn modelId="{90292CEE-2842-4A49-9320-9BEBC1B6BB77}" type="presParOf" srcId="{C8D5EF22-E5C1-4318-87DB-27B0BBE50201}" destId="{B152C582-A1B9-459F-AABD-620CA3A78B2E}" srcOrd="4" destOrd="0" presId="urn:microsoft.com/office/officeart/2005/8/layout/process1"/>
    <dgm:cxn modelId="{524929F1-D3F5-4FC0-BD7A-FAA8847DA8E2}" type="presParOf" srcId="{C8D5EF22-E5C1-4318-87DB-27B0BBE50201}" destId="{3A1E0BF6-B458-44D1-8F93-B30C20611F14}" srcOrd="5" destOrd="0" presId="urn:microsoft.com/office/officeart/2005/8/layout/process1"/>
    <dgm:cxn modelId="{CF7E73CC-525C-4717-AD45-E3FB762B9086}" type="presParOf" srcId="{3A1E0BF6-B458-44D1-8F93-B30C20611F14}" destId="{9F37DEC7-849A-4763-8473-32BB85B1B6F1}" srcOrd="0" destOrd="0" presId="urn:microsoft.com/office/officeart/2005/8/layout/process1"/>
    <dgm:cxn modelId="{AFF9E03E-5EAC-4A74-8F3F-D9DE58E63AE5}" type="presParOf" srcId="{C8D5EF22-E5C1-4318-87DB-27B0BBE50201}" destId="{20D8B3D4-B009-4E52-A8EC-085DB930D1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7BC1C-45A9-4E32-9E1C-909F3D27942B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150ED7FE-930C-4A51-8778-12C61C11FFCD}">
      <dgm:prSet phldrT="[Texte]"/>
      <dgm:spPr/>
      <dgm:t>
        <a:bodyPr/>
        <a:lstStyle/>
        <a:p>
          <a:r>
            <a:rPr lang="fr-FR" dirty="0" smtClean="0"/>
            <a:t>Accueil</a:t>
          </a:r>
          <a:endParaRPr lang="fr-FR" dirty="0"/>
        </a:p>
      </dgm:t>
    </dgm:pt>
    <dgm:pt modelId="{AE6F8B18-422F-4502-98F0-0542FDAA7DB3}" type="parTrans" cxnId="{502FBC9B-A949-49F9-A580-0B2A54280C29}">
      <dgm:prSet/>
      <dgm:spPr/>
      <dgm:t>
        <a:bodyPr/>
        <a:lstStyle/>
        <a:p>
          <a:endParaRPr lang="fr-FR"/>
        </a:p>
      </dgm:t>
    </dgm:pt>
    <dgm:pt modelId="{5D9639DC-5B74-4614-B3A0-C63053235475}" type="sibTrans" cxnId="{502FBC9B-A949-49F9-A580-0B2A54280C29}">
      <dgm:prSet/>
      <dgm:spPr/>
      <dgm:t>
        <a:bodyPr/>
        <a:lstStyle/>
        <a:p>
          <a:endParaRPr lang="fr-FR"/>
        </a:p>
      </dgm:t>
    </dgm:pt>
    <dgm:pt modelId="{7CCA366E-F1D2-4AF4-B79F-B11112F3106D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12E6C89A-755A-4BE6-98C0-AE43F0289A5B}" type="parTrans" cxnId="{67F80F4E-8538-42A1-8B1E-4EE22F6C667A}">
      <dgm:prSet/>
      <dgm:spPr/>
      <dgm:t>
        <a:bodyPr/>
        <a:lstStyle/>
        <a:p>
          <a:endParaRPr lang="fr-FR"/>
        </a:p>
      </dgm:t>
    </dgm:pt>
    <dgm:pt modelId="{75C9C799-B07C-4336-AED4-3C385D2C3EEA}" type="sibTrans" cxnId="{67F80F4E-8538-42A1-8B1E-4EE22F6C667A}">
      <dgm:prSet/>
      <dgm:spPr/>
      <dgm:t>
        <a:bodyPr/>
        <a:lstStyle/>
        <a:p>
          <a:endParaRPr lang="fr-FR"/>
        </a:p>
      </dgm:t>
    </dgm:pt>
    <dgm:pt modelId="{8F082718-CA37-48B0-AC24-618878C72E58}">
      <dgm:prSet phldrT="[Texte]"/>
      <dgm:spPr/>
      <dgm:t>
        <a:bodyPr/>
        <a:lstStyle/>
        <a:p>
          <a:r>
            <a:rPr lang="fr-FR" dirty="0" smtClean="0"/>
            <a:t>Notre équipe</a:t>
          </a:r>
          <a:endParaRPr lang="fr-FR" dirty="0"/>
        </a:p>
      </dgm:t>
    </dgm:pt>
    <dgm:pt modelId="{8CDDFFDE-8F94-4BBE-82C5-3062E1664638}" type="parTrans" cxnId="{A92F9683-4ECD-4542-855A-D3601DB7530E}">
      <dgm:prSet/>
      <dgm:spPr/>
      <dgm:t>
        <a:bodyPr/>
        <a:lstStyle/>
        <a:p>
          <a:endParaRPr lang="fr-FR"/>
        </a:p>
      </dgm:t>
    </dgm:pt>
    <dgm:pt modelId="{DECEC0E5-1631-4921-B263-9CD1786DCA96}" type="sibTrans" cxnId="{A92F9683-4ECD-4542-855A-D3601DB7530E}">
      <dgm:prSet/>
      <dgm:spPr/>
      <dgm:t>
        <a:bodyPr/>
        <a:lstStyle/>
        <a:p>
          <a:endParaRPr lang="fr-FR"/>
        </a:p>
      </dgm:t>
    </dgm:pt>
    <dgm:pt modelId="{8966BBB8-9315-4C34-906A-EFA86487155C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Tarifs</a:t>
          </a:r>
        </a:p>
      </dgm:t>
    </dgm:pt>
    <dgm:pt modelId="{CD71BB09-94D0-4E8A-9780-F53E5E282C30}" type="parTrans" cxnId="{80CEA56C-D82E-42CD-80BA-6FF889CC74C1}">
      <dgm:prSet/>
      <dgm:spPr/>
      <dgm:t>
        <a:bodyPr/>
        <a:lstStyle/>
        <a:p>
          <a:endParaRPr lang="fr-FR"/>
        </a:p>
      </dgm:t>
    </dgm:pt>
    <dgm:pt modelId="{98C0DFF8-BD2B-4869-A6A4-34125066FE24}" type="sibTrans" cxnId="{80CEA56C-D82E-42CD-80BA-6FF889CC74C1}">
      <dgm:prSet/>
      <dgm:spPr/>
      <dgm:t>
        <a:bodyPr/>
        <a:lstStyle/>
        <a:p>
          <a:endParaRPr lang="fr-FR"/>
        </a:p>
      </dgm:t>
    </dgm:pt>
    <dgm:pt modelId="{D94B9E02-C134-4F57-86A6-371F7614C3C4}">
      <dgm:prSet phldrT="[Texte]"/>
      <dgm:spPr/>
      <dgm:t>
        <a:bodyPr/>
        <a:lstStyle/>
        <a:p>
          <a:r>
            <a:rPr lang="fr-FR" dirty="0" smtClean="0"/>
            <a:t>Tutoriels</a:t>
          </a:r>
        </a:p>
      </dgm:t>
    </dgm:pt>
    <dgm:pt modelId="{13E3E739-1D7F-405A-92AA-C51178E5FFD2}" type="parTrans" cxnId="{35148E8C-A76C-484D-B99A-876F5A4020FF}">
      <dgm:prSet/>
      <dgm:spPr/>
      <dgm:t>
        <a:bodyPr/>
        <a:lstStyle/>
        <a:p>
          <a:endParaRPr lang="fr-FR"/>
        </a:p>
      </dgm:t>
    </dgm:pt>
    <dgm:pt modelId="{310F4217-AB35-48ED-AB2A-86B7079F5669}" type="sibTrans" cxnId="{35148E8C-A76C-484D-B99A-876F5A4020FF}">
      <dgm:prSet/>
      <dgm:spPr/>
      <dgm:t>
        <a:bodyPr/>
        <a:lstStyle/>
        <a:p>
          <a:endParaRPr lang="fr-FR"/>
        </a:p>
      </dgm:t>
    </dgm:pt>
    <dgm:pt modelId="{E10F6B2D-4505-4C92-9DEF-6AE8AE0F3280}">
      <dgm:prSet phldrT="[Texte]"/>
      <dgm:spPr/>
      <dgm:t>
        <a:bodyPr/>
        <a:lstStyle/>
        <a:p>
          <a:r>
            <a:rPr lang="fr-FR" dirty="0" smtClean="0"/>
            <a:t>FAQ</a:t>
          </a:r>
        </a:p>
      </dgm:t>
    </dgm:pt>
    <dgm:pt modelId="{838EB96E-34A5-4EB0-9A51-57523847C8EC}" type="parTrans" cxnId="{4AA49C84-8F4F-4850-888A-65763BBE5884}">
      <dgm:prSet/>
      <dgm:spPr/>
      <dgm:t>
        <a:bodyPr/>
        <a:lstStyle/>
        <a:p>
          <a:endParaRPr lang="fr-FR"/>
        </a:p>
      </dgm:t>
    </dgm:pt>
    <dgm:pt modelId="{2DE3C738-6D6F-4967-A687-1BA871635247}" type="sibTrans" cxnId="{4AA49C84-8F4F-4850-888A-65763BBE5884}">
      <dgm:prSet/>
      <dgm:spPr/>
      <dgm:t>
        <a:bodyPr/>
        <a:lstStyle/>
        <a:p>
          <a:endParaRPr lang="fr-FR"/>
        </a:p>
      </dgm:t>
    </dgm:pt>
    <dgm:pt modelId="{C8D5EF22-E5C1-4318-87DB-27B0BBE50201}" type="pres">
      <dgm:prSet presAssocID="{88E7BC1C-45A9-4E32-9E1C-909F3D27942B}" presName="Name0" presStyleCnt="0">
        <dgm:presLayoutVars>
          <dgm:dir/>
          <dgm:resizeHandles val="exact"/>
        </dgm:presLayoutVars>
      </dgm:prSet>
      <dgm:spPr/>
    </dgm:pt>
    <dgm:pt modelId="{64131A9F-4694-4BB6-A8F3-4B645DEF60D1}" type="pres">
      <dgm:prSet presAssocID="{150ED7FE-930C-4A51-8778-12C61C11FFCD}" presName="node" presStyleLbl="node1" presStyleIdx="0" presStyleCnt="4">
        <dgm:presLayoutVars>
          <dgm:bulletEnabled val="1"/>
        </dgm:presLayoutVars>
      </dgm:prSet>
      <dgm:spPr/>
    </dgm:pt>
    <dgm:pt modelId="{55DB654B-4F40-44A6-B830-57F236E2B080}" type="pres">
      <dgm:prSet presAssocID="{5D9639DC-5B74-4614-B3A0-C63053235475}" presName="sibTrans" presStyleLbl="sibTrans2D1" presStyleIdx="0" presStyleCnt="3"/>
      <dgm:spPr/>
    </dgm:pt>
    <dgm:pt modelId="{BCF0E299-3242-4D03-A420-1E3B52815DD6}" type="pres">
      <dgm:prSet presAssocID="{5D9639DC-5B74-4614-B3A0-C63053235475}" presName="connectorText" presStyleLbl="sibTrans2D1" presStyleIdx="0" presStyleCnt="3"/>
      <dgm:spPr/>
    </dgm:pt>
    <dgm:pt modelId="{3223B5F6-3440-44A2-8D93-5D0DBBED4E32}" type="pres">
      <dgm:prSet presAssocID="{7CCA366E-F1D2-4AF4-B79F-B11112F3106D}" presName="node" presStyleLbl="node1" presStyleIdx="1" presStyleCnt="4">
        <dgm:presLayoutVars>
          <dgm:bulletEnabled val="1"/>
        </dgm:presLayoutVars>
      </dgm:prSet>
      <dgm:spPr/>
    </dgm:pt>
    <dgm:pt modelId="{488E880C-6463-477F-9781-5E6CDD049BC6}" type="pres">
      <dgm:prSet presAssocID="{75C9C799-B07C-4336-AED4-3C385D2C3EEA}" presName="sibTrans" presStyleLbl="sibTrans2D1" presStyleIdx="1" presStyleCnt="3"/>
      <dgm:spPr/>
    </dgm:pt>
    <dgm:pt modelId="{E356E7BF-91E2-4D55-87BE-38AE4731C1BE}" type="pres">
      <dgm:prSet presAssocID="{75C9C799-B07C-4336-AED4-3C385D2C3EEA}" presName="connectorText" presStyleLbl="sibTrans2D1" presStyleIdx="1" presStyleCnt="3"/>
      <dgm:spPr/>
    </dgm:pt>
    <dgm:pt modelId="{B152C582-A1B9-459F-AABD-620CA3A78B2E}" type="pres">
      <dgm:prSet presAssocID="{8966BBB8-9315-4C34-906A-EFA86487155C}" presName="node" presStyleLbl="node1" presStyleIdx="2" presStyleCnt="4">
        <dgm:presLayoutVars>
          <dgm:bulletEnabled val="1"/>
        </dgm:presLayoutVars>
      </dgm:prSet>
      <dgm:spPr/>
    </dgm:pt>
    <dgm:pt modelId="{3A1E0BF6-B458-44D1-8F93-B30C20611F14}" type="pres">
      <dgm:prSet presAssocID="{98C0DFF8-BD2B-4869-A6A4-34125066FE24}" presName="sibTrans" presStyleLbl="sibTrans2D1" presStyleIdx="2" presStyleCnt="3"/>
      <dgm:spPr/>
    </dgm:pt>
    <dgm:pt modelId="{9F37DEC7-849A-4763-8473-32BB85B1B6F1}" type="pres">
      <dgm:prSet presAssocID="{98C0DFF8-BD2B-4869-A6A4-34125066FE24}" presName="connectorText" presStyleLbl="sibTrans2D1" presStyleIdx="2" presStyleCnt="3"/>
      <dgm:spPr/>
    </dgm:pt>
    <dgm:pt modelId="{20D8B3D4-B009-4E52-A8EC-085DB930D134}" type="pres">
      <dgm:prSet presAssocID="{8F082718-CA37-48B0-AC24-618878C72E58}" presName="node" presStyleLbl="node1" presStyleIdx="3" presStyleCnt="4">
        <dgm:presLayoutVars>
          <dgm:bulletEnabled val="1"/>
        </dgm:presLayoutVars>
      </dgm:prSet>
      <dgm:spPr/>
    </dgm:pt>
  </dgm:ptLst>
  <dgm:cxnLst>
    <dgm:cxn modelId="{77D99D0B-4C26-4F88-B8BB-C592671446F3}" type="presOf" srcId="{5D9639DC-5B74-4614-B3A0-C63053235475}" destId="{55DB654B-4F40-44A6-B830-57F236E2B080}" srcOrd="0" destOrd="0" presId="urn:microsoft.com/office/officeart/2005/8/layout/process1"/>
    <dgm:cxn modelId="{A92F9683-4ECD-4542-855A-D3601DB7530E}" srcId="{88E7BC1C-45A9-4E32-9E1C-909F3D27942B}" destId="{8F082718-CA37-48B0-AC24-618878C72E58}" srcOrd="3" destOrd="0" parTransId="{8CDDFFDE-8F94-4BBE-82C5-3062E1664638}" sibTransId="{DECEC0E5-1631-4921-B263-9CD1786DCA96}"/>
    <dgm:cxn modelId="{67F80F4E-8538-42A1-8B1E-4EE22F6C667A}" srcId="{88E7BC1C-45A9-4E32-9E1C-909F3D27942B}" destId="{7CCA366E-F1D2-4AF4-B79F-B11112F3106D}" srcOrd="1" destOrd="0" parTransId="{12E6C89A-755A-4BE6-98C0-AE43F0289A5B}" sibTransId="{75C9C799-B07C-4336-AED4-3C385D2C3EEA}"/>
    <dgm:cxn modelId="{DB524031-719F-46D3-9A38-E3ED27518764}" type="presOf" srcId="{E10F6B2D-4505-4C92-9DEF-6AE8AE0F3280}" destId="{3223B5F6-3440-44A2-8D93-5D0DBBED4E32}" srcOrd="0" destOrd="2" presId="urn:microsoft.com/office/officeart/2005/8/layout/process1"/>
    <dgm:cxn modelId="{60197124-DE07-4BE6-9C18-3CC8D8752F9C}" type="presOf" srcId="{150ED7FE-930C-4A51-8778-12C61C11FFCD}" destId="{64131A9F-4694-4BB6-A8F3-4B645DEF60D1}" srcOrd="0" destOrd="0" presId="urn:microsoft.com/office/officeart/2005/8/layout/process1"/>
    <dgm:cxn modelId="{80CEA56C-D82E-42CD-80BA-6FF889CC74C1}" srcId="{88E7BC1C-45A9-4E32-9E1C-909F3D27942B}" destId="{8966BBB8-9315-4C34-906A-EFA86487155C}" srcOrd="2" destOrd="0" parTransId="{CD71BB09-94D0-4E8A-9780-F53E5E282C30}" sibTransId="{98C0DFF8-BD2B-4869-A6A4-34125066FE24}"/>
    <dgm:cxn modelId="{EFEDAE20-698D-4A66-BC4C-4444CC460510}" type="presOf" srcId="{98C0DFF8-BD2B-4869-A6A4-34125066FE24}" destId="{3A1E0BF6-B458-44D1-8F93-B30C20611F14}" srcOrd="0" destOrd="0" presId="urn:microsoft.com/office/officeart/2005/8/layout/process1"/>
    <dgm:cxn modelId="{2CE5A981-1824-40C0-9444-0B567A641E5A}" type="presOf" srcId="{75C9C799-B07C-4336-AED4-3C385D2C3EEA}" destId="{488E880C-6463-477F-9781-5E6CDD049BC6}" srcOrd="0" destOrd="0" presId="urn:microsoft.com/office/officeart/2005/8/layout/process1"/>
    <dgm:cxn modelId="{4AA49C84-8F4F-4850-888A-65763BBE5884}" srcId="{7CCA366E-F1D2-4AF4-B79F-B11112F3106D}" destId="{E10F6B2D-4505-4C92-9DEF-6AE8AE0F3280}" srcOrd="1" destOrd="0" parTransId="{838EB96E-34A5-4EB0-9A51-57523847C8EC}" sibTransId="{2DE3C738-6D6F-4967-A687-1BA871635247}"/>
    <dgm:cxn modelId="{502FBC9B-A949-49F9-A580-0B2A54280C29}" srcId="{88E7BC1C-45A9-4E32-9E1C-909F3D27942B}" destId="{150ED7FE-930C-4A51-8778-12C61C11FFCD}" srcOrd="0" destOrd="0" parTransId="{AE6F8B18-422F-4502-98F0-0542FDAA7DB3}" sibTransId="{5D9639DC-5B74-4614-B3A0-C63053235475}"/>
    <dgm:cxn modelId="{0CF0F7A2-8B4E-405C-AF83-87C9263D2CA4}" type="presOf" srcId="{5D9639DC-5B74-4614-B3A0-C63053235475}" destId="{BCF0E299-3242-4D03-A420-1E3B52815DD6}" srcOrd="1" destOrd="0" presId="urn:microsoft.com/office/officeart/2005/8/layout/process1"/>
    <dgm:cxn modelId="{2AA76464-7A22-457B-888B-F373C3614CC7}" type="presOf" srcId="{88E7BC1C-45A9-4E32-9E1C-909F3D27942B}" destId="{C8D5EF22-E5C1-4318-87DB-27B0BBE50201}" srcOrd="0" destOrd="0" presId="urn:microsoft.com/office/officeart/2005/8/layout/process1"/>
    <dgm:cxn modelId="{BDA9705D-F312-4764-9669-DEE74FB1C6CD}" type="presOf" srcId="{8966BBB8-9315-4C34-906A-EFA86487155C}" destId="{B152C582-A1B9-459F-AABD-620CA3A78B2E}" srcOrd="0" destOrd="0" presId="urn:microsoft.com/office/officeart/2005/8/layout/process1"/>
    <dgm:cxn modelId="{7227EFE2-3E4D-428E-906C-C215BE426ABD}" type="presOf" srcId="{7CCA366E-F1D2-4AF4-B79F-B11112F3106D}" destId="{3223B5F6-3440-44A2-8D93-5D0DBBED4E32}" srcOrd="0" destOrd="0" presId="urn:microsoft.com/office/officeart/2005/8/layout/process1"/>
    <dgm:cxn modelId="{058FA92F-DB76-4D21-B69D-5D3951FD0F8B}" type="presOf" srcId="{75C9C799-B07C-4336-AED4-3C385D2C3EEA}" destId="{E356E7BF-91E2-4D55-87BE-38AE4731C1BE}" srcOrd="1" destOrd="0" presId="urn:microsoft.com/office/officeart/2005/8/layout/process1"/>
    <dgm:cxn modelId="{35148E8C-A76C-484D-B99A-876F5A4020FF}" srcId="{7CCA366E-F1D2-4AF4-B79F-B11112F3106D}" destId="{D94B9E02-C134-4F57-86A6-371F7614C3C4}" srcOrd="0" destOrd="0" parTransId="{13E3E739-1D7F-405A-92AA-C51178E5FFD2}" sibTransId="{310F4217-AB35-48ED-AB2A-86B7079F5669}"/>
    <dgm:cxn modelId="{684B71C5-C2B6-46FE-90EA-A334BF0319C7}" type="presOf" srcId="{8F082718-CA37-48B0-AC24-618878C72E58}" destId="{20D8B3D4-B009-4E52-A8EC-085DB930D134}" srcOrd="0" destOrd="0" presId="urn:microsoft.com/office/officeart/2005/8/layout/process1"/>
    <dgm:cxn modelId="{A203D64D-EE42-4087-9CCC-A8A1C0AE487D}" type="presOf" srcId="{98C0DFF8-BD2B-4869-A6A4-34125066FE24}" destId="{9F37DEC7-849A-4763-8473-32BB85B1B6F1}" srcOrd="1" destOrd="0" presId="urn:microsoft.com/office/officeart/2005/8/layout/process1"/>
    <dgm:cxn modelId="{1C0F7A95-EBFD-41E3-9CD6-2A110A01C746}" type="presOf" srcId="{D94B9E02-C134-4F57-86A6-371F7614C3C4}" destId="{3223B5F6-3440-44A2-8D93-5D0DBBED4E32}" srcOrd="0" destOrd="1" presId="urn:microsoft.com/office/officeart/2005/8/layout/process1"/>
    <dgm:cxn modelId="{DA76C720-3D45-473D-AA9A-97E76EB7729E}" type="presParOf" srcId="{C8D5EF22-E5C1-4318-87DB-27B0BBE50201}" destId="{64131A9F-4694-4BB6-A8F3-4B645DEF60D1}" srcOrd="0" destOrd="0" presId="urn:microsoft.com/office/officeart/2005/8/layout/process1"/>
    <dgm:cxn modelId="{AEC7AD96-7AA6-4F4A-9F96-3E5222064BF5}" type="presParOf" srcId="{C8D5EF22-E5C1-4318-87DB-27B0BBE50201}" destId="{55DB654B-4F40-44A6-B830-57F236E2B080}" srcOrd="1" destOrd="0" presId="urn:microsoft.com/office/officeart/2005/8/layout/process1"/>
    <dgm:cxn modelId="{F3E672C9-B47F-4901-ADAE-0720E6CB5BAA}" type="presParOf" srcId="{55DB654B-4F40-44A6-B830-57F236E2B080}" destId="{BCF0E299-3242-4D03-A420-1E3B52815DD6}" srcOrd="0" destOrd="0" presId="urn:microsoft.com/office/officeart/2005/8/layout/process1"/>
    <dgm:cxn modelId="{86BE88A0-F0DF-4060-BD98-7ECFD6E33478}" type="presParOf" srcId="{C8D5EF22-E5C1-4318-87DB-27B0BBE50201}" destId="{3223B5F6-3440-44A2-8D93-5D0DBBED4E32}" srcOrd="2" destOrd="0" presId="urn:microsoft.com/office/officeart/2005/8/layout/process1"/>
    <dgm:cxn modelId="{B1879896-F173-48F4-B03D-D6856AD78A60}" type="presParOf" srcId="{C8D5EF22-E5C1-4318-87DB-27B0BBE50201}" destId="{488E880C-6463-477F-9781-5E6CDD049BC6}" srcOrd="3" destOrd="0" presId="urn:microsoft.com/office/officeart/2005/8/layout/process1"/>
    <dgm:cxn modelId="{6F5539B7-8B75-44F9-BCF1-30666D145D55}" type="presParOf" srcId="{488E880C-6463-477F-9781-5E6CDD049BC6}" destId="{E356E7BF-91E2-4D55-87BE-38AE4731C1BE}" srcOrd="0" destOrd="0" presId="urn:microsoft.com/office/officeart/2005/8/layout/process1"/>
    <dgm:cxn modelId="{90292CEE-2842-4A49-9320-9BEBC1B6BB77}" type="presParOf" srcId="{C8D5EF22-E5C1-4318-87DB-27B0BBE50201}" destId="{B152C582-A1B9-459F-AABD-620CA3A78B2E}" srcOrd="4" destOrd="0" presId="urn:microsoft.com/office/officeart/2005/8/layout/process1"/>
    <dgm:cxn modelId="{524929F1-D3F5-4FC0-BD7A-FAA8847DA8E2}" type="presParOf" srcId="{C8D5EF22-E5C1-4318-87DB-27B0BBE50201}" destId="{3A1E0BF6-B458-44D1-8F93-B30C20611F14}" srcOrd="5" destOrd="0" presId="urn:microsoft.com/office/officeart/2005/8/layout/process1"/>
    <dgm:cxn modelId="{CF7E73CC-525C-4717-AD45-E3FB762B9086}" type="presParOf" srcId="{3A1E0BF6-B458-44D1-8F93-B30C20611F14}" destId="{9F37DEC7-849A-4763-8473-32BB85B1B6F1}" srcOrd="0" destOrd="0" presId="urn:microsoft.com/office/officeart/2005/8/layout/process1"/>
    <dgm:cxn modelId="{AFF9E03E-5EAC-4A74-8F3F-D9DE58E63AE5}" type="presParOf" srcId="{C8D5EF22-E5C1-4318-87DB-27B0BBE50201}" destId="{20D8B3D4-B009-4E52-A8EC-085DB930D1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4ACD7-6230-45C9-9E4D-725256C2AA1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</dgm:pt>
    <dgm:pt modelId="{EC8A4A0D-565D-4957-9486-293828FC109F}">
      <dgm:prSet phldrT="[Texte]"/>
      <dgm:spPr/>
      <dgm:t>
        <a:bodyPr/>
        <a:lstStyle/>
        <a:p>
          <a:r>
            <a:rPr lang="fr-FR" dirty="0" smtClean="0"/>
            <a:t>PERSONNEL</a:t>
          </a:r>
          <a:endParaRPr lang="fr-FR" dirty="0"/>
        </a:p>
      </dgm:t>
    </dgm:pt>
    <dgm:pt modelId="{312C8B67-4EA8-4DDA-AE31-08C5449353E9}" type="parTrans" cxnId="{826D3DE6-0BAC-4C86-A702-BBC037D9003D}">
      <dgm:prSet/>
      <dgm:spPr/>
      <dgm:t>
        <a:bodyPr/>
        <a:lstStyle/>
        <a:p>
          <a:endParaRPr lang="fr-FR"/>
        </a:p>
      </dgm:t>
    </dgm:pt>
    <dgm:pt modelId="{1F1A73A2-C5C7-4422-B587-48D59AAC85E5}" type="sibTrans" cxnId="{826D3DE6-0BAC-4C86-A702-BBC037D9003D}">
      <dgm:prSet/>
      <dgm:spPr/>
      <dgm:t>
        <a:bodyPr/>
        <a:lstStyle/>
        <a:p>
          <a:endParaRPr lang="fr-FR"/>
        </a:p>
      </dgm:t>
    </dgm:pt>
    <dgm:pt modelId="{E75649CF-9B71-47CA-9684-3E705F1A8DDA}">
      <dgm:prSet phldrT="[Texte]"/>
      <dgm:spPr/>
      <dgm:t>
        <a:bodyPr/>
        <a:lstStyle/>
        <a:p>
          <a:r>
            <a:rPr lang="fr-FR" dirty="0" smtClean="0"/>
            <a:t>PROFESIONNEL</a:t>
          </a:r>
          <a:endParaRPr lang="fr-FR" dirty="0"/>
        </a:p>
      </dgm:t>
    </dgm:pt>
    <dgm:pt modelId="{BDFEDEB0-6E91-42E9-B362-169490CF60D5}" type="parTrans" cxnId="{A4BD8039-1150-4CD3-B0EF-412451BDB27F}">
      <dgm:prSet/>
      <dgm:spPr/>
      <dgm:t>
        <a:bodyPr/>
        <a:lstStyle/>
        <a:p>
          <a:endParaRPr lang="fr-FR"/>
        </a:p>
      </dgm:t>
    </dgm:pt>
    <dgm:pt modelId="{BED58779-0F34-4588-B169-913CCD5C8E79}" type="sibTrans" cxnId="{A4BD8039-1150-4CD3-B0EF-412451BDB27F}">
      <dgm:prSet/>
      <dgm:spPr/>
      <dgm:t>
        <a:bodyPr/>
        <a:lstStyle/>
        <a:p>
          <a:endParaRPr lang="fr-FR"/>
        </a:p>
      </dgm:t>
    </dgm:pt>
    <dgm:pt modelId="{9E706F0F-A79B-4561-B912-52CFBD7B717E}">
      <dgm:prSet phldrT="[Texte]"/>
      <dgm:spPr/>
      <dgm:t>
        <a:bodyPr/>
        <a:lstStyle/>
        <a:p>
          <a:r>
            <a:rPr lang="fr-FR" dirty="0" smtClean="0"/>
            <a:t>ENTREPRISE</a:t>
          </a:r>
          <a:endParaRPr lang="fr-FR" dirty="0"/>
        </a:p>
      </dgm:t>
    </dgm:pt>
    <dgm:pt modelId="{9B010E39-3281-47C8-A6A9-D3825C30959A}" type="parTrans" cxnId="{415608F9-9BA5-4A33-B539-A16E4180371A}">
      <dgm:prSet/>
      <dgm:spPr/>
      <dgm:t>
        <a:bodyPr/>
        <a:lstStyle/>
        <a:p>
          <a:endParaRPr lang="fr-FR"/>
        </a:p>
      </dgm:t>
    </dgm:pt>
    <dgm:pt modelId="{CF08F843-002E-464A-8EED-5487EC49BC4F}" type="sibTrans" cxnId="{415608F9-9BA5-4A33-B539-A16E4180371A}">
      <dgm:prSet/>
      <dgm:spPr/>
      <dgm:t>
        <a:bodyPr/>
        <a:lstStyle/>
        <a:p>
          <a:endParaRPr lang="fr-FR"/>
        </a:p>
      </dgm:t>
    </dgm:pt>
    <dgm:pt modelId="{E6D7ABD1-82FF-484B-9536-644CD672372C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E029063A-7878-4295-92BB-F61F9C656332}" type="parTrans" cxnId="{E72F12BB-B9C0-48FA-AD5C-EF8D27692589}">
      <dgm:prSet/>
      <dgm:spPr/>
      <dgm:t>
        <a:bodyPr/>
        <a:lstStyle/>
        <a:p>
          <a:endParaRPr lang="fr-FR"/>
        </a:p>
      </dgm:t>
    </dgm:pt>
    <dgm:pt modelId="{BBEC3EA6-83DA-4C81-BA68-3B0C57FEB4A7}" type="sibTrans" cxnId="{E72F12BB-B9C0-48FA-AD5C-EF8D27692589}">
      <dgm:prSet/>
      <dgm:spPr/>
      <dgm:t>
        <a:bodyPr/>
        <a:lstStyle/>
        <a:p>
          <a:endParaRPr lang="fr-FR"/>
        </a:p>
      </dgm:t>
    </dgm:pt>
    <dgm:pt modelId="{E7BBAF1A-395C-44F6-A064-949F3C39E85E}">
      <dgm:prSet phldrT="[Texte]"/>
      <dgm:spPr/>
      <dgm:t>
        <a:bodyPr/>
        <a:lstStyle/>
        <a:p>
          <a:r>
            <a:rPr lang="fr-FR" dirty="0" smtClean="0"/>
            <a:t>GRATUIT</a:t>
          </a:r>
          <a:endParaRPr lang="fr-FR" dirty="0"/>
        </a:p>
      </dgm:t>
    </dgm:pt>
    <dgm:pt modelId="{6037E8F5-C046-457A-9EF1-27412902B72D}" type="parTrans" cxnId="{A9FEE0BD-DF4A-4C54-98DD-77FF8CC6C7A1}">
      <dgm:prSet/>
      <dgm:spPr/>
      <dgm:t>
        <a:bodyPr/>
        <a:lstStyle/>
        <a:p>
          <a:endParaRPr lang="fr-FR"/>
        </a:p>
      </dgm:t>
    </dgm:pt>
    <dgm:pt modelId="{A9A07BD9-7BCF-454A-8C9A-FC1220C8778C}" type="sibTrans" cxnId="{A9FEE0BD-DF4A-4C54-98DD-77FF8CC6C7A1}">
      <dgm:prSet/>
      <dgm:spPr/>
      <dgm:t>
        <a:bodyPr/>
        <a:lstStyle/>
        <a:p>
          <a:endParaRPr lang="fr-FR"/>
        </a:p>
      </dgm:t>
    </dgm:pt>
    <dgm:pt modelId="{ED971728-E7D3-4738-8E9D-9972EC3849A9}">
      <dgm:prSet phldrT="[Texte]"/>
      <dgm:spPr/>
      <dgm:t>
        <a:bodyPr/>
        <a:lstStyle/>
        <a:p>
          <a:r>
            <a:rPr lang="fr-FR" dirty="0" smtClean="0"/>
            <a:t>Réponse aux emails</a:t>
          </a:r>
          <a:endParaRPr lang="fr-FR" dirty="0"/>
        </a:p>
      </dgm:t>
    </dgm:pt>
    <dgm:pt modelId="{D17123A8-5A2B-44D2-B643-6DA2E31462AD}" type="parTrans" cxnId="{A66927AD-1BDB-465C-962D-0EFA27476472}">
      <dgm:prSet/>
      <dgm:spPr/>
      <dgm:t>
        <a:bodyPr/>
        <a:lstStyle/>
        <a:p>
          <a:endParaRPr lang="fr-FR"/>
        </a:p>
      </dgm:t>
    </dgm:pt>
    <dgm:pt modelId="{C0944185-24DC-40B6-9115-AA80ABD5F01A}" type="sibTrans" cxnId="{A66927AD-1BDB-465C-962D-0EFA27476472}">
      <dgm:prSet/>
      <dgm:spPr/>
      <dgm:t>
        <a:bodyPr/>
        <a:lstStyle/>
        <a:p>
          <a:endParaRPr lang="fr-FR"/>
        </a:p>
      </dgm:t>
    </dgm:pt>
    <dgm:pt modelId="{DA8E8598-F695-4955-B7F5-0F8B16FD60E7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DE325433-1E89-4BE7-B801-9854AF6BA508}" type="parTrans" cxnId="{C16CCB90-F0F9-4929-AD32-AB661C3A1489}">
      <dgm:prSet/>
      <dgm:spPr/>
      <dgm:t>
        <a:bodyPr/>
        <a:lstStyle/>
        <a:p>
          <a:endParaRPr lang="fr-FR"/>
        </a:p>
      </dgm:t>
    </dgm:pt>
    <dgm:pt modelId="{41277540-ACB7-4980-A430-54A19EBB7A56}" type="sibTrans" cxnId="{C16CCB90-F0F9-4929-AD32-AB661C3A1489}">
      <dgm:prSet/>
      <dgm:spPr/>
      <dgm:t>
        <a:bodyPr/>
        <a:lstStyle/>
        <a:p>
          <a:endParaRPr lang="fr-FR"/>
        </a:p>
      </dgm:t>
    </dgm:pt>
    <dgm:pt modelId="{EC5446F9-756F-44AB-8090-0D832A30E24B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526F06BC-8F91-4CDA-8FD6-9EFED51A5D90}" type="parTrans" cxnId="{82C752B2-9CE6-413E-A835-3639BBE54F08}">
      <dgm:prSet/>
      <dgm:spPr/>
      <dgm:t>
        <a:bodyPr/>
        <a:lstStyle/>
        <a:p>
          <a:endParaRPr lang="fr-FR"/>
        </a:p>
      </dgm:t>
    </dgm:pt>
    <dgm:pt modelId="{1A7B0AD9-B882-4BEE-914D-05112146F476}" type="sibTrans" cxnId="{82C752B2-9CE6-413E-A835-3639BBE54F08}">
      <dgm:prSet/>
      <dgm:spPr/>
      <dgm:t>
        <a:bodyPr/>
        <a:lstStyle/>
        <a:p>
          <a:endParaRPr lang="fr-FR"/>
        </a:p>
      </dgm:t>
    </dgm:pt>
    <dgm:pt modelId="{CDD779B8-2F42-4062-A742-25F862682052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37C59751-EB34-4116-8960-C74AED9DD39C}" type="parTrans" cxnId="{98ADE4CC-B620-4B9C-94AA-0B4C4F5A26CB}">
      <dgm:prSet/>
      <dgm:spPr/>
      <dgm:t>
        <a:bodyPr/>
        <a:lstStyle/>
        <a:p>
          <a:endParaRPr lang="fr-FR"/>
        </a:p>
      </dgm:t>
    </dgm:pt>
    <dgm:pt modelId="{022448F8-ED96-4471-A79B-6E3A4EA061D0}" type="sibTrans" cxnId="{98ADE4CC-B620-4B9C-94AA-0B4C4F5A26CB}">
      <dgm:prSet/>
      <dgm:spPr/>
      <dgm:t>
        <a:bodyPr/>
        <a:lstStyle/>
        <a:p>
          <a:endParaRPr lang="fr-FR"/>
        </a:p>
      </dgm:t>
    </dgm:pt>
    <dgm:pt modelId="{8E0A0376-9C15-49CC-85ED-CF3B1697A354}">
      <dgm:prSet phldrT="[Texte]"/>
      <dgm:spPr/>
      <dgm:t>
        <a:bodyPr/>
        <a:lstStyle/>
        <a:p>
          <a:r>
            <a:rPr lang="fr-FR" dirty="0" smtClean="0"/>
            <a:t>Correction des fautes</a:t>
          </a:r>
          <a:endParaRPr lang="fr-FR" dirty="0"/>
        </a:p>
      </dgm:t>
    </dgm:pt>
    <dgm:pt modelId="{FAA63F57-C961-4AD9-9B8D-32E2F90A20D6}" type="parTrans" cxnId="{69FE2FEA-A7A3-4211-84D3-88AE4F4F0A5F}">
      <dgm:prSet/>
      <dgm:spPr/>
      <dgm:t>
        <a:bodyPr/>
        <a:lstStyle/>
        <a:p>
          <a:endParaRPr lang="fr-FR"/>
        </a:p>
      </dgm:t>
    </dgm:pt>
    <dgm:pt modelId="{8C46445B-E682-42A7-BD1F-43C1E4FD96C0}" type="sibTrans" cxnId="{69FE2FEA-A7A3-4211-84D3-88AE4F4F0A5F}">
      <dgm:prSet/>
      <dgm:spPr/>
      <dgm:t>
        <a:bodyPr/>
        <a:lstStyle/>
        <a:p>
          <a:endParaRPr lang="fr-FR"/>
        </a:p>
      </dgm:t>
    </dgm:pt>
    <dgm:pt modelId="{CE1E48B8-80DC-4881-B891-8EF0ABB7466F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7754DC24-BD96-4422-B6A3-D40B6DF821D9}" type="parTrans" cxnId="{266E5660-FAEB-4BC8-8AD2-76AD1C7A688E}">
      <dgm:prSet/>
      <dgm:spPr/>
      <dgm:t>
        <a:bodyPr/>
        <a:lstStyle/>
        <a:p>
          <a:endParaRPr lang="fr-FR"/>
        </a:p>
      </dgm:t>
    </dgm:pt>
    <dgm:pt modelId="{D836F760-84EF-4128-AAB6-3C451FACF5AE}" type="sibTrans" cxnId="{266E5660-FAEB-4BC8-8AD2-76AD1C7A688E}">
      <dgm:prSet/>
      <dgm:spPr/>
      <dgm:t>
        <a:bodyPr/>
        <a:lstStyle/>
        <a:p>
          <a:endParaRPr lang="fr-FR"/>
        </a:p>
      </dgm:t>
    </dgm:pt>
    <dgm:pt modelId="{773BF22A-C5FD-48CD-ABE0-46FD264B2DCF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A455E1EF-C0FA-49A1-A2ED-791C8FF477CE}" type="parTrans" cxnId="{C8A526B7-840A-49DA-A8DA-029979FD47B0}">
      <dgm:prSet/>
      <dgm:spPr/>
      <dgm:t>
        <a:bodyPr/>
        <a:lstStyle/>
        <a:p>
          <a:endParaRPr lang="fr-FR"/>
        </a:p>
      </dgm:t>
    </dgm:pt>
    <dgm:pt modelId="{4A3C9D43-B444-46A1-9601-64124479EC79}" type="sibTrans" cxnId="{C8A526B7-840A-49DA-A8DA-029979FD47B0}">
      <dgm:prSet/>
      <dgm:spPr/>
      <dgm:t>
        <a:bodyPr/>
        <a:lstStyle/>
        <a:p>
          <a:endParaRPr lang="fr-FR"/>
        </a:p>
      </dgm:t>
    </dgm:pt>
    <dgm:pt modelId="{BF23DF5C-6940-414B-9307-0B2279899DF7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9AF86C26-A96D-42BF-80B5-BF2F0DA86C0E}" type="parTrans" cxnId="{1348C0CB-8E20-44C4-ADEC-53B1229BC649}">
      <dgm:prSet/>
      <dgm:spPr/>
      <dgm:t>
        <a:bodyPr/>
        <a:lstStyle/>
        <a:p>
          <a:endParaRPr lang="fr-FR"/>
        </a:p>
      </dgm:t>
    </dgm:pt>
    <dgm:pt modelId="{EA4DBE1B-834D-4549-AAAD-E3C88339A89E}" type="sibTrans" cxnId="{1348C0CB-8E20-44C4-ADEC-53B1229BC649}">
      <dgm:prSet/>
      <dgm:spPr/>
      <dgm:t>
        <a:bodyPr/>
        <a:lstStyle/>
        <a:p>
          <a:endParaRPr lang="fr-FR"/>
        </a:p>
      </dgm:t>
    </dgm:pt>
    <dgm:pt modelId="{591D8FD1-4228-4803-B1FF-03F9A63D613C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88A999E1-9A31-4977-B2EB-55087E081859}" type="parTrans" cxnId="{3E104947-EDB9-4B46-AC6C-B96D69220865}">
      <dgm:prSet/>
      <dgm:spPr/>
      <dgm:t>
        <a:bodyPr/>
        <a:lstStyle/>
        <a:p>
          <a:endParaRPr lang="fr-FR"/>
        </a:p>
      </dgm:t>
    </dgm:pt>
    <dgm:pt modelId="{9D1B9E84-F7C1-4C2F-B447-61B0D3A2CB0D}" type="sibTrans" cxnId="{3E104947-EDB9-4B46-AC6C-B96D69220865}">
      <dgm:prSet/>
      <dgm:spPr/>
      <dgm:t>
        <a:bodyPr/>
        <a:lstStyle/>
        <a:p>
          <a:endParaRPr lang="fr-FR"/>
        </a:p>
      </dgm:t>
    </dgm:pt>
    <dgm:pt modelId="{CF20A697-9E95-4F32-B7FE-D214753AFE57}">
      <dgm:prSet phldrT="[Texte]"/>
      <dgm:spPr/>
      <dgm:t>
        <a:bodyPr/>
        <a:lstStyle/>
        <a:p>
          <a:r>
            <a:rPr lang="fr-FR" dirty="0" smtClean="0"/>
            <a:t>Traduction</a:t>
          </a:r>
          <a:endParaRPr lang="fr-FR" dirty="0"/>
        </a:p>
      </dgm:t>
    </dgm:pt>
    <dgm:pt modelId="{8C39CDCC-BA41-48CB-8C16-7372A8D7685C}" type="parTrans" cxnId="{316ADA8A-F092-4C2C-AB73-398A20CDD217}">
      <dgm:prSet/>
      <dgm:spPr/>
      <dgm:t>
        <a:bodyPr/>
        <a:lstStyle/>
        <a:p>
          <a:endParaRPr lang="fr-FR"/>
        </a:p>
      </dgm:t>
    </dgm:pt>
    <dgm:pt modelId="{B346755B-CE63-44F7-9E15-F8046063143A}" type="sibTrans" cxnId="{316ADA8A-F092-4C2C-AB73-398A20CDD217}">
      <dgm:prSet/>
      <dgm:spPr/>
      <dgm:t>
        <a:bodyPr/>
        <a:lstStyle/>
        <a:p>
          <a:endParaRPr lang="fr-FR"/>
        </a:p>
      </dgm:t>
    </dgm:pt>
    <dgm:pt modelId="{7F9A768E-2BEE-45C0-877A-7BA439056EE2}">
      <dgm:prSet phldrT="[Texte]"/>
      <dgm:spPr/>
      <dgm:t>
        <a:bodyPr/>
        <a:lstStyle/>
        <a:p>
          <a:r>
            <a:rPr lang="fr-FR" dirty="0" smtClean="0"/>
            <a:t>X</a:t>
          </a:r>
          <a:endParaRPr lang="fr-FR" dirty="0"/>
        </a:p>
      </dgm:t>
    </dgm:pt>
    <dgm:pt modelId="{947DAFD4-4CFF-490B-BBED-5E77BA6941AC}" type="parTrans" cxnId="{21C1B4FC-9722-435E-9152-0F983D1CD66E}">
      <dgm:prSet/>
      <dgm:spPr/>
      <dgm:t>
        <a:bodyPr/>
        <a:lstStyle/>
        <a:p>
          <a:endParaRPr lang="fr-FR"/>
        </a:p>
      </dgm:t>
    </dgm:pt>
    <dgm:pt modelId="{58DF8CB1-80E5-4516-9420-AE85BB7955CE}" type="sibTrans" cxnId="{21C1B4FC-9722-435E-9152-0F983D1CD66E}">
      <dgm:prSet/>
      <dgm:spPr/>
      <dgm:t>
        <a:bodyPr/>
        <a:lstStyle/>
        <a:p>
          <a:endParaRPr lang="fr-FR"/>
        </a:p>
      </dgm:t>
    </dgm:pt>
    <dgm:pt modelId="{221933E4-2C14-413F-A952-E56DCA105BB5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9032EE66-C959-4689-9FC8-377A4D9CD287}" type="parTrans" cxnId="{E5D05E65-438A-4000-8F17-DA9A076AF1E3}">
      <dgm:prSet/>
      <dgm:spPr/>
      <dgm:t>
        <a:bodyPr/>
        <a:lstStyle/>
        <a:p>
          <a:endParaRPr lang="fr-FR"/>
        </a:p>
      </dgm:t>
    </dgm:pt>
    <dgm:pt modelId="{92D5F058-A193-4800-9D68-844C8BD6CD92}" type="sibTrans" cxnId="{E5D05E65-438A-4000-8F17-DA9A076AF1E3}">
      <dgm:prSet/>
      <dgm:spPr/>
      <dgm:t>
        <a:bodyPr/>
        <a:lstStyle/>
        <a:p>
          <a:endParaRPr lang="fr-FR"/>
        </a:p>
      </dgm:t>
    </dgm:pt>
    <dgm:pt modelId="{CBDA71E5-FCEA-407B-B1D6-3F0D9FB3638E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633F6CC7-5C32-4766-BF6F-A06C84B9D794}" type="parTrans" cxnId="{A5CBE6E5-929A-4A30-8CB7-2890A63E3408}">
      <dgm:prSet/>
      <dgm:spPr/>
      <dgm:t>
        <a:bodyPr/>
        <a:lstStyle/>
        <a:p>
          <a:endParaRPr lang="fr-FR"/>
        </a:p>
      </dgm:t>
    </dgm:pt>
    <dgm:pt modelId="{4BDE2A77-8FDA-45A5-95A1-DE7654AAB8AF}" type="sibTrans" cxnId="{A5CBE6E5-929A-4A30-8CB7-2890A63E3408}">
      <dgm:prSet/>
      <dgm:spPr/>
      <dgm:t>
        <a:bodyPr/>
        <a:lstStyle/>
        <a:p>
          <a:endParaRPr lang="fr-FR"/>
        </a:p>
      </dgm:t>
    </dgm:pt>
    <dgm:pt modelId="{21FF04D9-AACE-45CF-A517-5436571A6AAF}">
      <dgm:prSet phldrT="[Texte]"/>
      <dgm:spPr/>
      <dgm:t>
        <a:bodyPr/>
        <a:lstStyle/>
        <a:p>
          <a:r>
            <a:rPr lang="fr-FR" b="1" i="0" dirty="0" smtClean="0"/>
            <a:t>✓</a:t>
          </a:r>
          <a:endParaRPr lang="fr-FR" dirty="0"/>
        </a:p>
      </dgm:t>
    </dgm:pt>
    <dgm:pt modelId="{E78F64DD-877C-4106-96B8-A419E4150E83}" type="parTrans" cxnId="{0C9E0EF2-3B31-496C-8340-DB6C047BC0D8}">
      <dgm:prSet/>
      <dgm:spPr/>
      <dgm:t>
        <a:bodyPr/>
        <a:lstStyle/>
        <a:p>
          <a:endParaRPr lang="fr-FR"/>
        </a:p>
      </dgm:t>
    </dgm:pt>
    <dgm:pt modelId="{81532E8B-E841-44B6-81AF-47EF2A56F2B9}" type="sibTrans" cxnId="{0C9E0EF2-3B31-496C-8340-DB6C047BC0D8}">
      <dgm:prSet/>
      <dgm:spPr/>
      <dgm:t>
        <a:bodyPr/>
        <a:lstStyle/>
        <a:p>
          <a:endParaRPr lang="fr-FR"/>
        </a:p>
      </dgm:t>
    </dgm:pt>
    <dgm:pt modelId="{DE932EE6-B0B2-47CD-8D32-6D2904BD6BF8}">
      <dgm:prSet phldrT="[Texte]"/>
      <dgm:spPr/>
      <dgm:t>
        <a:bodyPr/>
        <a:lstStyle/>
        <a:p>
          <a:r>
            <a:rPr lang="fr-FR" dirty="0" smtClean="0"/>
            <a:t>Utilisations</a:t>
          </a:r>
          <a:endParaRPr lang="fr-FR" dirty="0"/>
        </a:p>
      </dgm:t>
    </dgm:pt>
    <dgm:pt modelId="{8F0A7B76-2CC8-4184-912F-19141C39ECE5}" type="parTrans" cxnId="{27F86514-97FF-4DD2-A803-556267043553}">
      <dgm:prSet/>
      <dgm:spPr/>
      <dgm:t>
        <a:bodyPr/>
        <a:lstStyle/>
        <a:p>
          <a:endParaRPr lang="fr-FR"/>
        </a:p>
      </dgm:t>
    </dgm:pt>
    <dgm:pt modelId="{076CB3ED-3940-4490-A247-3F05FEA84EBC}" type="sibTrans" cxnId="{27F86514-97FF-4DD2-A803-556267043553}">
      <dgm:prSet/>
      <dgm:spPr/>
      <dgm:t>
        <a:bodyPr/>
        <a:lstStyle/>
        <a:p>
          <a:endParaRPr lang="fr-FR"/>
        </a:p>
      </dgm:t>
    </dgm:pt>
    <dgm:pt modelId="{F27D6156-854B-4373-A579-821D5BA26BB1}">
      <dgm:prSet phldrT="[Texte]"/>
      <dgm:spPr/>
      <dgm:t>
        <a:bodyPr/>
        <a:lstStyle/>
        <a:p>
          <a:r>
            <a:rPr lang="fr-FR" dirty="0" smtClean="0"/>
            <a:t>3/jours</a:t>
          </a:r>
          <a:endParaRPr lang="fr-FR" dirty="0"/>
        </a:p>
      </dgm:t>
    </dgm:pt>
    <dgm:pt modelId="{1A1CE77F-39A2-4D20-BF9A-DFB928E45390}" type="parTrans" cxnId="{3BCF8CFC-2233-4803-B6CA-6D5F42213388}">
      <dgm:prSet/>
      <dgm:spPr/>
      <dgm:t>
        <a:bodyPr/>
        <a:lstStyle/>
        <a:p>
          <a:endParaRPr lang="fr-FR"/>
        </a:p>
      </dgm:t>
    </dgm:pt>
    <dgm:pt modelId="{5BB30FAA-C7F9-42B5-B571-BC0190BD5203}" type="sibTrans" cxnId="{3BCF8CFC-2233-4803-B6CA-6D5F42213388}">
      <dgm:prSet/>
      <dgm:spPr/>
      <dgm:t>
        <a:bodyPr/>
        <a:lstStyle/>
        <a:p>
          <a:endParaRPr lang="fr-FR"/>
        </a:p>
      </dgm:t>
    </dgm:pt>
    <dgm:pt modelId="{028E554E-7D49-4875-8E83-7E7AB9768CB3}">
      <dgm:prSet phldrT="[Texte]"/>
      <dgm:spPr/>
      <dgm:t>
        <a:bodyPr/>
        <a:lstStyle/>
        <a:p>
          <a:r>
            <a:rPr lang="fr-FR" dirty="0" smtClean="0"/>
            <a:t>10/jours</a:t>
          </a:r>
          <a:endParaRPr lang="fr-FR" dirty="0"/>
        </a:p>
      </dgm:t>
    </dgm:pt>
    <dgm:pt modelId="{549051CA-A934-4964-8A0E-28A650E4EBA4}" type="parTrans" cxnId="{1B93A274-4EAC-4439-8B2B-D6B14C1D183E}">
      <dgm:prSet/>
      <dgm:spPr/>
      <dgm:t>
        <a:bodyPr/>
        <a:lstStyle/>
        <a:p>
          <a:endParaRPr lang="fr-FR"/>
        </a:p>
      </dgm:t>
    </dgm:pt>
    <dgm:pt modelId="{33FCFAEA-7D57-44BD-9788-CAE4020AEE5B}" type="sibTrans" cxnId="{1B93A274-4EAC-4439-8B2B-D6B14C1D183E}">
      <dgm:prSet/>
      <dgm:spPr/>
      <dgm:t>
        <a:bodyPr/>
        <a:lstStyle/>
        <a:p>
          <a:endParaRPr lang="fr-FR"/>
        </a:p>
      </dgm:t>
    </dgm:pt>
    <dgm:pt modelId="{C674E2FB-8555-4B41-B3FA-8D6BA18A3D48}">
      <dgm:prSet phldrT="[Texte]"/>
      <dgm:spPr/>
      <dgm:t>
        <a:bodyPr/>
        <a:lstStyle/>
        <a:p>
          <a:r>
            <a:rPr lang="fr-FR" dirty="0" smtClean="0"/>
            <a:t>100/jours</a:t>
          </a:r>
          <a:endParaRPr lang="fr-FR" dirty="0"/>
        </a:p>
      </dgm:t>
    </dgm:pt>
    <dgm:pt modelId="{4C04708A-20BA-4969-9016-23B9F4A269F5}" type="parTrans" cxnId="{E01541BF-390D-4776-8F00-076CA918B7E7}">
      <dgm:prSet/>
      <dgm:spPr/>
      <dgm:t>
        <a:bodyPr/>
        <a:lstStyle/>
        <a:p>
          <a:endParaRPr lang="fr-FR"/>
        </a:p>
      </dgm:t>
    </dgm:pt>
    <dgm:pt modelId="{015CE5EE-E8FA-446C-BC78-240F652F267C}" type="sibTrans" cxnId="{E01541BF-390D-4776-8F00-076CA918B7E7}">
      <dgm:prSet/>
      <dgm:spPr/>
      <dgm:t>
        <a:bodyPr/>
        <a:lstStyle/>
        <a:p>
          <a:endParaRPr lang="fr-FR"/>
        </a:p>
      </dgm:t>
    </dgm:pt>
    <dgm:pt modelId="{1B8C55BB-5A50-4575-9324-58D8154A31B7}">
      <dgm:prSet phldrT="[Texte]"/>
      <dgm:spPr/>
      <dgm:t>
        <a:bodyPr/>
        <a:lstStyle/>
        <a:p>
          <a:r>
            <a:rPr lang="fr-FR" dirty="0" smtClean="0"/>
            <a:t>1000/jours</a:t>
          </a:r>
          <a:endParaRPr lang="fr-FR" dirty="0"/>
        </a:p>
      </dgm:t>
    </dgm:pt>
    <dgm:pt modelId="{3467A083-6F0E-442D-ADD7-4B191643B7AD}" type="parTrans" cxnId="{102C87C5-790C-469F-913A-646B0925C783}">
      <dgm:prSet/>
      <dgm:spPr/>
      <dgm:t>
        <a:bodyPr/>
        <a:lstStyle/>
        <a:p>
          <a:endParaRPr lang="fr-FR"/>
        </a:p>
      </dgm:t>
    </dgm:pt>
    <dgm:pt modelId="{68146A13-1D30-4D09-9DD3-518F7C0BC7D3}" type="sibTrans" cxnId="{102C87C5-790C-469F-913A-646B0925C783}">
      <dgm:prSet/>
      <dgm:spPr/>
      <dgm:t>
        <a:bodyPr/>
        <a:lstStyle/>
        <a:p>
          <a:endParaRPr lang="fr-FR"/>
        </a:p>
      </dgm:t>
    </dgm:pt>
    <dgm:pt modelId="{EDE86C7C-32F0-4993-90E3-4E8FABFD93DF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dirty="0"/>
        </a:p>
      </dgm:t>
    </dgm:pt>
    <dgm:pt modelId="{8A75829B-7FAE-463D-9C5F-329523A7DA2E}" type="sibTrans" cxnId="{31916241-447D-48CB-8DC7-C71CB297F2D3}">
      <dgm:prSet/>
      <dgm:spPr/>
      <dgm:t>
        <a:bodyPr/>
        <a:lstStyle/>
        <a:p>
          <a:endParaRPr lang="fr-FR"/>
        </a:p>
      </dgm:t>
    </dgm:pt>
    <dgm:pt modelId="{B227AF05-F0B9-4E47-80DF-EF15D03C29B3}" type="parTrans" cxnId="{31916241-447D-48CB-8DC7-C71CB297F2D3}">
      <dgm:prSet/>
      <dgm:spPr/>
      <dgm:t>
        <a:bodyPr/>
        <a:lstStyle/>
        <a:p>
          <a:endParaRPr lang="fr-FR"/>
        </a:p>
      </dgm:t>
    </dgm:pt>
    <dgm:pt modelId="{054E7693-DC38-4F03-9522-5580C38F304A}" type="pres">
      <dgm:prSet presAssocID="{3044ACD7-6230-45C9-9E4D-725256C2AA10}" presName="theList" presStyleCnt="0">
        <dgm:presLayoutVars>
          <dgm:dir/>
          <dgm:animLvl val="lvl"/>
          <dgm:resizeHandles val="exact"/>
        </dgm:presLayoutVars>
      </dgm:prSet>
      <dgm:spPr/>
    </dgm:pt>
    <dgm:pt modelId="{5824D87D-B764-423C-A272-2DF069BD2054}" type="pres">
      <dgm:prSet presAssocID="{EDE86C7C-32F0-4993-90E3-4E8FABFD93DF}" presName="compNode" presStyleCnt="0"/>
      <dgm:spPr/>
    </dgm:pt>
    <dgm:pt modelId="{3B0CB19C-19E5-49F1-A50A-3832CFEC26B8}" type="pres">
      <dgm:prSet presAssocID="{EDE86C7C-32F0-4993-90E3-4E8FABFD93DF}" presName="aNode" presStyleLbl="bgShp" presStyleIdx="0" presStyleCnt="5"/>
      <dgm:spPr/>
      <dgm:t>
        <a:bodyPr/>
        <a:lstStyle/>
        <a:p>
          <a:endParaRPr lang="fr-FR"/>
        </a:p>
      </dgm:t>
    </dgm:pt>
    <dgm:pt modelId="{394B354C-6183-4AF1-8E2F-852C1F4069D4}" type="pres">
      <dgm:prSet presAssocID="{EDE86C7C-32F0-4993-90E3-4E8FABFD93DF}" presName="textNode" presStyleLbl="bgShp" presStyleIdx="0" presStyleCnt="5"/>
      <dgm:spPr/>
      <dgm:t>
        <a:bodyPr/>
        <a:lstStyle/>
        <a:p>
          <a:endParaRPr lang="fr-FR"/>
        </a:p>
      </dgm:t>
    </dgm:pt>
    <dgm:pt modelId="{BC1BADA9-1586-4A48-8661-280710AA1A1B}" type="pres">
      <dgm:prSet presAssocID="{EDE86C7C-32F0-4993-90E3-4E8FABFD93DF}" presName="compChildNode" presStyleCnt="0"/>
      <dgm:spPr/>
    </dgm:pt>
    <dgm:pt modelId="{02F75DAA-8486-4835-8AF8-FB2BEBCFC0E7}" type="pres">
      <dgm:prSet presAssocID="{EDE86C7C-32F0-4993-90E3-4E8FABFD93DF}" presName="theInnerList" presStyleCnt="0"/>
      <dgm:spPr/>
    </dgm:pt>
    <dgm:pt modelId="{3B83FA3B-8C75-4B93-BF5D-719E832213E2}" type="pres">
      <dgm:prSet presAssocID="{ED971728-E7D3-4738-8E9D-9972EC3849A9}" presName="child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6EADE9-F981-47FB-9203-52F28AE80582}" type="pres">
      <dgm:prSet presAssocID="{ED971728-E7D3-4738-8E9D-9972EC3849A9}" presName="aSpace2" presStyleCnt="0"/>
      <dgm:spPr/>
    </dgm:pt>
    <dgm:pt modelId="{2F475AF8-34DD-4C66-9CA3-A134911D260D}" type="pres">
      <dgm:prSet presAssocID="{8E0A0376-9C15-49CC-85ED-CF3B1697A354}" presName="child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E6FA0F-272D-4213-A7B0-1AFD61AA477A}" type="pres">
      <dgm:prSet presAssocID="{8E0A0376-9C15-49CC-85ED-CF3B1697A354}" presName="aSpace2" presStyleCnt="0"/>
      <dgm:spPr/>
    </dgm:pt>
    <dgm:pt modelId="{9D295B6F-E647-4EDF-9255-B268E3A88B29}" type="pres">
      <dgm:prSet presAssocID="{CF20A697-9E95-4F32-B7FE-D214753AFE57}" presName="child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691233-49D1-4587-86D9-9F0DBA730F44}" type="pres">
      <dgm:prSet presAssocID="{CF20A697-9E95-4F32-B7FE-D214753AFE57}" presName="aSpace2" presStyleCnt="0"/>
      <dgm:spPr/>
    </dgm:pt>
    <dgm:pt modelId="{D5667E6D-3C37-4B85-BD9B-13F5224FBDF1}" type="pres">
      <dgm:prSet presAssocID="{DE932EE6-B0B2-47CD-8D32-6D2904BD6BF8}" presName="child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5FDD-1ADF-41AD-9B5B-051160CDF47F}" type="pres">
      <dgm:prSet presAssocID="{EDE86C7C-32F0-4993-90E3-4E8FABFD93DF}" presName="aSpace" presStyleCnt="0"/>
      <dgm:spPr/>
    </dgm:pt>
    <dgm:pt modelId="{A55D3C75-8A1F-4D35-A605-45B7351500CA}" type="pres">
      <dgm:prSet presAssocID="{E7BBAF1A-395C-44F6-A064-949F3C39E85E}" presName="compNode" presStyleCnt="0"/>
      <dgm:spPr/>
    </dgm:pt>
    <dgm:pt modelId="{13BEFCAF-04D1-408B-BD1F-869ECC961F8E}" type="pres">
      <dgm:prSet presAssocID="{E7BBAF1A-395C-44F6-A064-949F3C39E85E}" presName="aNode" presStyleLbl="bgShp" presStyleIdx="1" presStyleCnt="5"/>
      <dgm:spPr/>
    </dgm:pt>
    <dgm:pt modelId="{0400C8C6-EED2-445F-89C2-D0D4DB555567}" type="pres">
      <dgm:prSet presAssocID="{E7BBAF1A-395C-44F6-A064-949F3C39E85E}" presName="textNode" presStyleLbl="bgShp" presStyleIdx="1" presStyleCnt="5"/>
      <dgm:spPr/>
    </dgm:pt>
    <dgm:pt modelId="{C3AB354E-3E32-4149-96D4-2C80419EDCA3}" type="pres">
      <dgm:prSet presAssocID="{E7BBAF1A-395C-44F6-A064-949F3C39E85E}" presName="compChildNode" presStyleCnt="0"/>
      <dgm:spPr/>
    </dgm:pt>
    <dgm:pt modelId="{D62AA6C9-EEB5-435C-8DA0-94B48EB2A700}" type="pres">
      <dgm:prSet presAssocID="{E7BBAF1A-395C-44F6-A064-949F3C39E85E}" presName="theInnerList" presStyleCnt="0"/>
      <dgm:spPr/>
    </dgm:pt>
    <dgm:pt modelId="{BDDDCD38-5280-45A6-85F8-497255D525FC}" type="pres">
      <dgm:prSet presAssocID="{E6D7ABD1-82FF-484B-9536-644CD672372C}" presName="child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6A83AA-EF3C-42AA-B95D-2481B599B320}" type="pres">
      <dgm:prSet presAssocID="{E6D7ABD1-82FF-484B-9536-644CD672372C}" presName="aSpace2" presStyleCnt="0"/>
      <dgm:spPr/>
    </dgm:pt>
    <dgm:pt modelId="{00AEC762-85EA-492A-A3F9-F62C06813F70}" type="pres">
      <dgm:prSet presAssocID="{CE1E48B8-80DC-4881-B891-8EF0ABB7466F}" presName="child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083343-8363-48C6-A161-A4EF8602F320}" type="pres">
      <dgm:prSet presAssocID="{CE1E48B8-80DC-4881-B891-8EF0ABB7466F}" presName="aSpace2" presStyleCnt="0"/>
      <dgm:spPr/>
    </dgm:pt>
    <dgm:pt modelId="{9EFC5680-D6AB-426D-833C-F612539F78D9}" type="pres">
      <dgm:prSet presAssocID="{7F9A768E-2BEE-45C0-877A-7BA439056EE2}" presName="child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6EF751-D2B2-4B19-93EC-51C3F3609BC0}" type="pres">
      <dgm:prSet presAssocID="{7F9A768E-2BEE-45C0-877A-7BA439056EE2}" presName="aSpace2" presStyleCnt="0"/>
      <dgm:spPr/>
    </dgm:pt>
    <dgm:pt modelId="{76484435-154F-423F-9CBA-94E37FD15D87}" type="pres">
      <dgm:prSet presAssocID="{F27D6156-854B-4373-A579-821D5BA26BB1}" presName="child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D86E11-8912-4D17-A6B2-A1B2AF529C5E}" type="pres">
      <dgm:prSet presAssocID="{E7BBAF1A-395C-44F6-A064-949F3C39E85E}" presName="aSpace" presStyleCnt="0"/>
      <dgm:spPr/>
    </dgm:pt>
    <dgm:pt modelId="{AF899121-4C87-4C12-9C83-A8546B6306C7}" type="pres">
      <dgm:prSet presAssocID="{EC8A4A0D-565D-4957-9486-293828FC109F}" presName="compNode" presStyleCnt="0"/>
      <dgm:spPr/>
    </dgm:pt>
    <dgm:pt modelId="{D999B990-B054-494E-96E3-7EDBFDD1B635}" type="pres">
      <dgm:prSet presAssocID="{EC8A4A0D-565D-4957-9486-293828FC109F}" presName="aNode" presStyleLbl="bgShp" presStyleIdx="2" presStyleCnt="5"/>
      <dgm:spPr/>
    </dgm:pt>
    <dgm:pt modelId="{DAE28763-6E32-4121-B0BB-E55D906B37BE}" type="pres">
      <dgm:prSet presAssocID="{EC8A4A0D-565D-4957-9486-293828FC109F}" presName="textNode" presStyleLbl="bgShp" presStyleIdx="2" presStyleCnt="5"/>
      <dgm:spPr/>
    </dgm:pt>
    <dgm:pt modelId="{D3B5DA5F-86F7-46CF-A5A3-0B615B0D2C64}" type="pres">
      <dgm:prSet presAssocID="{EC8A4A0D-565D-4957-9486-293828FC109F}" presName="compChildNode" presStyleCnt="0"/>
      <dgm:spPr/>
    </dgm:pt>
    <dgm:pt modelId="{B3CA146E-1C01-4216-BBEA-3E56E9ABC8BC}" type="pres">
      <dgm:prSet presAssocID="{EC8A4A0D-565D-4957-9486-293828FC109F}" presName="theInnerList" presStyleCnt="0"/>
      <dgm:spPr/>
    </dgm:pt>
    <dgm:pt modelId="{FE0778E8-4575-45B1-BF36-B5C4C5BE8790}" type="pres">
      <dgm:prSet presAssocID="{DA8E8598-F695-4955-B7F5-0F8B16FD60E7}" presName="childNode" presStyleLbl="node1" presStyleIdx="8" presStyleCnt="20">
        <dgm:presLayoutVars>
          <dgm:bulletEnabled val="1"/>
        </dgm:presLayoutVars>
      </dgm:prSet>
      <dgm:spPr/>
    </dgm:pt>
    <dgm:pt modelId="{64F6304C-41DC-4362-8CB8-BC58B3FF1E17}" type="pres">
      <dgm:prSet presAssocID="{DA8E8598-F695-4955-B7F5-0F8B16FD60E7}" presName="aSpace2" presStyleCnt="0"/>
      <dgm:spPr/>
    </dgm:pt>
    <dgm:pt modelId="{4197C1A8-1410-4744-AB44-7D2D4E223F25}" type="pres">
      <dgm:prSet presAssocID="{773BF22A-C5FD-48CD-ABE0-46FD264B2DCF}" presName="child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7F08C2-8F75-48E6-AF32-00938AA4FEE0}" type="pres">
      <dgm:prSet presAssocID="{773BF22A-C5FD-48CD-ABE0-46FD264B2DCF}" presName="aSpace2" presStyleCnt="0"/>
      <dgm:spPr/>
    </dgm:pt>
    <dgm:pt modelId="{FA3BA46D-E918-4765-8016-D72ED2415ED1}" type="pres">
      <dgm:prSet presAssocID="{221933E4-2C14-413F-A952-E56DCA105BB5}" presName="child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875F7D-0CCD-4AD6-A6CD-88E087482143}" type="pres">
      <dgm:prSet presAssocID="{221933E4-2C14-413F-A952-E56DCA105BB5}" presName="aSpace2" presStyleCnt="0"/>
      <dgm:spPr/>
    </dgm:pt>
    <dgm:pt modelId="{62D57E6C-B045-46C8-84C5-F6F20C24FA89}" type="pres">
      <dgm:prSet presAssocID="{028E554E-7D49-4875-8E83-7E7AB9768CB3}" presName="childNode" presStyleLbl="node1" presStyleIdx="11" presStyleCnt="20">
        <dgm:presLayoutVars>
          <dgm:bulletEnabled val="1"/>
        </dgm:presLayoutVars>
      </dgm:prSet>
      <dgm:spPr/>
    </dgm:pt>
    <dgm:pt modelId="{77A5724C-4ADE-4EC9-A338-4526756C0FB2}" type="pres">
      <dgm:prSet presAssocID="{EC8A4A0D-565D-4957-9486-293828FC109F}" presName="aSpace" presStyleCnt="0"/>
      <dgm:spPr/>
    </dgm:pt>
    <dgm:pt modelId="{2DE91516-4809-4AF5-AA54-CF472107EB3B}" type="pres">
      <dgm:prSet presAssocID="{E75649CF-9B71-47CA-9684-3E705F1A8DDA}" presName="compNode" presStyleCnt="0"/>
      <dgm:spPr/>
    </dgm:pt>
    <dgm:pt modelId="{FC94EF71-4F3F-4ACF-859F-C178234CA89A}" type="pres">
      <dgm:prSet presAssocID="{E75649CF-9B71-47CA-9684-3E705F1A8DDA}" presName="aNode" presStyleLbl="bgShp" presStyleIdx="3" presStyleCnt="5"/>
      <dgm:spPr/>
    </dgm:pt>
    <dgm:pt modelId="{13ED514D-5E00-4998-B51C-8838F296E08E}" type="pres">
      <dgm:prSet presAssocID="{E75649CF-9B71-47CA-9684-3E705F1A8DDA}" presName="textNode" presStyleLbl="bgShp" presStyleIdx="3" presStyleCnt="5"/>
      <dgm:spPr/>
    </dgm:pt>
    <dgm:pt modelId="{635EE56E-2F73-4CF3-AF05-1CEF3A731982}" type="pres">
      <dgm:prSet presAssocID="{E75649CF-9B71-47CA-9684-3E705F1A8DDA}" presName="compChildNode" presStyleCnt="0"/>
      <dgm:spPr/>
    </dgm:pt>
    <dgm:pt modelId="{A6839205-E52A-41FD-86D2-E575A4B0D3CC}" type="pres">
      <dgm:prSet presAssocID="{E75649CF-9B71-47CA-9684-3E705F1A8DDA}" presName="theInnerList" presStyleCnt="0"/>
      <dgm:spPr/>
    </dgm:pt>
    <dgm:pt modelId="{B548F004-7776-4DAC-80C2-E3FF7412DD18}" type="pres">
      <dgm:prSet presAssocID="{EC5446F9-756F-44AB-8090-0D832A30E24B}" presName="childNode" presStyleLbl="node1" presStyleIdx="12" presStyleCnt="20">
        <dgm:presLayoutVars>
          <dgm:bulletEnabled val="1"/>
        </dgm:presLayoutVars>
      </dgm:prSet>
      <dgm:spPr/>
    </dgm:pt>
    <dgm:pt modelId="{A39AF0F2-D16E-46D1-95EE-3EAAD1FBB728}" type="pres">
      <dgm:prSet presAssocID="{EC5446F9-756F-44AB-8090-0D832A30E24B}" presName="aSpace2" presStyleCnt="0"/>
      <dgm:spPr/>
    </dgm:pt>
    <dgm:pt modelId="{90608FD8-9BBF-474F-84F4-16D7560C474E}" type="pres">
      <dgm:prSet presAssocID="{BF23DF5C-6940-414B-9307-0B2279899DF7}" presName="child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4C6133-5875-4E1A-BA87-C64E20454F47}" type="pres">
      <dgm:prSet presAssocID="{BF23DF5C-6940-414B-9307-0B2279899DF7}" presName="aSpace2" presStyleCnt="0"/>
      <dgm:spPr/>
    </dgm:pt>
    <dgm:pt modelId="{59A93312-33AA-492C-8CFB-C3CEED255581}" type="pres">
      <dgm:prSet presAssocID="{CBDA71E5-FCEA-407B-B1D6-3F0D9FB3638E}" presName="child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13E022-0464-4709-9830-95330DFCEBEE}" type="pres">
      <dgm:prSet presAssocID="{CBDA71E5-FCEA-407B-B1D6-3F0D9FB3638E}" presName="aSpace2" presStyleCnt="0"/>
      <dgm:spPr/>
    </dgm:pt>
    <dgm:pt modelId="{8172AF58-5F8B-4825-8D7D-2E9026688A11}" type="pres">
      <dgm:prSet presAssocID="{C674E2FB-8555-4B41-B3FA-8D6BA18A3D48}" presName="childNode" presStyleLbl="node1" presStyleIdx="15" presStyleCnt="20">
        <dgm:presLayoutVars>
          <dgm:bulletEnabled val="1"/>
        </dgm:presLayoutVars>
      </dgm:prSet>
      <dgm:spPr/>
    </dgm:pt>
    <dgm:pt modelId="{31925B9E-B9AB-4A91-9EBB-4DD424DCC69E}" type="pres">
      <dgm:prSet presAssocID="{E75649CF-9B71-47CA-9684-3E705F1A8DDA}" presName="aSpace" presStyleCnt="0"/>
      <dgm:spPr/>
    </dgm:pt>
    <dgm:pt modelId="{E75D6FB9-E0DB-4309-9666-CEA03FEFAD17}" type="pres">
      <dgm:prSet presAssocID="{9E706F0F-A79B-4561-B912-52CFBD7B717E}" presName="compNode" presStyleCnt="0"/>
      <dgm:spPr/>
    </dgm:pt>
    <dgm:pt modelId="{82C3C1DB-6B2B-4EAD-A46A-D25BCC5E4E93}" type="pres">
      <dgm:prSet presAssocID="{9E706F0F-A79B-4561-B912-52CFBD7B717E}" presName="aNode" presStyleLbl="bgShp" presStyleIdx="4" presStyleCnt="5"/>
      <dgm:spPr/>
    </dgm:pt>
    <dgm:pt modelId="{EA869889-8B59-4182-B6A4-F95B0983FC5B}" type="pres">
      <dgm:prSet presAssocID="{9E706F0F-A79B-4561-B912-52CFBD7B717E}" presName="textNode" presStyleLbl="bgShp" presStyleIdx="4" presStyleCnt="5"/>
      <dgm:spPr/>
    </dgm:pt>
    <dgm:pt modelId="{F4259163-92BB-4588-8A58-9CDCE21516D8}" type="pres">
      <dgm:prSet presAssocID="{9E706F0F-A79B-4561-B912-52CFBD7B717E}" presName="compChildNode" presStyleCnt="0"/>
      <dgm:spPr/>
    </dgm:pt>
    <dgm:pt modelId="{4CE36F2F-738A-4D49-AEC4-878B35CCB0BF}" type="pres">
      <dgm:prSet presAssocID="{9E706F0F-A79B-4561-B912-52CFBD7B717E}" presName="theInnerList" presStyleCnt="0"/>
      <dgm:spPr/>
    </dgm:pt>
    <dgm:pt modelId="{D9B30103-C35F-4DFA-858E-21AD07EF2702}" type="pres">
      <dgm:prSet presAssocID="{CDD779B8-2F42-4062-A742-25F862682052}" presName="child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D06977-E915-460F-A596-C9B619D79985}" type="pres">
      <dgm:prSet presAssocID="{CDD779B8-2F42-4062-A742-25F862682052}" presName="aSpace2" presStyleCnt="0"/>
      <dgm:spPr/>
    </dgm:pt>
    <dgm:pt modelId="{6D6AD50A-3EEE-4E26-92F2-4593215E6DE4}" type="pres">
      <dgm:prSet presAssocID="{591D8FD1-4228-4803-B1FF-03F9A63D613C}" presName="child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ABE50B-64FE-4669-A3B2-FC105C4D2E0F}" type="pres">
      <dgm:prSet presAssocID="{591D8FD1-4228-4803-B1FF-03F9A63D613C}" presName="aSpace2" presStyleCnt="0"/>
      <dgm:spPr/>
    </dgm:pt>
    <dgm:pt modelId="{3D946E32-456C-4EF3-8268-D75A6837AFC3}" type="pres">
      <dgm:prSet presAssocID="{21FF04D9-AACE-45CF-A517-5436571A6AAF}" presName="child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1769A2-DAE5-47B5-8EF0-F11906BCCC25}" type="pres">
      <dgm:prSet presAssocID="{21FF04D9-AACE-45CF-A517-5436571A6AAF}" presName="aSpace2" presStyleCnt="0"/>
      <dgm:spPr/>
    </dgm:pt>
    <dgm:pt modelId="{449AEE07-7D03-4B88-AA94-9F02A14160FE}" type="pres">
      <dgm:prSet presAssocID="{1B8C55BB-5A50-4575-9324-58D8154A31B7}" presName="childNode" presStyleLbl="node1" presStyleIdx="19" presStyleCnt="20">
        <dgm:presLayoutVars>
          <dgm:bulletEnabled val="1"/>
        </dgm:presLayoutVars>
      </dgm:prSet>
      <dgm:spPr/>
    </dgm:pt>
  </dgm:ptLst>
  <dgm:cxnLst>
    <dgm:cxn modelId="{102C87C5-790C-469F-913A-646B0925C783}" srcId="{9E706F0F-A79B-4561-B912-52CFBD7B717E}" destId="{1B8C55BB-5A50-4575-9324-58D8154A31B7}" srcOrd="3" destOrd="0" parTransId="{3467A083-6F0E-442D-ADD7-4B191643B7AD}" sibTransId="{68146A13-1D30-4D09-9DD3-518F7C0BC7D3}"/>
    <dgm:cxn modelId="{82C752B2-9CE6-413E-A835-3639BBE54F08}" srcId="{E75649CF-9B71-47CA-9684-3E705F1A8DDA}" destId="{EC5446F9-756F-44AB-8090-0D832A30E24B}" srcOrd="0" destOrd="0" parTransId="{526F06BC-8F91-4CDA-8FD6-9EFED51A5D90}" sibTransId="{1A7B0AD9-B882-4BEE-914D-05112146F476}"/>
    <dgm:cxn modelId="{31916241-447D-48CB-8DC7-C71CB297F2D3}" srcId="{3044ACD7-6230-45C9-9E4D-725256C2AA10}" destId="{EDE86C7C-32F0-4993-90E3-4E8FABFD93DF}" srcOrd="0" destOrd="0" parTransId="{B227AF05-F0B9-4E47-80DF-EF15D03C29B3}" sibTransId="{8A75829B-7FAE-463D-9C5F-329523A7DA2E}"/>
    <dgm:cxn modelId="{2A5AA081-99AB-4565-8D01-3A36B8EE17AF}" type="presOf" srcId="{CBDA71E5-FCEA-407B-B1D6-3F0D9FB3638E}" destId="{59A93312-33AA-492C-8CFB-C3CEED255581}" srcOrd="0" destOrd="0" presId="urn:microsoft.com/office/officeart/2005/8/layout/lProcess2"/>
    <dgm:cxn modelId="{27F86514-97FF-4DD2-A803-556267043553}" srcId="{EDE86C7C-32F0-4993-90E3-4E8FABFD93DF}" destId="{DE932EE6-B0B2-47CD-8D32-6D2904BD6BF8}" srcOrd="3" destOrd="0" parTransId="{8F0A7B76-2CC8-4184-912F-19141C39ECE5}" sibTransId="{076CB3ED-3940-4490-A247-3F05FEA84EBC}"/>
    <dgm:cxn modelId="{BEB9C562-FED6-4FC0-A157-D682E6FAF9BA}" type="presOf" srcId="{EC8A4A0D-565D-4957-9486-293828FC109F}" destId="{D999B990-B054-494E-96E3-7EDBFDD1B635}" srcOrd="0" destOrd="0" presId="urn:microsoft.com/office/officeart/2005/8/layout/lProcess2"/>
    <dgm:cxn modelId="{9F732E5C-253D-4FCD-BDF9-B9249EC6367F}" type="presOf" srcId="{3044ACD7-6230-45C9-9E4D-725256C2AA10}" destId="{054E7693-DC38-4F03-9522-5580C38F304A}" srcOrd="0" destOrd="0" presId="urn:microsoft.com/office/officeart/2005/8/layout/lProcess2"/>
    <dgm:cxn modelId="{F11DF8D2-5E13-41A7-838A-5022D01C2113}" type="presOf" srcId="{C674E2FB-8555-4B41-B3FA-8D6BA18A3D48}" destId="{8172AF58-5F8B-4825-8D7D-2E9026688A11}" srcOrd="0" destOrd="0" presId="urn:microsoft.com/office/officeart/2005/8/layout/lProcess2"/>
    <dgm:cxn modelId="{CBBC25B8-D318-4F75-A822-965F7B6C8BE5}" type="presOf" srcId="{221933E4-2C14-413F-A952-E56DCA105BB5}" destId="{FA3BA46D-E918-4765-8016-D72ED2415ED1}" srcOrd="0" destOrd="0" presId="urn:microsoft.com/office/officeart/2005/8/layout/lProcess2"/>
    <dgm:cxn modelId="{D6A60AE1-3CB3-467E-8D50-66915D970483}" type="presOf" srcId="{DE932EE6-B0B2-47CD-8D32-6D2904BD6BF8}" destId="{D5667E6D-3C37-4B85-BD9B-13F5224FBDF1}" srcOrd="0" destOrd="0" presId="urn:microsoft.com/office/officeart/2005/8/layout/lProcess2"/>
    <dgm:cxn modelId="{826D3DE6-0BAC-4C86-A702-BBC037D9003D}" srcId="{3044ACD7-6230-45C9-9E4D-725256C2AA10}" destId="{EC8A4A0D-565D-4957-9486-293828FC109F}" srcOrd="2" destOrd="0" parTransId="{312C8B67-4EA8-4DDA-AE31-08C5449353E9}" sibTransId="{1F1A73A2-C5C7-4422-B587-48D59AAC85E5}"/>
    <dgm:cxn modelId="{65559D4C-29E4-415F-87DD-CAD126F7D431}" type="presOf" srcId="{CDD779B8-2F42-4062-A742-25F862682052}" destId="{D9B30103-C35F-4DFA-858E-21AD07EF2702}" srcOrd="0" destOrd="0" presId="urn:microsoft.com/office/officeart/2005/8/layout/lProcess2"/>
    <dgm:cxn modelId="{60697A3E-45DB-4E8F-A1C7-8E5EC53ADF2E}" type="presOf" srcId="{EDE86C7C-32F0-4993-90E3-4E8FABFD93DF}" destId="{394B354C-6183-4AF1-8E2F-852C1F4069D4}" srcOrd="1" destOrd="0" presId="urn:microsoft.com/office/officeart/2005/8/layout/lProcess2"/>
    <dgm:cxn modelId="{316ADA8A-F092-4C2C-AB73-398A20CDD217}" srcId="{EDE86C7C-32F0-4993-90E3-4E8FABFD93DF}" destId="{CF20A697-9E95-4F32-B7FE-D214753AFE57}" srcOrd="2" destOrd="0" parTransId="{8C39CDCC-BA41-48CB-8C16-7372A8D7685C}" sibTransId="{B346755B-CE63-44F7-9E15-F8046063143A}"/>
    <dgm:cxn modelId="{0C9E0EF2-3B31-496C-8340-DB6C047BC0D8}" srcId="{9E706F0F-A79B-4561-B912-52CFBD7B717E}" destId="{21FF04D9-AACE-45CF-A517-5436571A6AAF}" srcOrd="2" destOrd="0" parTransId="{E78F64DD-877C-4106-96B8-A419E4150E83}" sibTransId="{81532E8B-E841-44B6-81AF-47EF2A56F2B9}"/>
    <dgm:cxn modelId="{8FC35F29-F85D-4632-9922-7CDC425E7996}" type="presOf" srcId="{E75649CF-9B71-47CA-9684-3E705F1A8DDA}" destId="{FC94EF71-4F3F-4ACF-859F-C178234CA89A}" srcOrd="0" destOrd="0" presId="urn:microsoft.com/office/officeart/2005/8/layout/lProcess2"/>
    <dgm:cxn modelId="{1348C0CB-8E20-44C4-ADEC-53B1229BC649}" srcId="{E75649CF-9B71-47CA-9684-3E705F1A8DDA}" destId="{BF23DF5C-6940-414B-9307-0B2279899DF7}" srcOrd="1" destOrd="0" parTransId="{9AF86C26-A96D-42BF-80B5-BF2F0DA86C0E}" sibTransId="{EA4DBE1B-834D-4549-AAAD-E3C88339A89E}"/>
    <dgm:cxn modelId="{C8A526B7-840A-49DA-A8DA-029979FD47B0}" srcId="{EC8A4A0D-565D-4957-9486-293828FC109F}" destId="{773BF22A-C5FD-48CD-ABE0-46FD264B2DCF}" srcOrd="1" destOrd="0" parTransId="{A455E1EF-C0FA-49A1-A2ED-791C8FF477CE}" sibTransId="{4A3C9D43-B444-46A1-9601-64124479EC79}"/>
    <dgm:cxn modelId="{69FE2FEA-A7A3-4211-84D3-88AE4F4F0A5F}" srcId="{EDE86C7C-32F0-4993-90E3-4E8FABFD93DF}" destId="{8E0A0376-9C15-49CC-85ED-CF3B1697A354}" srcOrd="1" destOrd="0" parTransId="{FAA63F57-C961-4AD9-9B8D-32E2F90A20D6}" sibTransId="{8C46445B-E682-42A7-BD1F-43C1E4FD96C0}"/>
    <dgm:cxn modelId="{3BCF8CFC-2233-4803-B6CA-6D5F42213388}" srcId="{E7BBAF1A-395C-44F6-A064-949F3C39E85E}" destId="{F27D6156-854B-4373-A579-821D5BA26BB1}" srcOrd="3" destOrd="0" parTransId="{1A1CE77F-39A2-4D20-BF9A-DFB928E45390}" sibTransId="{5BB30FAA-C7F9-42B5-B571-BC0190BD5203}"/>
    <dgm:cxn modelId="{C3F8B6DF-6C06-4712-B2B0-0328316A355F}" type="presOf" srcId="{21FF04D9-AACE-45CF-A517-5436571A6AAF}" destId="{3D946E32-456C-4EF3-8268-D75A6837AFC3}" srcOrd="0" destOrd="0" presId="urn:microsoft.com/office/officeart/2005/8/layout/lProcess2"/>
    <dgm:cxn modelId="{E01541BF-390D-4776-8F00-076CA918B7E7}" srcId="{E75649CF-9B71-47CA-9684-3E705F1A8DDA}" destId="{C674E2FB-8555-4B41-B3FA-8D6BA18A3D48}" srcOrd="3" destOrd="0" parTransId="{4C04708A-20BA-4969-9016-23B9F4A269F5}" sibTransId="{015CE5EE-E8FA-446C-BC78-240F652F267C}"/>
    <dgm:cxn modelId="{3E104947-EDB9-4B46-AC6C-B96D69220865}" srcId="{9E706F0F-A79B-4561-B912-52CFBD7B717E}" destId="{591D8FD1-4228-4803-B1FF-03F9A63D613C}" srcOrd="1" destOrd="0" parTransId="{88A999E1-9A31-4977-B2EB-55087E081859}" sibTransId="{9D1B9E84-F7C1-4C2F-B447-61B0D3A2CB0D}"/>
    <dgm:cxn modelId="{3E9E8681-29D2-4BC4-8AC2-77899E5BF20F}" type="presOf" srcId="{F27D6156-854B-4373-A579-821D5BA26BB1}" destId="{76484435-154F-423F-9CBA-94E37FD15D87}" srcOrd="0" destOrd="0" presId="urn:microsoft.com/office/officeart/2005/8/layout/lProcess2"/>
    <dgm:cxn modelId="{415608F9-9BA5-4A33-B539-A16E4180371A}" srcId="{3044ACD7-6230-45C9-9E4D-725256C2AA10}" destId="{9E706F0F-A79B-4561-B912-52CFBD7B717E}" srcOrd="4" destOrd="0" parTransId="{9B010E39-3281-47C8-A6A9-D3825C30959A}" sibTransId="{CF08F843-002E-464A-8EED-5487EC49BC4F}"/>
    <dgm:cxn modelId="{27E847FD-882B-461A-9CBD-59496A91E426}" type="presOf" srcId="{E7BBAF1A-395C-44F6-A064-949F3C39E85E}" destId="{13BEFCAF-04D1-408B-BD1F-869ECC961F8E}" srcOrd="0" destOrd="0" presId="urn:microsoft.com/office/officeart/2005/8/layout/lProcess2"/>
    <dgm:cxn modelId="{AC2161BB-7434-4CFA-A3D3-3733BC83EC3A}" type="presOf" srcId="{9E706F0F-A79B-4561-B912-52CFBD7B717E}" destId="{EA869889-8B59-4182-B6A4-F95B0983FC5B}" srcOrd="1" destOrd="0" presId="urn:microsoft.com/office/officeart/2005/8/layout/lProcess2"/>
    <dgm:cxn modelId="{584E0B54-4738-4028-9AF0-944AD0D35909}" type="presOf" srcId="{028E554E-7D49-4875-8E83-7E7AB9768CB3}" destId="{62D57E6C-B045-46C8-84C5-F6F20C24FA89}" srcOrd="0" destOrd="0" presId="urn:microsoft.com/office/officeart/2005/8/layout/lProcess2"/>
    <dgm:cxn modelId="{A66927AD-1BDB-465C-962D-0EFA27476472}" srcId="{EDE86C7C-32F0-4993-90E3-4E8FABFD93DF}" destId="{ED971728-E7D3-4738-8E9D-9972EC3849A9}" srcOrd="0" destOrd="0" parTransId="{D17123A8-5A2B-44D2-B643-6DA2E31462AD}" sibTransId="{C0944185-24DC-40B6-9115-AA80ABD5F01A}"/>
    <dgm:cxn modelId="{639F513D-8F84-432E-8260-6DC575745CAE}" type="presOf" srcId="{CF20A697-9E95-4F32-B7FE-D214753AFE57}" destId="{9D295B6F-E647-4EDF-9255-B268E3A88B29}" srcOrd="0" destOrd="0" presId="urn:microsoft.com/office/officeart/2005/8/layout/lProcess2"/>
    <dgm:cxn modelId="{95822575-7512-4849-8941-7F412A86F225}" type="presOf" srcId="{CE1E48B8-80DC-4881-B891-8EF0ABB7466F}" destId="{00AEC762-85EA-492A-A3F9-F62C06813F70}" srcOrd="0" destOrd="0" presId="urn:microsoft.com/office/officeart/2005/8/layout/lProcess2"/>
    <dgm:cxn modelId="{BC1BCC48-0ED0-42B9-A130-D91AF79F9986}" type="presOf" srcId="{773BF22A-C5FD-48CD-ABE0-46FD264B2DCF}" destId="{4197C1A8-1410-4744-AB44-7D2D4E223F25}" srcOrd="0" destOrd="0" presId="urn:microsoft.com/office/officeart/2005/8/layout/lProcess2"/>
    <dgm:cxn modelId="{A4BD8039-1150-4CD3-B0EF-412451BDB27F}" srcId="{3044ACD7-6230-45C9-9E4D-725256C2AA10}" destId="{E75649CF-9B71-47CA-9684-3E705F1A8DDA}" srcOrd="3" destOrd="0" parTransId="{BDFEDEB0-6E91-42E9-B362-169490CF60D5}" sibTransId="{BED58779-0F34-4588-B169-913CCD5C8E79}"/>
    <dgm:cxn modelId="{266E5660-FAEB-4BC8-8AD2-76AD1C7A688E}" srcId="{E7BBAF1A-395C-44F6-A064-949F3C39E85E}" destId="{CE1E48B8-80DC-4881-B891-8EF0ABB7466F}" srcOrd="1" destOrd="0" parTransId="{7754DC24-BD96-4422-B6A3-D40B6DF821D9}" sibTransId="{D836F760-84EF-4128-AAB6-3C451FACF5AE}"/>
    <dgm:cxn modelId="{AF855FEB-79A9-4A03-A3C0-2E42776E104B}" type="presOf" srcId="{E75649CF-9B71-47CA-9684-3E705F1A8DDA}" destId="{13ED514D-5E00-4998-B51C-8838F296E08E}" srcOrd="1" destOrd="0" presId="urn:microsoft.com/office/officeart/2005/8/layout/lProcess2"/>
    <dgm:cxn modelId="{A5CBE6E5-929A-4A30-8CB7-2890A63E3408}" srcId="{E75649CF-9B71-47CA-9684-3E705F1A8DDA}" destId="{CBDA71E5-FCEA-407B-B1D6-3F0D9FB3638E}" srcOrd="2" destOrd="0" parTransId="{633F6CC7-5C32-4766-BF6F-A06C84B9D794}" sibTransId="{4BDE2A77-8FDA-45A5-95A1-DE7654AAB8AF}"/>
    <dgm:cxn modelId="{E72F12BB-B9C0-48FA-AD5C-EF8D27692589}" srcId="{E7BBAF1A-395C-44F6-A064-949F3C39E85E}" destId="{E6D7ABD1-82FF-484B-9536-644CD672372C}" srcOrd="0" destOrd="0" parTransId="{E029063A-7878-4295-92BB-F61F9C656332}" sibTransId="{BBEC3EA6-83DA-4C81-BA68-3B0C57FEB4A7}"/>
    <dgm:cxn modelId="{63F46CEE-C06C-4BF9-B79A-461FC1E5EF2D}" type="presOf" srcId="{E6D7ABD1-82FF-484B-9536-644CD672372C}" destId="{BDDDCD38-5280-45A6-85F8-497255D525FC}" srcOrd="0" destOrd="0" presId="urn:microsoft.com/office/officeart/2005/8/layout/lProcess2"/>
    <dgm:cxn modelId="{D30856A0-91AA-45D8-A644-01A5B4694A01}" type="presOf" srcId="{EC5446F9-756F-44AB-8090-0D832A30E24B}" destId="{B548F004-7776-4DAC-80C2-E3FF7412DD18}" srcOrd="0" destOrd="0" presId="urn:microsoft.com/office/officeart/2005/8/layout/lProcess2"/>
    <dgm:cxn modelId="{C82FC338-EC78-45D9-94DF-3DC3BE5961D2}" type="presOf" srcId="{9E706F0F-A79B-4561-B912-52CFBD7B717E}" destId="{82C3C1DB-6B2B-4EAD-A46A-D25BCC5E4E93}" srcOrd="0" destOrd="0" presId="urn:microsoft.com/office/officeart/2005/8/layout/lProcess2"/>
    <dgm:cxn modelId="{E5D05E65-438A-4000-8F17-DA9A076AF1E3}" srcId="{EC8A4A0D-565D-4957-9486-293828FC109F}" destId="{221933E4-2C14-413F-A952-E56DCA105BB5}" srcOrd="2" destOrd="0" parTransId="{9032EE66-C959-4689-9FC8-377A4D9CD287}" sibTransId="{92D5F058-A193-4800-9D68-844C8BD6CD92}"/>
    <dgm:cxn modelId="{D691C502-B0A5-4BC1-8F6D-3185EC51022C}" type="presOf" srcId="{7F9A768E-2BEE-45C0-877A-7BA439056EE2}" destId="{9EFC5680-D6AB-426D-833C-F612539F78D9}" srcOrd="0" destOrd="0" presId="urn:microsoft.com/office/officeart/2005/8/layout/lProcess2"/>
    <dgm:cxn modelId="{614A669D-9155-4FE4-BC68-37EAA1935CCF}" type="presOf" srcId="{BF23DF5C-6940-414B-9307-0B2279899DF7}" destId="{90608FD8-9BBF-474F-84F4-16D7560C474E}" srcOrd="0" destOrd="0" presId="urn:microsoft.com/office/officeart/2005/8/layout/lProcess2"/>
    <dgm:cxn modelId="{96EEDAE0-9047-4B8A-8FD8-80229A496189}" type="presOf" srcId="{591D8FD1-4228-4803-B1FF-03F9A63D613C}" destId="{6D6AD50A-3EEE-4E26-92F2-4593215E6DE4}" srcOrd="0" destOrd="0" presId="urn:microsoft.com/office/officeart/2005/8/layout/lProcess2"/>
    <dgm:cxn modelId="{01FE56D2-773E-4092-ADD0-A1502B196F35}" type="presOf" srcId="{E7BBAF1A-395C-44F6-A064-949F3C39E85E}" destId="{0400C8C6-EED2-445F-89C2-D0D4DB555567}" srcOrd="1" destOrd="0" presId="urn:microsoft.com/office/officeart/2005/8/layout/lProcess2"/>
    <dgm:cxn modelId="{21C1B4FC-9722-435E-9152-0F983D1CD66E}" srcId="{E7BBAF1A-395C-44F6-A064-949F3C39E85E}" destId="{7F9A768E-2BEE-45C0-877A-7BA439056EE2}" srcOrd="2" destOrd="0" parTransId="{947DAFD4-4CFF-490B-BBED-5E77BA6941AC}" sibTransId="{58DF8CB1-80E5-4516-9420-AE85BB7955CE}"/>
    <dgm:cxn modelId="{F7E4D9AD-3888-4ED4-A43F-AE9CC56E2C4C}" type="presOf" srcId="{EDE86C7C-32F0-4993-90E3-4E8FABFD93DF}" destId="{3B0CB19C-19E5-49F1-A50A-3832CFEC26B8}" srcOrd="0" destOrd="0" presId="urn:microsoft.com/office/officeart/2005/8/layout/lProcess2"/>
    <dgm:cxn modelId="{C16CCB90-F0F9-4929-AD32-AB661C3A1489}" srcId="{EC8A4A0D-565D-4957-9486-293828FC109F}" destId="{DA8E8598-F695-4955-B7F5-0F8B16FD60E7}" srcOrd="0" destOrd="0" parTransId="{DE325433-1E89-4BE7-B801-9854AF6BA508}" sibTransId="{41277540-ACB7-4980-A430-54A19EBB7A56}"/>
    <dgm:cxn modelId="{957019EA-EB83-48C3-BEA9-158FA4C35FAE}" type="presOf" srcId="{ED971728-E7D3-4738-8E9D-9972EC3849A9}" destId="{3B83FA3B-8C75-4B93-BF5D-719E832213E2}" srcOrd="0" destOrd="0" presId="urn:microsoft.com/office/officeart/2005/8/layout/lProcess2"/>
    <dgm:cxn modelId="{1B93A274-4EAC-4439-8B2B-D6B14C1D183E}" srcId="{EC8A4A0D-565D-4957-9486-293828FC109F}" destId="{028E554E-7D49-4875-8E83-7E7AB9768CB3}" srcOrd="3" destOrd="0" parTransId="{549051CA-A934-4964-8A0E-28A650E4EBA4}" sibTransId="{33FCFAEA-7D57-44BD-9788-CAE4020AEE5B}"/>
    <dgm:cxn modelId="{5205B54D-73CE-4CAB-8EF5-54D09F341EB4}" type="presOf" srcId="{DA8E8598-F695-4955-B7F5-0F8B16FD60E7}" destId="{FE0778E8-4575-45B1-BF36-B5C4C5BE8790}" srcOrd="0" destOrd="0" presId="urn:microsoft.com/office/officeart/2005/8/layout/lProcess2"/>
    <dgm:cxn modelId="{D83BC7A4-1A08-420A-B50B-BA74804FE44A}" type="presOf" srcId="{8E0A0376-9C15-49CC-85ED-CF3B1697A354}" destId="{2F475AF8-34DD-4C66-9CA3-A134911D260D}" srcOrd="0" destOrd="0" presId="urn:microsoft.com/office/officeart/2005/8/layout/lProcess2"/>
    <dgm:cxn modelId="{98ADE4CC-B620-4B9C-94AA-0B4C4F5A26CB}" srcId="{9E706F0F-A79B-4561-B912-52CFBD7B717E}" destId="{CDD779B8-2F42-4062-A742-25F862682052}" srcOrd="0" destOrd="0" parTransId="{37C59751-EB34-4116-8960-C74AED9DD39C}" sibTransId="{022448F8-ED96-4471-A79B-6E3A4EA061D0}"/>
    <dgm:cxn modelId="{DF8F6DC7-4D5A-40A5-84BC-BB3B3C73D6FD}" type="presOf" srcId="{1B8C55BB-5A50-4575-9324-58D8154A31B7}" destId="{449AEE07-7D03-4B88-AA94-9F02A14160FE}" srcOrd="0" destOrd="0" presId="urn:microsoft.com/office/officeart/2005/8/layout/lProcess2"/>
    <dgm:cxn modelId="{04A06C01-BD37-4A1D-AFCC-95A94A4BA837}" type="presOf" srcId="{EC8A4A0D-565D-4957-9486-293828FC109F}" destId="{DAE28763-6E32-4121-B0BB-E55D906B37BE}" srcOrd="1" destOrd="0" presId="urn:microsoft.com/office/officeart/2005/8/layout/lProcess2"/>
    <dgm:cxn modelId="{A9FEE0BD-DF4A-4C54-98DD-77FF8CC6C7A1}" srcId="{3044ACD7-6230-45C9-9E4D-725256C2AA10}" destId="{E7BBAF1A-395C-44F6-A064-949F3C39E85E}" srcOrd="1" destOrd="0" parTransId="{6037E8F5-C046-457A-9EF1-27412902B72D}" sibTransId="{A9A07BD9-7BCF-454A-8C9A-FC1220C8778C}"/>
    <dgm:cxn modelId="{022FAD7C-DAB4-42D7-A2D3-FEAB16EE4772}" type="presParOf" srcId="{054E7693-DC38-4F03-9522-5580C38F304A}" destId="{5824D87D-B764-423C-A272-2DF069BD2054}" srcOrd="0" destOrd="0" presId="urn:microsoft.com/office/officeart/2005/8/layout/lProcess2"/>
    <dgm:cxn modelId="{429F3260-D44B-47DC-9D42-8394BA164F86}" type="presParOf" srcId="{5824D87D-B764-423C-A272-2DF069BD2054}" destId="{3B0CB19C-19E5-49F1-A50A-3832CFEC26B8}" srcOrd="0" destOrd="0" presId="urn:microsoft.com/office/officeart/2005/8/layout/lProcess2"/>
    <dgm:cxn modelId="{A6CE86DF-FD10-4421-816E-90277958A6E7}" type="presParOf" srcId="{5824D87D-B764-423C-A272-2DF069BD2054}" destId="{394B354C-6183-4AF1-8E2F-852C1F4069D4}" srcOrd="1" destOrd="0" presId="urn:microsoft.com/office/officeart/2005/8/layout/lProcess2"/>
    <dgm:cxn modelId="{586168DA-8455-4BDF-9860-CCCA6BD2047D}" type="presParOf" srcId="{5824D87D-B764-423C-A272-2DF069BD2054}" destId="{BC1BADA9-1586-4A48-8661-280710AA1A1B}" srcOrd="2" destOrd="0" presId="urn:microsoft.com/office/officeart/2005/8/layout/lProcess2"/>
    <dgm:cxn modelId="{30749F21-CC8B-4355-AF7E-1B25D266357F}" type="presParOf" srcId="{BC1BADA9-1586-4A48-8661-280710AA1A1B}" destId="{02F75DAA-8486-4835-8AF8-FB2BEBCFC0E7}" srcOrd="0" destOrd="0" presId="urn:microsoft.com/office/officeart/2005/8/layout/lProcess2"/>
    <dgm:cxn modelId="{9EAE2D5B-3D80-4A31-9C00-4A3C6A5A548C}" type="presParOf" srcId="{02F75DAA-8486-4835-8AF8-FB2BEBCFC0E7}" destId="{3B83FA3B-8C75-4B93-BF5D-719E832213E2}" srcOrd="0" destOrd="0" presId="urn:microsoft.com/office/officeart/2005/8/layout/lProcess2"/>
    <dgm:cxn modelId="{C655F127-6C6E-41D0-A6D4-627973358FC7}" type="presParOf" srcId="{02F75DAA-8486-4835-8AF8-FB2BEBCFC0E7}" destId="{D76EADE9-F981-47FB-9203-52F28AE80582}" srcOrd="1" destOrd="0" presId="urn:microsoft.com/office/officeart/2005/8/layout/lProcess2"/>
    <dgm:cxn modelId="{2BCFEFF3-BF80-4613-BF96-A70E8AE23165}" type="presParOf" srcId="{02F75DAA-8486-4835-8AF8-FB2BEBCFC0E7}" destId="{2F475AF8-34DD-4C66-9CA3-A134911D260D}" srcOrd="2" destOrd="0" presId="urn:microsoft.com/office/officeart/2005/8/layout/lProcess2"/>
    <dgm:cxn modelId="{0BE26D64-B2E7-49C1-A58A-38E5AEB1B773}" type="presParOf" srcId="{02F75DAA-8486-4835-8AF8-FB2BEBCFC0E7}" destId="{10E6FA0F-272D-4213-A7B0-1AFD61AA477A}" srcOrd="3" destOrd="0" presId="urn:microsoft.com/office/officeart/2005/8/layout/lProcess2"/>
    <dgm:cxn modelId="{2EF5EAC2-A5F3-426A-8223-CEEF31C487BE}" type="presParOf" srcId="{02F75DAA-8486-4835-8AF8-FB2BEBCFC0E7}" destId="{9D295B6F-E647-4EDF-9255-B268E3A88B29}" srcOrd="4" destOrd="0" presId="urn:microsoft.com/office/officeart/2005/8/layout/lProcess2"/>
    <dgm:cxn modelId="{089D869A-3A78-45CC-8220-85107AA465B4}" type="presParOf" srcId="{02F75DAA-8486-4835-8AF8-FB2BEBCFC0E7}" destId="{27691233-49D1-4587-86D9-9F0DBA730F44}" srcOrd="5" destOrd="0" presId="urn:microsoft.com/office/officeart/2005/8/layout/lProcess2"/>
    <dgm:cxn modelId="{972C8357-DDD8-4123-84DE-862E291ECC77}" type="presParOf" srcId="{02F75DAA-8486-4835-8AF8-FB2BEBCFC0E7}" destId="{D5667E6D-3C37-4B85-BD9B-13F5224FBDF1}" srcOrd="6" destOrd="0" presId="urn:microsoft.com/office/officeart/2005/8/layout/lProcess2"/>
    <dgm:cxn modelId="{925AC9B9-72D1-4CCE-BD48-C1BD47794C27}" type="presParOf" srcId="{054E7693-DC38-4F03-9522-5580C38F304A}" destId="{59765FDD-1ADF-41AD-9B5B-051160CDF47F}" srcOrd="1" destOrd="0" presId="urn:microsoft.com/office/officeart/2005/8/layout/lProcess2"/>
    <dgm:cxn modelId="{7599D416-8E5E-4221-99B7-466F4735E94B}" type="presParOf" srcId="{054E7693-DC38-4F03-9522-5580C38F304A}" destId="{A55D3C75-8A1F-4D35-A605-45B7351500CA}" srcOrd="2" destOrd="0" presId="urn:microsoft.com/office/officeart/2005/8/layout/lProcess2"/>
    <dgm:cxn modelId="{849781E6-A83A-4D96-9ABC-DAC6FFF50E98}" type="presParOf" srcId="{A55D3C75-8A1F-4D35-A605-45B7351500CA}" destId="{13BEFCAF-04D1-408B-BD1F-869ECC961F8E}" srcOrd="0" destOrd="0" presId="urn:microsoft.com/office/officeart/2005/8/layout/lProcess2"/>
    <dgm:cxn modelId="{CA086340-E522-4366-BB36-A377C4627346}" type="presParOf" srcId="{A55D3C75-8A1F-4D35-A605-45B7351500CA}" destId="{0400C8C6-EED2-445F-89C2-D0D4DB555567}" srcOrd="1" destOrd="0" presId="urn:microsoft.com/office/officeart/2005/8/layout/lProcess2"/>
    <dgm:cxn modelId="{4B6A3BC2-8884-4D61-B071-941C9F61E7A6}" type="presParOf" srcId="{A55D3C75-8A1F-4D35-A605-45B7351500CA}" destId="{C3AB354E-3E32-4149-96D4-2C80419EDCA3}" srcOrd="2" destOrd="0" presId="urn:microsoft.com/office/officeart/2005/8/layout/lProcess2"/>
    <dgm:cxn modelId="{17968098-B935-4136-A7F7-5A5D7A113E5F}" type="presParOf" srcId="{C3AB354E-3E32-4149-96D4-2C80419EDCA3}" destId="{D62AA6C9-EEB5-435C-8DA0-94B48EB2A700}" srcOrd="0" destOrd="0" presId="urn:microsoft.com/office/officeart/2005/8/layout/lProcess2"/>
    <dgm:cxn modelId="{696E2F08-FA42-4A44-94BB-16309188A649}" type="presParOf" srcId="{D62AA6C9-EEB5-435C-8DA0-94B48EB2A700}" destId="{BDDDCD38-5280-45A6-85F8-497255D525FC}" srcOrd="0" destOrd="0" presId="urn:microsoft.com/office/officeart/2005/8/layout/lProcess2"/>
    <dgm:cxn modelId="{DFC5ED23-98FD-4ED8-8DD3-BD77C274C6B5}" type="presParOf" srcId="{D62AA6C9-EEB5-435C-8DA0-94B48EB2A700}" destId="{966A83AA-EF3C-42AA-B95D-2481B599B320}" srcOrd="1" destOrd="0" presId="urn:microsoft.com/office/officeart/2005/8/layout/lProcess2"/>
    <dgm:cxn modelId="{B072FE93-AA88-448A-9056-1B3AF791857E}" type="presParOf" srcId="{D62AA6C9-EEB5-435C-8DA0-94B48EB2A700}" destId="{00AEC762-85EA-492A-A3F9-F62C06813F70}" srcOrd="2" destOrd="0" presId="urn:microsoft.com/office/officeart/2005/8/layout/lProcess2"/>
    <dgm:cxn modelId="{0CD81249-883A-4B46-A71A-8CC4844E0E32}" type="presParOf" srcId="{D62AA6C9-EEB5-435C-8DA0-94B48EB2A700}" destId="{45083343-8363-48C6-A161-A4EF8602F320}" srcOrd="3" destOrd="0" presId="urn:microsoft.com/office/officeart/2005/8/layout/lProcess2"/>
    <dgm:cxn modelId="{71CA84E8-EB1D-4764-8A3B-16D20836D7B5}" type="presParOf" srcId="{D62AA6C9-EEB5-435C-8DA0-94B48EB2A700}" destId="{9EFC5680-D6AB-426D-833C-F612539F78D9}" srcOrd="4" destOrd="0" presId="urn:microsoft.com/office/officeart/2005/8/layout/lProcess2"/>
    <dgm:cxn modelId="{D18B83D1-4963-4252-98E4-4DE0613D9474}" type="presParOf" srcId="{D62AA6C9-EEB5-435C-8DA0-94B48EB2A700}" destId="{EB6EF751-D2B2-4B19-93EC-51C3F3609BC0}" srcOrd="5" destOrd="0" presId="urn:microsoft.com/office/officeart/2005/8/layout/lProcess2"/>
    <dgm:cxn modelId="{51C6F371-7950-48E1-997B-E9A4FB351251}" type="presParOf" srcId="{D62AA6C9-EEB5-435C-8DA0-94B48EB2A700}" destId="{76484435-154F-423F-9CBA-94E37FD15D87}" srcOrd="6" destOrd="0" presId="urn:microsoft.com/office/officeart/2005/8/layout/lProcess2"/>
    <dgm:cxn modelId="{159E873A-C8C8-4A30-AEEC-AE7B9DC06441}" type="presParOf" srcId="{054E7693-DC38-4F03-9522-5580C38F304A}" destId="{10D86E11-8912-4D17-A6B2-A1B2AF529C5E}" srcOrd="3" destOrd="0" presId="urn:microsoft.com/office/officeart/2005/8/layout/lProcess2"/>
    <dgm:cxn modelId="{55E3FEB4-6F99-4F33-8828-23C194E697C4}" type="presParOf" srcId="{054E7693-DC38-4F03-9522-5580C38F304A}" destId="{AF899121-4C87-4C12-9C83-A8546B6306C7}" srcOrd="4" destOrd="0" presId="urn:microsoft.com/office/officeart/2005/8/layout/lProcess2"/>
    <dgm:cxn modelId="{D92628C2-F7E0-43F1-851F-C014ADC79339}" type="presParOf" srcId="{AF899121-4C87-4C12-9C83-A8546B6306C7}" destId="{D999B990-B054-494E-96E3-7EDBFDD1B635}" srcOrd="0" destOrd="0" presId="urn:microsoft.com/office/officeart/2005/8/layout/lProcess2"/>
    <dgm:cxn modelId="{DA0929B8-C5BE-4088-9FFD-BB0FDD2977A6}" type="presParOf" srcId="{AF899121-4C87-4C12-9C83-A8546B6306C7}" destId="{DAE28763-6E32-4121-B0BB-E55D906B37BE}" srcOrd="1" destOrd="0" presId="urn:microsoft.com/office/officeart/2005/8/layout/lProcess2"/>
    <dgm:cxn modelId="{0FBB4B43-5136-4729-AD05-76979E14B990}" type="presParOf" srcId="{AF899121-4C87-4C12-9C83-A8546B6306C7}" destId="{D3B5DA5F-86F7-46CF-A5A3-0B615B0D2C64}" srcOrd="2" destOrd="0" presId="urn:microsoft.com/office/officeart/2005/8/layout/lProcess2"/>
    <dgm:cxn modelId="{88918493-8543-4B00-8B4F-D3522C2F7E14}" type="presParOf" srcId="{D3B5DA5F-86F7-46CF-A5A3-0B615B0D2C64}" destId="{B3CA146E-1C01-4216-BBEA-3E56E9ABC8BC}" srcOrd="0" destOrd="0" presId="urn:microsoft.com/office/officeart/2005/8/layout/lProcess2"/>
    <dgm:cxn modelId="{482473C9-4A99-4AAE-ACF3-2A200B95EFF7}" type="presParOf" srcId="{B3CA146E-1C01-4216-BBEA-3E56E9ABC8BC}" destId="{FE0778E8-4575-45B1-BF36-B5C4C5BE8790}" srcOrd="0" destOrd="0" presId="urn:microsoft.com/office/officeart/2005/8/layout/lProcess2"/>
    <dgm:cxn modelId="{B1FE6B3B-2B0F-42E9-8CBF-B60A18573C8C}" type="presParOf" srcId="{B3CA146E-1C01-4216-BBEA-3E56E9ABC8BC}" destId="{64F6304C-41DC-4362-8CB8-BC58B3FF1E17}" srcOrd="1" destOrd="0" presId="urn:microsoft.com/office/officeart/2005/8/layout/lProcess2"/>
    <dgm:cxn modelId="{8F47062B-6AF8-4C7F-89B8-60B09CBA2EB7}" type="presParOf" srcId="{B3CA146E-1C01-4216-BBEA-3E56E9ABC8BC}" destId="{4197C1A8-1410-4744-AB44-7D2D4E223F25}" srcOrd="2" destOrd="0" presId="urn:microsoft.com/office/officeart/2005/8/layout/lProcess2"/>
    <dgm:cxn modelId="{DBF3ED8B-8D80-4E5E-9CA7-2CFBA937147B}" type="presParOf" srcId="{B3CA146E-1C01-4216-BBEA-3E56E9ABC8BC}" destId="{B67F08C2-8F75-48E6-AF32-00938AA4FEE0}" srcOrd="3" destOrd="0" presId="urn:microsoft.com/office/officeart/2005/8/layout/lProcess2"/>
    <dgm:cxn modelId="{695DF470-F995-4A72-8838-8332C36AD561}" type="presParOf" srcId="{B3CA146E-1C01-4216-BBEA-3E56E9ABC8BC}" destId="{FA3BA46D-E918-4765-8016-D72ED2415ED1}" srcOrd="4" destOrd="0" presId="urn:microsoft.com/office/officeart/2005/8/layout/lProcess2"/>
    <dgm:cxn modelId="{DD8B8D71-DF4F-4FE7-834A-77670DA5189C}" type="presParOf" srcId="{B3CA146E-1C01-4216-BBEA-3E56E9ABC8BC}" destId="{92875F7D-0CCD-4AD6-A6CD-88E087482143}" srcOrd="5" destOrd="0" presId="urn:microsoft.com/office/officeart/2005/8/layout/lProcess2"/>
    <dgm:cxn modelId="{F2DB91D1-C131-4868-BEBF-CF526D0783D9}" type="presParOf" srcId="{B3CA146E-1C01-4216-BBEA-3E56E9ABC8BC}" destId="{62D57E6C-B045-46C8-84C5-F6F20C24FA89}" srcOrd="6" destOrd="0" presId="urn:microsoft.com/office/officeart/2005/8/layout/lProcess2"/>
    <dgm:cxn modelId="{092EA7FC-E2B6-4A3C-8287-BD36672176A0}" type="presParOf" srcId="{054E7693-DC38-4F03-9522-5580C38F304A}" destId="{77A5724C-4ADE-4EC9-A338-4526756C0FB2}" srcOrd="5" destOrd="0" presId="urn:microsoft.com/office/officeart/2005/8/layout/lProcess2"/>
    <dgm:cxn modelId="{0792DB28-1392-4B8F-AB24-BED007BDADAC}" type="presParOf" srcId="{054E7693-DC38-4F03-9522-5580C38F304A}" destId="{2DE91516-4809-4AF5-AA54-CF472107EB3B}" srcOrd="6" destOrd="0" presId="urn:microsoft.com/office/officeart/2005/8/layout/lProcess2"/>
    <dgm:cxn modelId="{28B6385B-B25D-49E4-9663-E872F96ACC8E}" type="presParOf" srcId="{2DE91516-4809-4AF5-AA54-CF472107EB3B}" destId="{FC94EF71-4F3F-4ACF-859F-C178234CA89A}" srcOrd="0" destOrd="0" presId="urn:microsoft.com/office/officeart/2005/8/layout/lProcess2"/>
    <dgm:cxn modelId="{AAC56575-7188-4D1B-BD1C-8E0844CAB398}" type="presParOf" srcId="{2DE91516-4809-4AF5-AA54-CF472107EB3B}" destId="{13ED514D-5E00-4998-B51C-8838F296E08E}" srcOrd="1" destOrd="0" presId="urn:microsoft.com/office/officeart/2005/8/layout/lProcess2"/>
    <dgm:cxn modelId="{5FF0D62B-F42D-45DA-A426-1009ABF5BBFD}" type="presParOf" srcId="{2DE91516-4809-4AF5-AA54-CF472107EB3B}" destId="{635EE56E-2F73-4CF3-AF05-1CEF3A731982}" srcOrd="2" destOrd="0" presId="urn:microsoft.com/office/officeart/2005/8/layout/lProcess2"/>
    <dgm:cxn modelId="{52287326-081A-4743-8645-8E20C8FA9D55}" type="presParOf" srcId="{635EE56E-2F73-4CF3-AF05-1CEF3A731982}" destId="{A6839205-E52A-41FD-86D2-E575A4B0D3CC}" srcOrd="0" destOrd="0" presId="urn:microsoft.com/office/officeart/2005/8/layout/lProcess2"/>
    <dgm:cxn modelId="{24265BDA-ECCC-4DF0-AEDE-C0BF0398F98C}" type="presParOf" srcId="{A6839205-E52A-41FD-86D2-E575A4B0D3CC}" destId="{B548F004-7776-4DAC-80C2-E3FF7412DD18}" srcOrd="0" destOrd="0" presId="urn:microsoft.com/office/officeart/2005/8/layout/lProcess2"/>
    <dgm:cxn modelId="{788F9783-4FCE-423C-BE54-58463B56BFB1}" type="presParOf" srcId="{A6839205-E52A-41FD-86D2-E575A4B0D3CC}" destId="{A39AF0F2-D16E-46D1-95EE-3EAAD1FBB728}" srcOrd="1" destOrd="0" presId="urn:microsoft.com/office/officeart/2005/8/layout/lProcess2"/>
    <dgm:cxn modelId="{59FED23A-0D9F-4CB6-B08B-BCD6DAC73C53}" type="presParOf" srcId="{A6839205-E52A-41FD-86D2-E575A4B0D3CC}" destId="{90608FD8-9BBF-474F-84F4-16D7560C474E}" srcOrd="2" destOrd="0" presId="urn:microsoft.com/office/officeart/2005/8/layout/lProcess2"/>
    <dgm:cxn modelId="{B5CA6848-7627-49FF-9D59-549AA30489A2}" type="presParOf" srcId="{A6839205-E52A-41FD-86D2-E575A4B0D3CC}" destId="{DD4C6133-5875-4E1A-BA87-C64E20454F47}" srcOrd="3" destOrd="0" presId="urn:microsoft.com/office/officeart/2005/8/layout/lProcess2"/>
    <dgm:cxn modelId="{B5875ABA-CB5F-4553-8151-03FEE6E2ABAF}" type="presParOf" srcId="{A6839205-E52A-41FD-86D2-E575A4B0D3CC}" destId="{59A93312-33AA-492C-8CFB-C3CEED255581}" srcOrd="4" destOrd="0" presId="urn:microsoft.com/office/officeart/2005/8/layout/lProcess2"/>
    <dgm:cxn modelId="{01454A8F-A161-4551-87E0-BBFE54EFC787}" type="presParOf" srcId="{A6839205-E52A-41FD-86D2-E575A4B0D3CC}" destId="{8013E022-0464-4709-9830-95330DFCEBEE}" srcOrd="5" destOrd="0" presId="urn:microsoft.com/office/officeart/2005/8/layout/lProcess2"/>
    <dgm:cxn modelId="{94BBD02F-1412-450C-826C-83B726D52260}" type="presParOf" srcId="{A6839205-E52A-41FD-86D2-E575A4B0D3CC}" destId="{8172AF58-5F8B-4825-8D7D-2E9026688A11}" srcOrd="6" destOrd="0" presId="urn:microsoft.com/office/officeart/2005/8/layout/lProcess2"/>
    <dgm:cxn modelId="{3F5D1C71-94E8-43E1-AAAD-BF0B617E4E7C}" type="presParOf" srcId="{054E7693-DC38-4F03-9522-5580C38F304A}" destId="{31925B9E-B9AB-4A91-9EBB-4DD424DCC69E}" srcOrd="7" destOrd="0" presId="urn:microsoft.com/office/officeart/2005/8/layout/lProcess2"/>
    <dgm:cxn modelId="{20C84A0A-B820-4C4B-B464-7EAEDDA3B44F}" type="presParOf" srcId="{054E7693-DC38-4F03-9522-5580C38F304A}" destId="{E75D6FB9-E0DB-4309-9666-CEA03FEFAD17}" srcOrd="8" destOrd="0" presId="urn:microsoft.com/office/officeart/2005/8/layout/lProcess2"/>
    <dgm:cxn modelId="{67D3ADC6-DC4F-45CD-B2DB-70A63B07D1F2}" type="presParOf" srcId="{E75D6FB9-E0DB-4309-9666-CEA03FEFAD17}" destId="{82C3C1DB-6B2B-4EAD-A46A-D25BCC5E4E93}" srcOrd="0" destOrd="0" presId="urn:microsoft.com/office/officeart/2005/8/layout/lProcess2"/>
    <dgm:cxn modelId="{4BF49288-2070-46D8-8823-BC0F8C13EF1F}" type="presParOf" srcId="{E75D6FB9-E0DB-4309-9666-CEA03FEFAD17}" destId="{EA869889-8B59-4182-B6A4-F95B0983FC5B}" srcOrd="1" destOrd="0" presId="urn:microsoft.com/office/officeart/2005/8/layout/lProcess2"/>
    <dgm:cxn modelId="{18AFECC9-10E6-4405-8A8F-520E1028BCC0}" type="presParOf" srcId="{E75D6FB9-E0DB-4309-9666-CEA03FEFAD17}" destId="{F4259163-92BB-4588-8A58-9CDCE21516D8}" srcOrd="2" destOrd="0" presId="urn:microsoft.com/office/officeart/2005/8/layout/lProcess2"/>
    <dgm:cxn modelId="{09528EA5-FA35-42C9-BB06-153F749152E7}" type="presParOf" srcId="{F4259163-92BB-4588-8A58-9CDCE21516D8}" destId="{4CE36F2F-738A-4D49-AEC4-878B35CCB0BF}" srcOrd="0" destOrd="0" presId="urn:microsoft.com/office/officeart/2005/8/layout/lProcess2"/>
    <dgm:cxn modelId="{BC134BD9-E532-4279-A44D-39D5A42F9A1C}" type="presParOf" srcId="{4CE36F2F-738A-4D49-AEC4-878B35CCB0BF}" destId="{D9B30103-C35F-4DFA-858E-21AD07EF2702}" srcOrd="0" destOrd="0" presId="urn:microsoft.com/office/officeart/2005/8/layout/lProcess2"/>
    <dgm:cxn modelId="{6ED4D11D-2383-41D2-BE2A-53BF25F86A7A}" type="presParOf" srcId="{4CE36F2F-738A-4D49-AEC4-878B35CCB0BF}" destId="{B9D06977-E915-460F-A596-C9B619D79985}" srcOrd="1" destOrd="0" presId="urn:microsoft.com/office/officeart/2005/8/layout/lProcess2"/>
    <dgm:cxn modelId="{E5A78859-4708-4C63-8008-6FEE383487A3}" type="presParOf" srcId="{4CE36F2F-738A-4D49-AEC4-878B35CCB0BF}" destId="{6D6AD50A-3EEE-4E26-92F2-4593215E6DE4}" srcOrd="2" destOrd="0" presId="urn:microsoft.com/office/officeart/2005/8/layout/lProcess2"/>
    <dgm:cxn modelId="{5CE99B8A-66CB-47B3-A7D0-60044F6EC8A3}" type="presParOf" srcId="{4CE36F2F-738A-4D49-AEC4-878B35CCB0BF}" destId="{D1ABE50B-64FE-4669-A3B2-FC105C4D2E0F}" srcOrd="3" destOrd="0" presId="urn:microsoft.com/office/officeart/2005/8/layout/lProcess2"/>
    <dgm:cxn modelId="{972F4498-A944-4C5B-8E21-624ACFF1FAA6}" type="presParOf" srcId="{4CE36F2F-738A-4D49-AEC4-878B35CCB0BF}" destId="{3D946E32-456C-4EF3-8268-D75A6837AFC3}" srcOrd="4" destOrd="0" presId="urn:microsoft.com/office/officeart/2005/8/layout/lProcess2"/>
    <dgm:cxn modelId="{5D63E4B5-4693-44EA-AB29-2340F94DB763}" type="presParOf" srcId="{4CE36F2F-738A-4D49-AEC4-878B35CCB0BF}" destId="{011769A2-DAE5-47B5-8EF0-F11906BCCC25}" srcOrd="5" destOrd="0" presId="urn:microsoft.com/office/officeart/2005/8/layout/lProcess2"/>
    <dgm:cxn modelId="{0C13228D-3D3F-47D8-8DC8-26555AF8BE72}" type="presParOf" srcId="{4CE36F2F-738A-4D49-AEC4-878B35CCB0BF}" destId="{449AEE07-7D03-4B88-AA94-9F02A14160F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E7BC1C-45A9-4E32-9E1C-909F3D27942B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150ED7FE-930C-4A51-8778-12C61C11FFCD}">
      <dgm:prSet phldrT="[Texte]"/>
      <dgm:spPr/>
      <dgm:t>
        <a:bodyPr/>
        <a:lstStyle/>
        <a:p>
          <a:r>
            <a:rPr lang="fr-FR" dirty="0" smtClean="0"/>
            <a:t>Accueil</a:t>
          </a:r>
          <a:endParaRPr lang="fr-FR" dirty="0"/>
        </a:p>
      </dgm:t>
    </dgm:pt>
    <dgm:pt modelId="{AE6F8B18-422F-4502-98F0-0542FDAA7DB3}" type="parTrans" cxnId="{502FBC9B-A949-49F9-A580-0B2A54280C29}">
      <dgm:prSet/>
      <dgm:spPr/>
      <dgm:t>
        <a:bodyPr/>
        <a:lstStyle/>
        <a:p>
          <a:endParaRPr lang="fr-FR"/>
        </a:p>
      </dgm:t>
    </dgm:pt>
    <dgm:pt modelId="{5D9639DC-5B74-4614-B3A0-C63053235475}" type="sibTrans" cxnId="{502FBC9B-A949-49F9-A580-0B2A54280C29}">
      <dgm:prSet/>
      <dgm:spPr/>
      <dgm:t>
        <a:bodyPr/>
        <a:lstStyle/>
        <a:p>
          <a:endParaRPr lang="fr-FR"/>
        </a:p>
      </dgm:t>
    </dgm:pt>
    <dgm:pt modelId="{7CCA366E-F1D2-4AF4-B79F-B11112F3106D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12E6C89A-755A-4BE6-98C0-AE43F0289A5B}" type="parTrans" cxnId="{67F80F4E-8538-42A1-8B1E-4EE22F6C667A}">
      <dgm:prSet/>
      <dgm:spPr/>
      <dgm:t>
        <a:bodyPr/>
        <a:lstStyle/>
        <a:p>
          <a:endParaRPr lang="fr-FR"/>
        </a:p>
      </dgm:t>
    </dgm:pt>
    <dgm:pt modelId="{75C9C799-B07C-4336-AED4-3C385D2C3EEA}" type="sibTrans" cxnId="{67F80F4E-8538-42A1-8B1E-4EE22F6C667A}">
      <dgm:prSet/>
      <dgm:spPr/>
      <dgm:t>
        <a:bodyPr/>
        <a:lstStyle/>
        <a:p>
          <a:endParaRPr lang="fr-FR"/>
        </a:p>
      </dgm:t>
    </dgm:pt>
    <dgm:pt modelId="{8F082718-CA37-48B0-AC24-618878C72E58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Notre équipe</a:t>
          </a:r>
          <a:endParaRPr lang="fr-FR" dirty="0"/>
        </a:p>
      </dgm:t>
    </dgm:pt>
    <dgm:pt modelId="{8CDDFFDE-8F94-4BBE-82C5-3062E1664638}" type="parTrans" cxnId="{A92F9683-4ECD-4542-855A-D3601DB7530E}">
      <dgm:prSet/>
      <dgm:spPr/>
      <dgm:t>
        <a:bodyPr/>
        <a:lstStyle/>
        <a:p>
          <a:endParaRPr lang="fr-FR"/>
        </a:p>
      </dgm:t>
    </dgm:pt>
    <dgm:pt modelId="{DECEC0E5-1631-4921-B263-9CD1786DCA96}" type="sibTrans" cxnId="{A92F9683-4ECD-4542-855A-D3601DB7530E}">
      <dgm:prSet/>
      <dgm:spPr/>
      <dgm:t>
        <a:bodyPr/>
        <a:lstStyle/>
        <a:p>
          <a:endParaRPr lang="fr-FR"/>
        </a:p>
      </dgm:t>
    </dgm:pt>
    <dgm:pt modelId="{8966BBB8-9315-4C34-906A-EFA86487155C}">
      <dgm:prSet phldrT="[Texte]"/>
      <dgm:spPr/>
      <dgm:t>
        <a:bodyPr/>
        <a:lstStyle/>
        <a:p>
          <a:r>
            <a:rPr lang="fr-FR" dirty="0" smtClean="0"/>
            <a:t>Tarifs</a:t>
          </a:r>
        </a:p>
      </dgm:t>
    </dgm:pt>
    <dgm:pt modelId="{CD71BB09-94D0-4E8A-9780-F53E5E282C30}" type="parTrans" cxnId="{80CEA56C-D82E-42CD-80BA-6FF889CC74C1}">
      <dgm:prSet/>
      <dgm:spPr/>
      <dgm:t>
        <a:bodyPr/>
        <a:lstStyle/>
        <a:p>
          <a:endParaRPr lang="fr-FR"/>
        </a:p>
      </dgm:t>
    </dgm:pt>
    <dgm:pt modelId="{98C0DFF8-BD2B-4869-A6A4-34125066FE24}" type="sibTrans" cxnId="{80CEA56C-D82E-42CD-80BA-6FF889CC74C1}">
      <dgm:prSet/>
      <dgm:spPr/>
      <dgm:t>
        <a:bodyPr/>
        <a:lstStyle/>
        <a:p>
          <a:endParaRPr lang="fr-FR"/>
        </a:p>
      </dgm:t>
    </dgm:pt>
    <dgm:pt modelId="{D94B9E02-C134-4F57-86A6-371F7614C3C4}">
      <dgm:prSet phldrT="[Texte]"/>
      <dgm:spPr/>
      <dgm:t>
        <a:bodyPr/>
        <a:lstStyle/>
        <a:p>
          <a:r>
            <a:rPr lang="fr-FR" dirty="0" smtClean="0"/>
            <a:t>Tutoriels</a:t>
          </a:r>
        </a:p>
      </dgm:t>
    </dgm:pt>
    <dgm:pt modelId="{13E3E739-1D7F-405A-92AA-C51178E5FFD2}" type="parTrans" cxnId="{35148E8C-A76C-484D-B99A-876F5A4020FF}">
      <dgm:prSet/>
      <dgm:spPr/>
      <dgm:t>
        <a:bodyPr/>
        <a:lstStyle/>
        <a:p>
          <a:endParaRPr lang="fr-FR"/>
        </a:p>
      </dgm:t>
    </dgm:pt>
    <dgm:pt modelId="{310F4217-AB35-48ED-AB2A-86B7079F5669}" type="sibTrans" cxnId="{35148E8C-A76C-484D-B99A-876F5A4020FF}">
      <dgm:prSet/>
      <dgm:spPr/>
      <dgm:t>
        <a:bodyPr/>
        <a:lstStyle/>
        <a:p>
          <a:endParaRPr lang="fr-FR"/>
        </a:p>
      </dgm:t>
    </dgm:pt>
    <dgm:pt modelId="{E10F6B2D-4505-4C92-9DEF-6AE8AE0F3280}">
      <dgm:prSet phldrT="[Texte]"/>
      <dgm:spPr/>
      <dgm:t>
        <a:bodyPr/>
        <a:lstStyle/>
        <a:p>
          <a:r>
            <a:rPr lang="fr-FR" dirty="0" smtClean="0"/>
            <a:t>FAQ</a:t>
          </a:r>
        </a:p>
      </dgm:t>
    </dgm:pt>
    <dgm:pt modelId="{838EB96E-34A5-4EB0-9A51-57523847C8EC}" type="parTrans" cxnId="{4AA49C84-8F4F-4850-888A-65763BBE5884}">
      <dgm:prSet/>
      <dgm:spPr/>
      <dgm:t>
        <a:bodyPr/>
        <a:lstStyle/>
        <a:p>
          <a:endParaRPr lang="fr-FR"/>
        </a:p>
      </dgm:t>
    </dgm:pt>
    <dgm:pt modelId="{2DE3C738-6D6F-4967-A687-1BA871635247}" type="sibTrans" cxnId="{4AA49C84-8F4F-4850-888A-65763BBE5884}">
      <dgm:prSet/>
      <dgm:spPr/>
      <dgm:t>
        <a:bodyPr/>
        <a:lstStyle/>
        <a:p>
          <a:endParaRPr lang="fr-FR"/>
        </a:p>
      </dgm:t>
    </dgm:pt>
    <dgm:pt modelId="{C8D5EF22-E5C1-4318-87DB-27B0BBE50201}" type="pres">
      <dgm:prSet presAssocID="{88E7BC1C-45A9-4E32-9E1C-909F3D27942B}" presName="Name0" presStyleCnt="0">
        <dgm:presLayoutVars>
          <dgm:dir/>
          <dgm:resizeHandles val="exact"/>
        </dgm:presLayoutVars>
      </dgm:prSet>
      <dgm:spPr/>
    </dgm:pt>
    <dgm:pt modelId="{64131A9F-4694-4BB6-A8F3-4B645DEF60D1}" type="pres">
      <dgm:prSet presAssocID="{150ED7FE-930C-4A51-8778-12C61C11FFCD}" presName="node" presStyleLbl="node1" presStyleIdx="0" presStyleCnt="4">
        <dgm:presLayoutVars>
          <dgm:bulletEnabled val="1"/>
        </dgm:presLayoutVars>
      </dgm:prSet>
      <dgm:spPr/>
    </dgm:pt>
    <dgm:pt modelId="{55DB654B-4F40-44A6-B830-57F236E2B080}" type="pres">
      <dgm:prSet presAssocID="{5D9639DC-5B74-4614-B3A0-C63053235475}" presName="sibTrans" presStyleLbl="sibTrans2D1" presStyleIdx="0" presStyleCnt="3"/>
      <dgm:spPr/>
    </dgm:pt>
    <dgm:pt modelId="{BCF0E299-3242-4D03-A420-1E3B52815DD6}" type="pres">
      <dgm:prSet presAssocID="{5D9639DC-5B74-4614-B3A0-C63053235475}" presName="connectorText" presStyleLbl="sibTrans2D1" presStyleIdx="0" presStyleCnt="3"/>
      <dgm:spPr/>
    </dgm:pt>
    <dgm:pt modelId="{3223B5F6-3440-44A2-8D93-5D0DBBED4E32}" type="pres">
      <dgm:prSet presAssocID="{7CCA366E-F1D2-4AF4-B79F-B11112F3106D}" presName="node" presStyleLbl="node1" presStyleIdx="1" presStyleCnt="4">
        <dgm:presLayoutVars>
          <dgm:bulletEnabled val="1"/>
        </dgm:presLayoutVars>
      </dgm:prSet>
      <dgm:spPr/>
    </dgm:pt>
    <dgm:pt modelId="{488E880C-6463-477F-9781-5E6CDD049BC6}" type="pres">
      <dgm:prSet presAssocID="{75C9C799-B07C-4336-AED4-3C385D2C3EEA}" presName="sibTrans" presStyleLbl="sibTrans2D1" presStyleIdx="1" presStyleCnt="3"/>
      <dgm:spPr/>
    </dgm:pt>
    <dgm:pt modelId="{E356E7BF-91E2-4D55-87BE-38AE4731C1BE}" type="pres">
      <dgm:prSet presAssocID="{75C9C799-B07C-4336-AED4-3C385D2C3EEA}" presName="connectorText" presStyleLbl="sibTrans2D1" presStyleIdx="1" presStyleCnt="3"/>
      <dgm:spPr/>
    </dgm:pt>
    <dgm:pt modelId="{B152C582-A1B9-459F-AABD-620CA3A78B2E}" type="pres">
      <dgm:prSet presAssocID="{8966BBB8-9315-4C34-906A-EFA86487155C}" presName="node" presStyleLbl="node1" presStyleIdx="2" presStyleCnt="4">
        <dgm:presLayoutVars>
          <dgm:bulletEnabled val="1"/>
        </dgm:presLayoutVars>
      </dgm:prSet>
      <dgm:spPr/>
    </dgm:pt>
    <dgm:pt modelId="{3A1E0BF6-B458-44D1-8F93-B30C20611F14}" type="pres">
      <dgm:prSet presAssocID="{98C0DFF8-BD2B-4869-A6A4-34125066FE24}" presName="sibTrans" presStyleLbl="sibTrans2D1" presStyleIdx="2" presStyleCnt="3"/>
      <dgm:spPr/>
    </dgm:pt>
    <dgm:pt modelId="{9F37DEC7-849A-4763-8473-32BB85B1B6F1}" type="pres">
      <dgm:prSet presAssocID="{98C0DFF8-BD2B-4869-A6A4-34125066FE24}" presName="connectorText" presStyleLbl="sibTrans2D1" presStyleIdx="2" presStyleCnt="3"/>
      <dgm:spPr/>
    </dgm:pt>
    <dgm:pt modelId="{20D8B3D4-B009-4E52-A8EC-085DB930D134}" type="pres">
      <dgm:prSet presAssocID="{8F082718-CA37-48B0-AC24-618878C72E58}" presName="node" presStyleLbl="node1" presStyleIdx="3" presStyleCnt="4">
        <dgm:presLayoutVars>
          <dgm:bulletEnabled val="1"/>
        </dgm:presLayoutVars>
      </dgm:prSet>
      <dgm:spPr/>
    </dgm:pt>
  </dgm:ptLst>
  <dgm:cxnLst>
    <dgm:cxn modelId="{77D99D0B-4C26-4F88-B8BB-C592671446F3}" type="presOf" srcId="{5D9639DC-5B74-4614-B3A0-C63053235475}" destId="{55DB654B-4F40-44A6-B830-57F236E2B080}" srcOrd="0" destOrd="0" presId="urn:microsoft.com/office/officeart/2005/8/layout/process1"/>
    <dgm:cxn modelId="{A92F9683-4ECD-4542-855A-D3601DB7530E}" srcId="{88E7BC1C-45A9-4E32-9E1C-909F3D27942B}" destId="{8F082718-CA37-48B0-AC24-618878C72E58}" srcOrd="3" destOrd="0" parTransId="{8CDDFFDE-8F94-4BBE-82C5-3062E1664638}" sibTransId="{DECEC0E5-1631-4921-B263-9CD1786DCA96}"/>
    <dgm:cxn modelId="{67F80F4E-8538-42A1-8B1E-4EE22F6C667A}" srcId="{88E7BC1C-45A9-4E32-9E1C-909F3D27942B}" destId="{7CCA366E-F1D2-4AF4-B79F-B11112F3106D}" srcOrd="1" destOrd="0" parTransId="{12E6C89A-755A-4BE6-98C0-AE43F0289A5B}" sibTransId="{75C9C799-B07C-4336-AED4-3C385D2C3EEA}"/>
    <dgm:cxn modelId="{DB524031-719F-46D3-9A38-E3ED27518764}" type="presOf" srcId="{E10F6B2D-4505-4C92-9DEF-6AE8AE0F3280}" destId="{3223B5F6-3440-44A2-8D93-5D0DBBED4E32}" srcOrd="0" destOrd="2" presId="urn:microsoft.com/office/officeart/2005/8/layout/process1"/>
    <dgm:cxn modelId="{60197124-DE07-4BE6-9C18-3CC8D8752F9C}" type="presOf" srcId="{150ED7FE-930C-4A51-8778-12C61C11FFCD}" destId="{64131A9F-4694-4BB6-A8F3-4B645DEF60D1}" srcOrd="0" destOrd="0" presId="urn:microsoft.com/office/officeart/2005/8/layout/process1"/>
    <dgm:cxn modelId="{80CEA56C-D82E-42CD-80BA-6FF889CC74C1}" srcId="{88E7BC1C-45A9-4E32-9E1C-909F3D27942B}" destId="{8966BBB8-9315-4C34-906A-EFA86487155C}" srcOrd="2" destOrd="0" parTransId="{CD71BB09-94D0-4E8A-9780-F53E5E282C30}" sibTransId="{98C0DFF8-BD2B-4869-A6A4-34125066FE24}"/>
    <dgm:cxn modelId="{EFEDAE20-698D-4A66-BC4C-4444CC460510}" type="presOf" srcId="{98C0DFF8-BD2B-4869-A6A4-34125066FE24}" destId="{3A1E0BF6-B458-44D1-8F93-B30C20611F14}" srcOrd="0" destOrd="0" presId="urn:microsoft.com/office/officeart/2005/8/layout/process1"/>
    <dgm:cxn modelId="{2CE5A981-1824-40C0-9444-0B567A641E5A}" type="presOf" srcId="{75C9C799-B07C-4336-AED4-3C385D2C3EEA}" destId="{488E880C-6463-477F-9781-5E6CDD049BC6}" srcOrd="0" destOrd="0" presId="urn:microsoft.com/office/officeart/2005/8/layout/process1"/>
    <dgm:cxn modelId="{4AA49C84-8F4F-4850-888A-65763BBE5884}" srcId="{7CCA366E-F1D2-4AF4-B79F-B11112F3106D}" destId="{E10F6B2D-4505-4C92-9DEF-6AE8AE0F3280}" srcOrd="1" destOrd="0" parTransId="{838EB96E-34A5-4EB0-9A51-57523847C8EC}" sibTransId="{2DE3C738-6D6F-4967-A687-1BA871635247}"/>
    <dgm:cxn modelId="{502FBC9B-A949-49F9-A580-0B2A54280C29}" srcId="{88E7BC1C-45A9-4E32-9E1C-909F3D27942B}" destId="{150ED7FE-930C-4A51-8778-12C61C11FFCD}" srcOrd="0" destOrd="0" parTransId="{AE6F8B18-422F-4502-98F0-0542FDAA7DB3}" sibTransId="{5D9639DC-5B74-4614-B3A0-C63053235475}"/>
    <dgm:cxn modelId="{0CF0F7A2-8B4E-405C-AF83-87C9263D2CA4}" type="presOf" srcId="{5D9639DC-5B74-4614-B3A0-C63053235475}" destId="{BCF0E299-3242-4D03-A420-1E3B52815DD6}" srcOrd="1" destOrd="0" presId="urn:microsoft.com/office/officeart/2005/8/layout/process1"/>
    <dgm:cxn modelId="{2AA76464-7A22-457B-888B-F373C3614CC7}" type="presOf" srcId="{88E7BC1C-45A9-4E32-9E1C-909F3D27942B}" destId="{C8D5EF22-E5C1-4318-87DB-27B0BBE50201}" srcOrd="0" destOrd="0" presId="urn:microsoft.com/office/officeart/2005/8/layout/process1"/>
    <dgm:cxn modelId="{BDA9705D-F312-4764-9669-DEE74FB1C6CD}" type="presOf" srcId="{8966BBB8-9315-4C34-906A-EFA86487155C}" destId="{B152C582-A1B9-459F-AABD-620CA3A78B2E}" srcOrd="0" destOrd="0" presId="urn:microsoft.com/office/officeart/2005/8/layout/process1"/>
    <dgm:cxn modelId="{7227EFE2-3E4D-428E-906C-C215BE426ABD}" type="presOf" srcId="{7CCA366E-F1D2-4AF4-B79F-B11112F3106D}" destId="{3223B5F6-3440-44A2-8D93-5D0DBBED4E32}" srcOrd="0" destOrd="0" presId="urn:microsoft.com/office/officeart/2005/8/layout/process1"/>
    <dgm:cxn modelId="{058FA92F-DB76-4D21-B69D-5D3951FD0F8B}" type="presOf" srcId="{75C9C799-B07C-4336-AED4-3C385D2C3EEA}" destId="{E356E7BF-91E2-4D55-87BE-38AE4731C1BE}" srcOrd="1" destOrd="0" presId="urn:microsoft.com/office/officeart/2005/8/layout/process1"/>
    <dgm:cxn modelId="{35148E8C-A76C-484D-B99A-876F5A4020FF}" srcId="{7CCA366E-F1D2-4AF4-B79F-B11112F3106D}" destId="{D94B9E02-C134-4F57-86A6-371F7614C3C4}" srcOrd="0" destOrd="0" parTransId="{13E3E739-1D7F-405A-92AA-C51178E5FFD2}" sibTransId="{310F4217-AB35-48ED-AB2A-86B7079F5669}"/>
    <dgm:cxn modelId="{684B71C5-C2B6-46FE-90EA-A334BF0319C7}" type="presOf" srcId="{8F082718-CA37-48B0-AC24-618878C72E58}" destId="{20D8B3D4-B009-4E52-A8EC-085DB930D134}" srcOrd="0" destOrd="0" presId="urn:microsoft.com/office/officeart/2005/8/layout/process1"/>
    <dgm:cxn modelId="{A203D64D-EE42-4087-9CCC-A8A1C0AE487D}" type="presOf" srcId="{98C0DFF8-BD2B-4869-A6A4-34125066FE24}" destId="{9F37DEC7-849A-4763-8473-32BB85B1B6F1}" srcOrd="1" destOrd="0" presId="urn:microsoft.com/office/officeart/2005/8/layout/process1"/>
    <dgm:cxn modelId="{1C0F7A95-EBFD-41E3-9CD6-2A110A01C746}" type="presOf" srcId="{D94B9E02-C134-4F57-86A6-371F7614C3C4}" destId="{3223B5F6-3440-44A2-8D93-5D0DBBED4E32}" srcOrd="0" destOrd="1" presId="urn:microsoft.com/office/officeart/2005/8/layout/process1"/>
    <dgm:cxn modelId="{DA76C720-3D45-473D-AA9A-97E76EB7729E}" type="presParOf" srcId="{C8D5EF22-E5C1-4318-87DB-27B0BBE50201}" destId="{64131A9F-4694-4BB6-A8F3-4B645DEF60D1}" srcOrd="0" destOrd="0" presId="urn:microsoft.com/office/officeart/2005/8/layout/process1"/>
    <dgm:cxn modelId="{AEC7AD96-7AA6-4F4A-9F96-3E5222064BF5}" type="presParOf" srcId="{C8D5EF22-E5C1-4318-87DB-27B0BBE50201}" destId="{55DB654B-4F40-44A6-B830-57F236E2B080}" srcOrd="1" destOrd="0" presId="urn:microsoft.com/office/officeart/2005/8/layout/process1"/>
    <dgm:cxn modelId="{F3E672C9-B47F-4901-ADAE-0720E6CB5BAA}" type="presParOf" srcId="{55DB654B-4F40-44A6-B830-57F236E2B080}" destId="{BCF0E299-3242-4D03-A420-1E3B52815DD6}" srcOrd="0" destOrd="0" presId="urn:microsoft.com/office/officeart/2005/8/layout/process1"/>
    <dgm:cxn modelId="{86BE88A0-F0DF-4060-BD98-7ECFD6E33478}" type="presParOf" srcId="{C8D5EF22-E5C1-4318-87DB-27B0BBE50201}" destId="{3223B5F6-3440-44A2-8D93-5D0DBBED4E32}" srcOrd="2" destOrd="0" presId="urn:microsoft.com/office/officeart/2005/8/layout/process1"/>
    <dgm:cxn modelId="{B1879896-F173-48F4-B03D-D6856AD78A60}" type="presParOf" srcId="{C8D5EF22-E5C1-4318-87DB-27B0BBE50201}" destId="{488E880C-6463-477F-9781-5E6CDD049BC6}" srcOrd="3" destOrd="0" presId="urn:microsoft.com/office/officeart/2005/8/layout/process1"/>
    <dgm:cxn modelId="{6F5539B7-8B75-44F9-BCF1-30666D145D55}" type="presParOf" srcId="{488E880C-6463-477F-9781-5E6CDD049BC6}" destId="{E356E7BF-91E2-4D55-87BE-38AE4731C1BE}" srcOrd="0" destOrd="0" presId="urn:microsoft.com/office/officeart/2005/8/layout/process1"/>
    <dgm:cxn modelId="{90292CEE-2842-4A49-9320-9BEBC1B6BB77}" type="presParOf" srcId="{C8D5EF22-E5C1-4318-87DB-27B0BBE50201}" destId="{B152C582-A1B9-459F-AABD-620CA3A78B2E}" srcOrd="4" destOrd="0" presId="urn:microsoft.com/office/officeart/2005/8/layout/process1"/>
    <dgm:cxn modelId="{524929F1-D3F5-4FC0-BD7A-FAA8847DA8E2}" type="presParOf" srcId="{C8D5EF22-E5C1-4318-87DB-27B0BBE50201}" destId="{3A1E0BF6-B458-44D1-8F93-B30C20611F14}" srcOrd="5" destOrd="0" presId="urn:microsoft.com/office/officeart/2005/8/layout/process1"/>
    <dgm:cxn modelId="{CF7E73CC-525C-4717-AD45-E3FB762B9086}" type="presParOf" srcId="{3A1E0BF6-B458-44D1-8F93-B30C20611F14}" destId="{9F37DEC7-849A-4763-8473-32BB85B1B6F1}" srcOrd="0" destOrd="0" presId="urn:microsoft.com/office/officeart/2005/8/layout/process1"/>
    <dgm:cxn modelId="{AFF9E03E-5EAC-4A74-8F3F-D9DE58E63AE5}" type="presParOf" srcId="{C8D5EF22-E5C1-4318-87DB-27B0BBE50201}" destId="{20D8B3D4-B009-4E52-A8EC-085DB930D1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1A9F-4694-4BB6-A8F3-4B645DEF60D1}">
      <dsp:nvSpPr>
        <dsp:cNvPr id="0" name=""/>
        <dsp:cNvSpPr/>
      </dsp:nvSpPr>
      <dsp:spPr>
        <a:xfrm>
          <a:off x="2351" y="136063"/>
          <a:ext cx="1028121" cy="6168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Accueil</a:t>
          </a:r>
          <a:endParaRPr lang="fr-FR" sz="1100" kern="1200" dirty="0"/>
        </a:p>
      </dsp:txBody>
      <dsp:txXfrm>
        <a:off x="20419" y="154131"/>
        <a:ext cx="991985" cy="580736"/>
      </dsp:txXfrm>
    </dsp:sp>
    <dsp:sp modelId="{55DB654B-4F40-44A6-B830-57F236E2B080}">
      <dsp:nvSpPr>
        <dsp:cNvPr id="0" name=""/>
        <dsp:cNvSpPr/>
      </dsp:nvSpPr>
      <dsp:spPr>
        <a:xfrm>
          <a:off x="113328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33284" y="368007"/>
        <a:ext cx="152573" cy="152984"/>
      </dsp:txXfrm>
    </dsp:sp>
    <dsp:sp modelId="{3223B5F6-3440-44A2-8D93-5D0DBBED4E32}">
      <dsp:nvSpPr>
        <dsp:cNvPr id="0" name=""/>
        <dsp:cNvSpPr/>
      </dsp:nvSpPr>
      <dsp:spPr>
        <a:xfrm>
          <a:off x="144172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Fonctionnalités</a:t>
          </a:r>
          <a:endParaRPr lang="fr-FR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Tutoriels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FAQ</a:t>
          </a:r>
        </a:p>
      </dsp:txBody>
      <dsp:txXfrm>
        <a:off x="1459789" y="154131"/>
        <a:ext cx="991985" cy="580736"/>
      </dsp:txXfrm>
    </dsp:sp>
    <dsp:sp modelId="{488E880C-6463-477F-9781-5E6CDD049BC6}">
      <dsp:nvSpPr>
        <dsp:cNvPr id="0" name=""/>
        <dsp:cNvSpPr/>
      </dsp:nvSpPr>
      <dsp:spPr>
        <a:xfrm>
          <a:off x="257265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572654" y="368007"/>
        <a:ext cx="152573" cy="152984"/>
      </dsp:txXfrm>
    </dsp:sp>
    <dsp:sp modelId="{B152C582-A1B9-459F-AABD-620CA3A78B2E}">
      <dsp:nvSpPr>
        <dsp:cNvPr id="0" name=""/>
        <dsp:cNvSpPr/>
      </dsp:nvSpPr>
      <dsp:spPr>
        <a:xfrm>
          <a:off x="288109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Tarifs</a:t>
          </a:r>
        </a:p>
      </dsp:txBody>
      <dsp:txXfrm>
        <a:off x="2899158" y="154131"/>
        <a:ext cx="991985" cy="580736"/>
      </dsp:txXfrm>
    </dsp:sp>
    <dsp:sp modelId="{3A1E0BF6-B458-44D1-8F93-B30C20611F14}">
      <dsp:nvSpPr>
        <dsp:cNvPr id="0" name=""/>
        <dsp:cNvSpPr/>
      </dsp:nvSpPr>
      <dsp:spPr>
        <a:xfrm>
          <a:off x="401202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012024" y="368007"/>
        <a:ext cx="152573" cy="152984"/>
      </dsp:txXfrm>
    </dsp:sp>
    <dsp:sp modelId="{20D8B3D4-B009-4E52-A8EC-085DB930D134}">
      <dsp:nvSpPr>
        <dsp:cNvPr id="0" name=""/>
        <dsp:cNvSpPr/>
      </dsp:nvSpPr>
      <dsp:spPr>
        <a:xfrm>
          <a:off x="432046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Notre équipe</a:t>
          </a:r>
          <a:endParaRPr lang="fr-FR" sz="1100" kern="1200" dirty="0"/>
        </a:p>
      </dsp:txBody>
      <dsp:txXfrm>
        <a:off x="4338528" y="154131"/>
        <a:ext cx="991985" cy="580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1A9F-4694-4BB6-A8F3-4B645DEF60D1}">
      <dsp:nvSpPr>
        <dsp:cNvPr id="0" name=""/>
        <dsp:cNvSpPr/>
      </dsp:nvSpPr>
      <dsp:spPr>
        <a:xfrm>
          <a:off x="235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Accueil</a:t>
          </a:r>
          <a:endParaRPr lang="fr-FR" sz="1100" kern="1200" dirty="0"/>
        </a:p>
      </dsp:txBody>
      <dsp:txXfrm>
        <a:off x="20419" y="154131"/>
        <a:ext cx="991985" cy="580736"/>
      </dsp:txXfrm>
    </dsp:sp>
    <dsp:sp modelId="{55DB654B-4F40-44A6-B830-57F236E2B080}">
      <dsp:nvSpPr>
        <dsp:cNvPr id="0" name=""/>
        <dsp:cNvSpPr/>
      </dsp:nvSpPr>
      <dsp:spPr>
        <a:xfrm>
          <a:off x="113328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33284" y="368007"/>
        <a:ext cx="152573" cy="152984"/>
      </dsp:txXfrm>
    </dsp:sp>
    <dsp:sp modelId="{3223B5F6-3440-44A2-8D93-5D0DBBED4E32}">
      <dsp:nvSpPr>
        <dsp:cNvPr id="0" name=""/>
        <dsp:cNvSpPr/>
      </dsp:nvSpPr>
      <dsp:spPr>
        <a:xfrm>
          <a:off x="1441721" y="136063"/>
          <a:ext cx="1028121" cy="6168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Fonctionnalités</a:t>
          </a:r>
          <a:endParaRPr lang="fr-FR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Tutoriels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FAQ</a:t>
          </a:r>
        </a:p>
      </dsp:txBody>
      <dsp:txXfrm>
        <a:off x="1459789" y="154131"/>
        <a:ext cx="991985" cy="580736"/>
      </dsp:txXfrm>
    </dsp:sp>
    <dsp:sp modelId="{488E880C-6463-477F-9781-5E6CDD049BC6}">
      <dsp:nvSpPr>
        <dsp:cNvPr id="0" name=""/>
        <dsp:cNvSpPr/>
      </dsp:nvSpPr>
      <dsp:spPr>
        <a:xfrm>
          <a:off x="257265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572654" y="368007"/>
        <a:ext cx="152573" cy="152984"/>
      </dsp:txXfrm>
    </dsp:sp>
    <dsp:sp modelId="{B152C582-A1B9-459F-AABD-620CA3A78B2E}">
      <dsp:nvSpPr>
        <dsp:cNvPr id="0" name=""/>
        <dsp:cNvSpPr/>
      </dsp:nvSpPr>
      <dsp:spPr>
        <a:xfrm>
          <a:off x="288109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Tarifs</a:t>
          </a:r>
        </a:p>
      </dsp:txBody>
      <dsp:txXfrm>
        <a:off x="2899158" y="154131"/>
        <a:ext cx="991985" cy="580736"/>
      </dsp:txXfrm>
    </dsp:sp>
    <dsp:sp modelId="{3A1E0BF6-B458-44D1-8F93-B30C20611F14}">
      <dsp:nvSpPr>
        <dsp:cNvPr id="0" name=""/>
        <dsp:cNvSpPr/>
      </dsp:nvSpPr>
      <dsp:spPr>
        <a:xfrm>
          <a:off x="401202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012024" y="368007"/>
        <a:ext cx="152573" cy="152984"/>
      </dsp:txXfrm>
    </dsp:sp>
    <dsp:sp modelId="{20D8B3D4-B009-4E52-A8EC-085DB930D134}">
      <dsp:nvSpPr>
        <dsp:cNvPr id="0" name=""/>
        <dsp:cNvSpPr/>
      </dsp:nvSpPr>
      <dsp:spPr>
        <a:xfrm>
          <a:off x="432046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Notre équipe</a:t>
          </a:r>
          <a:endParaRPr lang="fr-FR" sz="1100" kern="1200" dirty="0"/>
        </a:p>
      </dsp:txBody>
      <dsp:txXfrm>
        <a:off x="4338528" y="154131"/>
        <a:ext cx="991985" cy="580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1A9F-4694-4BB6-A8F3-4B645DEF60D1}">
      <dsp:nvSpPr>
        <dsp:cNvPr id="0" name=""/>
        <dsp:cNvSpPr/>
      </dsp:nvSpPr>
      <dsp:spPr>
        <a:xfrm>
          <a:off x="235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Accueil</a:t>
          </a:r>
          <a:endParaRPr lang="fr-FR" sz="1100" kern="1200" dirty="0"/>
        </a:p>
      </dsp:txBody>
      <dsp:txXfrm>
        <a:off x="20419" y="154131"/>
        <a:ext cx="991985" cy="580736"/>
      </dsp:txXfrm>
    </dsp:sp>
    <dsp:sp modelId="{55DB654B-4F40-44A6-B830-57F236E2B080}">
      <dsp:nvSpPr>
        <dsp:cNvPr id="0" name=""/>
        <dsp:cNvSpPr/>
      </dsp:nvSpPr>
      <dsp:spPr>
        <a:xfrm>
          <a:off x="113328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33284" y="368007"/>
        <a:ext cx="152573" cy="152984"/>
      </dsp:txXfrm>
    </dsp:sp>
    <dsp:sp modelId="{3223B5F6-3440-44A2-8D93-5D0DBBED4E32}">
      <dsp:nvSpPr>
        <dsp:cNvPr id="0" name=""/>
        <dsp:cNvSpPr/>
      </dsp:nvSpPr>
      <dsp:spPr>
        <a:xfrm>
          <a:off x="144172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Fonctionnalités</a:t>
          </a:r>
          <a:endParaRPr lang="fr-FR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Tutoriels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FAQ</a:t>
          </a:r>
        </a:p>
      </dsp:txBody>
      <dsp:txXfrm>
        <a:off x="1459789" y="154131"/>
        <a:ext cx="991985" cy="580736"/>
      </dsp:txXfrm>
    </dsp:sp>
    <dsp:sp modelId="{488E880C-6463-477F-9781-5E6CDD049BC6}">
      <dsp:nvSpPr>
        <dsp:cNvPr id="0" name=""/>
        <dsp:cNvSpPr/>
      </dsp:nvSpPr>
      <dsp:spPr>
        <a:xfrm>
          <a:off x="257265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572654" y="368007"/>
        <a:ext cx="152573" cy="152984"/>
      </dsp:txXfrm>
    </dsp:sp>
    <dsp:sp modelId="{B152C582-A1B9-459F-AABD-620CA3A78B2E}">
      <dsp:nvSpPr>
        <dsp:cNvPr id="0" name=""/>
        <dsp:cNvSpPr/>
      </dsp:nvSpPr>
      <dsp:spPr>
        <a:xfrm>
          <a:off x="2881090" y="136063"/>
          <a:ext cx="1028121" cy="6168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Tarifs</a:t>
          </a:r>
        </a:p>
      </dsp:txBody>
      <dsp:txXfrm>
        <a:off x="2899158" y="154131"/>
        <a:ext cx="991985" cy="580736"/>
      </dsp:txXfrm>
    </dsp:sp>
    <dsp:sp modelId="{3A1E0BF6-B458-44D1-8F93-B30C20611F14}">
      <dsp:nvSpPr>
        <dsp:cNvPr id="0" name=""/>
        <dsp:cNvSpPr/>
      </dsp:nvSpPr>
      <dsp:spPr>
        <a:xfrm>
          <a:off x="401202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012024" y="368007"/>
        <a:ext cx="152573" cy="152984"/>
      </dsp:txXfrm>
    </dsp:sp>
    <dsp:sp modelId="{20D8B3D4-B009-4E52-A8EC-085DB930D134}">
      <dsp:nvSpPr>
        <dsp:cNvPr id="0" name=""/>
        <dsp:cNvSpPr/>
      </dsp:nvSpPr>
      <dsp:spPr>
        <a:xfrm>
          <a:off x="432046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Notre équipe</a:t>
          </a:r>
          <a:endParaRPr lang="fr-FR" sz="1100" kern="1200" dirty="0"/>
        </a:p>
      </dsp:txBody>
      <dsp:txXfrm>
        <a:off x="4338528" y="154131"/>
        <a:ext cx="991985" cy="580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CB19C-19E5-49F1-A50A-3832CFEC26B8}">
      <dsp:nvSpPr>
        <dsp:cNvPr id="0" name=""/>
        <dsp:cNvSpPr/>
      </dsp:nvSpPr>
      <dsp:spPr>
        <a:xfrm>
          <a:off x="4538" y="0"/>
          <a:ext cx="1592576" cy="456353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 dirty="0"/>
        </a:p>
      </dsp:txBody>
      <dsp:txXfrm>
        <a:off x="4538" y="0"/>
        <a:ext cx="1592576" cy="1369059"/>
      </dsp:txXfrm>
    </dsp:sp>
    <dsp:sp modelId="{3B83FA3B-8C75-4B93-BF5D-719E832213E2}">
      <dsp:nvSpPr>
        <dsp:cNvPr id="0" name=""/>
        <dsp:cNvSpPr/>
      </dsp:nvSpPr>
      <dsp:spPr>
        <a:xfrm>
          <a:off x="163796" y="1369171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Réponse aux emails</a:t>
          </a:r>
          <a:endParaRPr lang="fr-FR" sz="1900" kern="1200" dirty="0"/>
        </a:p>
      </dsp:txBody>
      <dsp:txXfrm>
        <a:off x="183268" y="1388643"/>
        <a:ext cx="1235117" cy="625865"/>
      </dsp:txXfrm>
    </dsp:sp>
    <dsp:sp modelId="{2F475AF8-34DD-4C66-9CA3-A134911D260D}">
      <dsp:nvSpPr>
        <dsp:cNvPr id="0" name=""/>
        <dsp:cNvSpPr/>
      </dsp:nvSpPr>
      <dsp:spPr>
        <a:xfrm>
          <a:off x="163796" y="2136258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Correction des fautes</a:t>
          </a:r>
          <a:endParaRPr lang="fr-FR" sz="1900" kern="1200" dirty="0"/>
        </a:p>
      </dsp:txBody>
      <dsp:txXfrm>
        <a:off x="183268" y="2155730"/>
        <a:ext cx="1235117" cy="625865"/>
      </dsp:txXfrm>
    </dsp:sp>
    <dsp:sp modelId="{9D295B6F-E647-4EDF-9255-B268E3A88B29}">
      <dsp:nvSpPr>
        <dsp:cNvPr id="0" name=""/>
        <dsp:cNvSpPr/>
      </dsp:nvSpPr>
      <dsp:spPr>
        <a:xfrm>
          <a:off x="163796" y="2903346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Traduction</a:t>
          </a:r>
          <a:endParaRPr lang="fr-FR" sz="1900" kern="1200" dirty="0"/>
        </a:p>
      </dsp:txBody>
      <dsp:txXfrm>
        <a:off x="183268" y="2922818"/>
        <a:ext cx="1235117" cy="625865"/>
      </dsp:txXfrm>
    </dsp:sp>
    <dsp:sp modelId="{D5667E6D-3C37-4B85-BD9B-13F5224FBDF1}">
      <dsp:nvSpPr>
        <dsp:cNvPr id="0" name=""/>
        <dsp:cNvSpPr/>
      </dsp:nvSpPr>
      <dsp:spPr>
        <a:xfrm>
          <a:off x="163796" y="3670434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Utilisations</a:t>
          </a:r>
          <a:endParaRPr lang="fr-FR" sz="1900" kern="1200" dirty="0"/>
        </a:p>
      </dsp:txBody>
      <dsp:txXfrm>
        <a:off x="183268" y="3689906"/>
        <a:ext cx="1235117" cy="625865"/>
      </dsp:txXfrm>
    </dsp:sp>
    <dsp:sp modelId="{13BEFCAF-04D1-408B-BD1F-869ECC961F8E}">
      <dsp:nvSpPr>
        <dsp:cNvPr id="0" name=""/>
        <dsp:cNvSpPr/>
      </dsp:nvSpPr>
      <dsp:spPr>
        <a:xfrm>
          <a:off x="1716558" y="0"/>
          <a:ext cx="1592576" cy="4563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GRATUIT</a:t>
          </a:r>
          <a:endParaRPr lang="fr-FR" sz="1800" kern="1200" dirty="0"/>
        </a:p>
      </dsp:txBody>
      <dsp:txXfrm>
        <a:off x="1716558" y="0"/>
        <a:ext cx="1592576" cy="1369059"/>
      </dsp:txXfrm>
    </dsp:sp>
    <dsp:sp modelId="{BDDDCD38-5280-45A6-85F8-497255D525FC}">
      <dsp:nvSpPr>
        <dsp:cNvPr id="0" name=""/>
        <dsp:cNvSpPr/>
      </dsp:nvSpPr>
      <dsp:spPr>
        <a:xfrm>
          <a:off x="1875815" y="1369171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1895287" y="1388643"/>
        <a:ext cx="1235117" cy="625865"/>
      </dsp:txXfrm>
    </dsp:sp>
    <dsp:sp modelId="{00AEC762-85EA-492A-A3F9-F62C06813F70}">
      <dsp:nvSpPr>
        <dsp:cNvPr id="0" name=""/>
        <dsp:cNvSpPr/>
      </dsp:nvSpPr>
      <dsp:spPr>
        <a:xfrm>
          <a:off x="1875815" y="2136258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1895287" y="2155730"/>
        <a:ext cx="1235117" cy="625865"/>
      </dsp:txXfrm>
    </dsp:sp>
    <dsp:sp modelId="{9EFC5680-D6AB-426D-833C-F612539F78D9}">
      <dsp:nvSpPr>
        <dsp:cNvPr id="0" name=""/>
        <dsp:cNvSpPr/>
      </dsp:nvSpPr>
      <dsp:spPr>
        <a:xfrm>
          <a:off x="1875815" y="2903346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X</a:t>
          </a:r>
          <a:endParaRPr lang="fr-FR" sz="1900" kern="1200" dirty="0"/>
        </a:p>
      </dsp:txBody>
      <dsp:txXfrm>
        <a:off x="1895287" y="2922818"/>
        <a:ext cx="1235117" cy="625865"/>
      </dsp:txXfrm>
    </dsp:sp>
    <dsp:sp modelId="{76484435-154F-423F-9CBA-94E37FD15D87}">
      <dsp:nvSpPr>
        <dsp:cNvPr id="0" name=""/>
        <dsp:cNvSpPr/>
      </dsp:nvSpPr>
      <dsp:spPr>
        <a:xfrm>
          <a:off x="1875815" y="3670434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3/jours</a:t>
          </a:r>
          <a:endParaRPr lang="fr-FR" sz="1900" kern="1200" dirty="0"/>
        </a:p>
      </dsp:txBody>
      <dsp:txXfrm>
        <a:off x="1895287" y="3689906"/>
        <a:ext cx="1235117" cy="625865"/>
      </dsp:txXfrm>
    </dsp:sp>
    <dsp:sp modelId="{D999B990-B054-494E-96E3-7EDBFDD1B635}">
      <dsp:nvSpPr>
        <dsp:cNvPr id="0" name=""/>
        <dsp:cNvSpPr/>
      </dsp:nvSpPr>
      <dsp:spPr>
        <a:xfrm>
          <a:off x="3428578" y="0"/>
          <a:ext cx="1592576" cy="4563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PERSONNEL</a:t>
          </a:r>
          <a:endParaRPr lang="fr-FR" sz="1800" kern="1200" dirty="0"/>
        </a:p>
      </dsp:txBody>
      <dsp:txXfrm>
        <a:off x="3428578" y="0"/>
        <a:ext cx="1592576" cy="1369059"/>
      </dsp:txXfrm>
    </dsp:sp>
    <dsp:sp modelId="{FE0778E8-4575-45B1-BF36-B5C4C5BE8790}">
      <dsp:nvSpPr>
        <dsp:cNvPr id="0" name=""/>
        <dsp:cNvSpPr/>
      </dsp:nvSpPr>
      <dsp:spPr>
        <a:xfrm>
          <a:off x="3587835" y="1369171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3607307" y="1388643"/>
        <a:ext cx="1235117" cy="625865"/>
      </dsp:txXfrm>
    </dsp:sp>
    <dsp:sp modelId="{4197C1A8-1410-4744-AB44-7D2D4E223F25}">
      <dsp:nvSpPr>
        <dsp:cNvPr id="0" name=""/>
        <dsp:cNvSpPr/>
      </dsp:nvSpPr>
      <dsp:spPr>
        <a:xfrm>
          <a:off x="3587835" y="2136258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3607307" y="2155730"/>
        <a:ext cx="1235117" cy="625865"/>
      </dsp:txXfrm>
    </dsp:sp>
    <dsp:sp modelId="{FA3BA46D-E918-4765-8016-D72ED2415ED1}">
      <dsp:nvSpPr>
        <dsp:cNvPr id="0" name=""/>
        <dsp:cNvSpPr/>
      </dsp:nvSpPr>
      <dsp:spPr>
        <a:xfrm>
          <a:off x="3587835" y="2903346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3607307" y="2922818"/>
        <a:ext cx="1235117" cy="625865"/>
      </dsp:txXfrm>
    </dsp:sp>
    <dsp:sp modelId="{62D57E6C-B045-46C8-84C5-F6F20C24FA89}">
      <dsp:nvSpPr>
        <dsp:cNvPr id="0" name=""/>
        <dsp:cNvSpPr/>
      </dsp:nvSpPr>
      <dsp:spPr>
        <a:xfrm>
          <a:off x="3587835" y="3670434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10/jours</a:t>
          </a:r>
          <a:endParaRPr lang="fr-FR" sz="1900" kern="1200" dirty="0"/>
        </a:p>
      </dsp:txBody>
      <dsp:txXfrm>
        <a:off x="3607307" y="3689906"/>
        <a:ext cx="1235117" cy="625865"/>
      </dsp:txXfrm>
    </dsp:sp>
    <dsp:sp modelId="{FC94EF71-4F3F-4ACF-859F-C178234CA89A}">
      <dsp:nvSpPr>
        <dsp:cNvPr id="0" name=""/>
        <dsp:cNvSpPr/>
      </dsp:nvSpPr>
      <dsp:spPr>
        <a:xfrm>
          <a:off x="5140598" y="0"/>
          <a:ext cx="1592576" cy="4563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PROFESIONNEL</a:t>
          </a:r>
          <a:endParaRPr lang="fr-FR" sz="1800" kern="1200" dirty="0"/>
        </a:p>
      </dsp:txBody>
      <dsp:txXfrm>
        <a:off x="5140598" y="0"/>
        <a:ext cx="1592576" cy="1369059"/>
      </dsp:txXfrm>
    </dsp:sp>
    <dsp:sp modelId="{B548F004-7776-4DAC-80C2-E3FF7412DD18}">
      <dsp:nvSpPr>
        <dsp:cNvPr id="0" name=""/>
        <dsp:cNvSpPr/>
      </dsp:nvSpPr>
      <dsp:spPr>
        <a:xfrm>
          <a:off x="5299855" y="1369171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5319327" y="1388643"/>
        <a:ext cx="1235117" cy="625865"/>
      </dsp:txXfrm>
    </dsp:sp>
    <dsp:sp modelId="{90608FD8-9BBF-474F-84F4-16D7560C474E}">
      <dsp:nvSpPr>
        <dsp:cNvPr id="0" name=""/>
        <dsp:cNvSpPr/>
      </dsp:nvSpPr>
      <dsp:spPr>
        <a:xfrm>
          <a:off x="5299855" y="2136258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5319327" y="2155730"/>
        <a:ext cx="1235117" cy="625865"/>
      </dsp:txXfrm>
    </dsp:sp>
    <dsp:sp modelId="{59A93312-33AA-492C-8CFB-C3CEED255581}">
      <dsp:nvSpPr>
        <dsp:cNvPr id="0" name=""/>
        <dsp:cNvSpPr/>
      </dsp:nvSpPr>
      <dsp:spPr>
        <a:xfrm>
          <a:off x="5299855" y="2903346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5319327" y="2922818"/>
        <a:ext cx="1235117" cy="625865"/>
      </dsp:txXfrm>
    </dsp:sp>
    <dsp:sp modelId="{8172AF58-5F8B-4825-8D7D-2E9026688A11}">
      <dsp:nvSpPr>
        <dsp:cNvPr id="0" name=""/>
        <dsp:cNvSpPr/>
      </dsp:nvSpPr>
      <dsp:spPr>
        <a:xfrm>
          <a:off x="5299855" y="3670434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100/jours</a:t>
          </a:r>
          <a:endParaRPr lang="fr-FR" sz="1900" kern="1200" dirty="0"/>
        </a:p>
      </dsp:txBody>
      <dsp:txXfrm>
        <a:off x="5319327" y="3689906"/>
        <a:ext cx="1235117" cy="625865"/>
      </dsp:txXfrm>
    </dsp:sp>
    <dsp:sp modelId="{82C3C1DB-6B2B-4EAD-A46A-D25BCC5E4E93}">
      <dsp:nvSpPr>
        <dsp:cNvPr id="0" name=""/>
        <dsp:cNvSpPr/>
      </dsp:nvSpPr>
      <dsp:spPr>
        <a:xfrm>
          <a:off x="6852617" y="0"/>
          <a:ext cx="1592576" cy="4563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ENTREPRISE</a:t>
          </a:r>
          <a:endParaRPr lang="fr-FR" sz="1800" kern="1200" dirty="0"/>
        </a:p>
      </dsp:txBody>
      <dsp:txXfrm>
        <a:off x="6852617" y="0"/>
        <a:ext cx="1592576" cy="1369059"/>
      </dsp:txXfrm>
    </dsp:sp>
    <dsp:sp modelId="{D9B30103-C35F-4DFA-858E-21AD07EF2702}">
      <dsp:nvSpPr>
        <dsp:cNvPr id="0" name=""/>
        <dsp:cNvSpPr/>
      </dsp:nvSpPr>
      <dsp:spPr>
        <a:xfrm>
          <a:off x="7011875" y="1369171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7031347" y="1388643"/>
        <a:ext cx="1235117" cy="625865"/>
      </dsp:txXfrm>
    </dsp:sp>
    <dsp:sp modelId="{6D6AD50A-3EEE-4E26-92F2-4593215E6DE4}">
      <dsp:nvSpPr>
        <dsp:cNvPr id="0" name=""/>
        <dsp:cNvSpPr/>
      </dsp:nvSpPr>
      <dsp:spPr>
        <a:xfrm>
          <a:off x="7011875" y="2136258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7031347" y="2155730"/>
        <a:ext cx="1235117" cy="625865"/>
      </dsp:txXfrm>
    </dsp:sp>
    <dsp:sp modelId="{3D946E32-456C-4EF3-8268-D75A6837AFC3}">
      <dsp:nvSpPr>
        <dsp:cNvPr id="0" name=""/>
        <dsp:cNvSpPr/>
      </dsp:nvSpPr>
      <dsp:spPr>
        <a:xfrm>
          <a:off x="7011875" y="2903346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0" kern="1200" dirty="0" smtClean="0"/>
            <a:t>✓</a:t>
          </a:r>
          <a:endParaRPr lang="fr-FR" sz="1900" kern="1200" dirty="0"/>
        </a:p>
      </dsp:txBody>
      <dsp:txXfrm>
        <a:off x="7031347" y="2922818"/>
        <a:ext cx="1235117" cy="625865"/>
      </dsp:txXfrm>
    </dsp:sp>
    <dsp:sp modelId="{449AEE07-7D03-4B88-AA94-9F02A14160FE}">
      <dsp:nvSpPr>
        <dsp:cNvPr id="0" name=""/>
        <dsp:cNvSpPr/>
      </dsp:nvSpPr>
      <dsp:spPr>
        <a:xfrm>
          <a:off x="7011875" y="3670434"/>
          <a:ext cx="1274061" cy="664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1000/jours</a:t>
          </a:r>
          <a:endParaRPr lang="fr-FR" sz="1900" kern="1200" dirty="0"/>
        </a:p>
      </dsp:txBody>
      <dsp:txXfrm>
        <a:off x="7031347" y="3689906"/>
        <a:ext cx="1235117" cy="625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1A9F-4694-4BB6-A8F3-4B645DEF60D1}">
      <dsp:nvSpPr>
        <dsp:cNvPr id="0" name=""/>
        <dsp:cNvSpPr/>
      </dsp:nvSpPr>
      <dsp:spPr>
        <a:xfrm>
          <a:off x="235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Accueil</a:t>
          </a:r>
          <a:endParaRPr lang="fr-FR" sz="1100" kern="1200" dirty="0"/>
        </a:p>
      </dsp:txBody>
      <dsp:txXfrm>
        <a:off x="20419" y="154131"/>
        <a:ext cx="991985" cy="580736"/>
      </dsp:txXfrm>
    </dsp:sp>
    <dsp:sp modelId="{55DB654B-4F40-44A6-B830-57F236E2B080}">
      <dsp:nvSpPr>
        <dsp:cNvPr id="0" name=""/>
        <dsp:cNvSpPr/>
      </dsp:nvSpPr>
      <dsp:spPr>
        <a:xfrm>
          <a:off x="113328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33284" y="368007"/>
        <a:ext cx="152573" cy="152984"/>
      </dsp:txXfrm>
    </dsp:sp>
    <dsp:sp modelId="{3223B5F6-3440-44A2-8D93-5D0DBBED4E32}">
      <dsp:nvSpPr>
        <dsp:cNvPr id="0" name=""/>
        <dsp:cNvSpPr/>
      </dsp:nvSpPr>
      <dsp:spPr>
        <a:xfrm>
          <a:off x="1441721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Fonctionnalités</a:t>
          </a:r>
          <a:endParaRPr lang="fr-FR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Tutoriels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FAQ</a:t>
          </a:r>
        </a:p>
      </dsp:txBody>
      <dsp:txXfrm>
        <a:off x="1459789" y="154131"/>
        <a:ext cx="991985" cy="580736"/>
      </dsp:txXfrm>
    </dsp:sp>
    <dsp:sp modelId="{488E880C-6463-477F-9781-5E6CDD049BC6}">
      <dsp:nvSpPr>
        <dsp:cNvPr id="0" name=""/>
        <dsp:cNvSpPr/>
      </dsp:nvSpPr>
      <dsp:spPr>
        <a:xfrm>
          <a:off x="257265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572654" y="368007"/>
        <a:ext cx="152573" cy="152984"/>
      </dsp:txXfrm>
    </dsp:sp>
    <dsp:sp modelId="{B152C582-A1B9-459F-AABD-620CA3A78B2E}">
      <dsp:nvSpPr>
        <dsp:cNvPr id="0" name=""/>
        <dsp:cNvSpPr/>
      </dsp:nvSpPr>
      <dsp:spPr>
        <a:xfrm>
          <a:off x="2881090" y="136063"/>
          <a:ext cx="1028121" cy="616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Tarifs</a:t>
          </a:r>
        </a:p>
      </dsp:txBody>
      <dsp:txXfrm>
        <a:off x="2899158" y="154131"/>
        <a:ext cx="991985" cy="580736"/>
      </dsp:txXfrm>
    </dsp:sp>
    <dsp:sp modelId="{3A1E0BF6-B458-44D1-8F93-B30C20611F14}">
      <dsp:nvSpPr>
        <dsp:cNvPr id="0" name=""/>
        <dsp:cNvSpPr/>
      </dsp:nvSpPr>
      <dsp:spPr>
        <a:xfrm>
          <a:off x="4012024" y="317012"/>
          <a:ext cx="217961" cy="25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012024" y="368007"/>
        <a:ext cx="152573" cy="152984"/>
      </dsp:txXfrm>
    </dsp:sp>
    <dsp:sp modelId="{20D8B3D4-B009-4E52-A8EC-085DB930D134}">
      <dsp:nvSpPr>
        <dsp:cNvPr id="0" name=""/>
        <dsp:cNvSpPr/>
      </dsp:nvSpPr>
      <dsp:spPr>
        <a:xfrm>
          <a:off x="4320460" y="136063"/>
          <a:ext cx="1028121" cy="6168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Notre équipe</a:t>
          </a:r>
          <a:endParaRPr lang="fr-FR" sz="1100" kern="1200" dirty="0"/>
        </a:p>
      </dsp:txBody>
      <dsp:txXfrm>
        <a:off x="4338528" y="154131"/>
        <a:ext cx="991985" cy="58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9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9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6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2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BFB1-6607-4C1F-A62A-4ADE9B33DCA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9182-9060-4742-AEDA-2FE86C83D9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6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23465740"/>
              </p:ext>
            </p:extLst>
          </p:nvPr>
        </p:nvGraphicFramePr>
        <p:xfrm>
          <a:off x="110067" y="1"/>
          <a:ext cx="5350933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726653" y="905932"/>
            <a:ext cx="369069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Phrase d’accroche</a:t>
            </a:r>
          </a:p>
          <a:p>
            <a:pPr algn="ctr"/>
            <a:r>
              <a:rPr lang="fr-FR" sz="1100" dirty="0" smtClean="0"/>
              <a:t>Sous titre détaillant rapidement notre proposition de valeur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404" y="1540931"/>
            <a:ext cx="2891192" cy="7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Télécharger gratuitement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33134" y="2370665"/>
            <a:ext cx="3877732" cy="1864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Video</a:t>
            </a:r>
            <a:r>
              <a:rPr lang="fr-FR" dirty="0" smtClean="0"/>
              <a:t> présentation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33134" y="4580465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marketing (visuel joli)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19133" y="5892798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marketing (visuel joli)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70400" y="4580465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1</a:t>
            </a:r>
          </a:p>
          <a:p>
            <a:r>
              <a:rPr lang="fr-FR" sz="1400" dirty="0" smtClean="0"/>
              <a:t>+ proposition valeur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3134" y="5892798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2</a:t>
            </a:r>
          </a:p>
          <a:p>
            <a:r>
              <a:rPr lang="fr-FR" sz="1400" dirty="0" smtClean="0"/>
              <a:t>+ proposition valeur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791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911886249"/>
              </p:ext>
            </p:extLst>
          </p:nvPr>
        </p:nvGraphicFramePr>
        <p:xfrm>
          <a:off x="110067" y="1"/>
          <a:ext cx="5350933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658534" y="1109132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tutoriel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944533" y="2421465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tutoriel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495800" y="1109132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1</a:t>
            </a:r>
          </a:p>
          <a:p>
            <a:r>
              <a:rPr lang="fr-FR" sz="1400" dirty="0" smtClean="0"/>
              <a:t>+ explication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2658534" y="2421465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2</a:t>
            </a:r>
          </a:p>
          <a:p>
            <a:r>
              <a:rPr lang="fr-FR" sz="1400" dirty="0" smtClean="0"/>
              <a:t>+ explication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2658534" y="3635570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tutoriel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44533" y="4947903"/>
            <a:ext cx="1591733" cy="778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GIF tutoriel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95800" y="3635570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3</a:t>
            </a:r>
          </a:p>
          <a:p>
            <a:r>
              <a:rPr lang="fr-FR" sz="1400" dirty="0" smtClean="0"/>
              <a:t>+ explication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658534" y="4947903"/>
            <a:ext cx="204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4</a:t>
            </a:r>
          </a:p>
          <a:p>
            <a:r>
              <a:rPr lang="fr-FR" sz="1400" dirty="0" smtClean="0"/>
              <a:t>+ explication</a:t>
            </a:r>
            <a:endParaRPr lang="fr-FR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237067" y="63500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+2</a:t>
            </a:r>
            <a:r>
              <a:rPr lang="fr-FR" baseline="30000" dirty="0" smtClean="0"/>
              <a:t>e</a:t>
            </a:r>
            <a:r>
              <a:rPr lang="fr-FR" dirty="0" smtClean="0"/>
              <a:t> onglet FAQ classique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6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18339093"/>
              </p:ext>
            </p:extLst>
          </p:nvPr>
        </p:nvGraphicFramePr>
        <p:xfrm>
          <a:off x="110067" y="1"/>
          <a:ext cx="5350933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973248686"/>
              </p:ext>
            </p:extLst>
          </p:nvPr>
        </p:nvGraphicFramePr>
        <p:xfrm>
          <a:off x="347133" y="1193801"/>
          <a:ext cx="8449733" cy="4563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309533" y="20489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019799" y="20489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730065" y="20489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5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09085684"/>
              </p:ext>
            </p:extLst>
          </p:nvPr>
        </p:nvGraphicFramePr>
        <p:xfrm>
          <a:off x="110067" y="1"/>
          <a:ext cx="5350933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Affichage à l'écran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Dalkia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BRAY Guillaume</dc:creator>
  <cp:lastModifiedBy>BRAY Guillaume</cp:lastModifiedBy>
  <cp:revision>3</cp:revision>
  <dcterms:created xsi:type="dcterms:W3CDTF">2023-02-13T12:42:08Z</dcterms:created>
  <dcterms:modified xsi:type="dcterms:W3CDTF">2023-02-13T12:57:50Z</dcterms:modified>
</cp:coreProperties>
</file>