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4792-8992-44C6-B56B-2E919B49AFB1}" type="datetimeFigureOut">
              <a:rPr lang="fr-FR" smtClean="0"/>
              <a:t>15/02/2023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18CD-BD97-4F36-99D2-514521481C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79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4792-8992-44C6-B56B-2E919B49AFB1}" type="datetimeFigureOut">
              <a:rPr lang="fr-FR" smtClean="0"/>
              <a:t>15/02/2023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18CD-BD97-4F36-99D2-514521481C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18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4792-8992-44C6-B56B-2E919B49AFB1}" type="datetimeFigureOut">
              <a:rPr lang="fr-FR" smtClean="0"/>
              <a:t>15/02/2023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18CD-BD97-4F36-99D2-514521481C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20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4792-8992-44C6-B56B-2E919B49AFB1}" type="datetimeFigureOut">
              <a:rPr lang="fr-FR" smtClean="0"/>
              <a:t>15/02/2023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18CD-BD97-4F36-99D2-514521481C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4792-8992-44C6-B56B-2E919B49AFB1}" type="datetimeFigureOut">
              <a:rPr lang="fr-FR" smtClean="0"/>
              <a:t>15/02/2023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18CD-BD97-4F36-99D2-514521481C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3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4792-8992-44C6-B56B-2E919B49AFB1}" type="datetimeFigureOut">
              <a:rPr lang="fr-FR" smtClean="0"/>
              <a:t>15/02/2023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18CD-BD97-4F36-99D2-514521481C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0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4792-8992-44C6-B56B-2E919B49AFB1}" type="datetimeFigureOut">
              <a:rPr lang="fr-FR" smtClean="0"/>
              <a:t>15/02/2023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18CD-BD97-4F36-99D2-514521481C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12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4792-8992-44C6-B56B-2E919B49AFB1}" type="datetimeFigureOut">
              <a:rPr lang="fr-FR" smtClean="0"/>
              <a:t>15/02/2023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18CD-BD97-4F36-99D2-514521481C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80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4792-8992-44C6-B56B-2E919B49AFB1}" type="datetimeFigureOut">
              <a:rPr lang="fr-FR" smtClean="0"/>
              <a:t>15/02/2023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18CD-BD97-4F36-99D2-514521481C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91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4792-8992-44C6-B56B-2E919B49AFB1}" type="datetimeFigureOut">
              <a:rPr lang="fr-FR" smtClean="0"/>
              <a:t>15/02/2023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18CD-BD97-4F36-99D2-514521481C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88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4792-8992-44C6-B56B-2E919B49AFB1}" type="datetimeFigureOut">
              <a:rPr lang="fr-FR" smtClean="0"/>
              <a:t>15/02/2023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18CD-BD97-4F36-99D2-514521481C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85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C4792-8992-44C6-B56B-2E919B49AFB1}" type="datetimeFigureOut">
              <a:rPr lang="fr-FR" smtClean="0"/>
              <a:t>15/02/2023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A18CD-BD97-4F36-99D2-514521481C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65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chrome://extensio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indows 10 décompresser fichi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45" y="428625"/>
            <a:ext cx="11430000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entagone 4"/>
          <p:cNvSpPr/>
          <p:nvPr/>
        </p:nvSpPr>
        <p:spPr>
          <a:xfrm>
            <a:off x="0" y="0"/>
            <a:ext cx="3938954" cy="1345223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EXTRAIRE LE ZIP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237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6951"/>
            <a:ext cx="12198977" cy="5550185"/>
          </a:xfrm>
          <a:prstGeom prst="rect">
            <a:avLst/>
          </a:prstGeom>
        </p:spPr>
      </p:pic>
      <p:sp>
        <p:nvSpPr>
          <p:cNvPr id="4" name="Pentagone 3"/>
          <p:cNvSpPr/>
          <p:nvPr/>
        </p:nvSpPr>
        <p:spPr>
          <a:xfrm>
            <a:off x="0" y="0"/>
            <a:ext cx="3938954" cy="1345223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Aller dans </a:t>
            </a:r>
            <a:r>
              <a:rPr lang="fr-FR" dirty="0" smtClean="0">
                <a:hlinkClick r:id="rId3"/>
              </a:rPr>
              <a:t>chrome://extensions/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515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6951"/>
            <a:ext cx="12198977" cy="5550185"/>
          </a:xfrm>
          <a:prstGeom prst="rect">
            <a:avLst/>
          </a:prstGeom>
        </p:spPr>
      </p:pic>
      <p:sp>
        <p:nvSpPr>
          <p:cNvPr id="4" name="Pentagone 3"/>
          <p:cNvSpPr/>
          <p:nvPr/>
        </p:nvSpPr>
        <p:spPr>
          <a:xfrm>
            <a:off x="0" y="0"/>
            <a:ext cx="3938954" cy="1345223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Charger l’extension non empaquetée et sélectionner le 1</a:t>
            </a:r>
            <a:r>
              <a:rPr lang="fr-FR" baseline="30000" dirty="0" smtClean="0"/>
              <a:t>er</a:t>
            </a:r>
            <a:r>
              <a:rPr lang="fr-FR" dirty="0" smtClean="0"/>
              <a:t> dossier « </a:t>
            </a:r>
            <a:r>
              <a:rPr lang="fr-FR" dirty="0" err="1" smtClean="0"/>
              <a:t>Corriger_FR</a:t>
            </a:r>
            <a:r>
              <a:rPr lang="fr-FR" dirty="0" smtClean="0"/>
              <a:t> »</a:t>
            </a:r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 flipH="1" flipV="1">
            <a:off x="2373923" y="2060674"/>
            <a:ext cx="1099039" cy="5715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477" y="2561821"/>
            <a:ext cx="8229240" cy="429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6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6951"/>
            <a:ext cx="12198977" cy="5550185"/>
          </a:xfrm>
          <a:prstGeom prst="rect">
            <a:avLst/>
          </a:prstGeom>
        </p:spPr>
      </p:pic>
      <p:sp>
        <p:nvSpPr>
          <p:cNvPr id="4" name="Pentagone 3"/>
          <p:cNvSpPr/>
          <p:nvPr/>
        </p:nvSpPr>
        <p:spPr>
          <a:xfrm>
            <a:off x="0" y="0"/>
            <a:ext cx="3938954" cy="1345223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Réitérer pour chacun des 5 dossiers</a:t>
            </a:r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 flipH="1" flipV="1">
            <a:off x="2373923" y="2060674"/>
            <a:ext cx="1099039" cy="5715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477" y="2561821"/>
            <a:ext cx="8229240" cy="429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358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</Words>
  <Application>Microsoft Office PowerPoint</Application>
  <PresentationFormat>Grand écran</PresentationFormat>
  <Paragraphs>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Dalkia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BRAY Guillaume</dc:creator>
  <cp:lastModifiedBy>BRAY Guillaume</cp:lastModifiedBy>
  <cp:revision>1</cp:revision>
  <dcterms:created xsi:type="dcterms:W3CDTF">2023-02-15T10:44:48Z</dcterms:created>
  <dcterms:modified xsi:type="dcterms:W3CDTF">2023-02-15T10:50:57Z</dcterms:modified>
</cp:coreProperties>
</file>