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84738" cy="4884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F0A"/>
    <a:srgbClr val="443900"/>
    <a:srgbClr val="536C00"/>
    <a:srgbClr val="8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158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356" y="799424"/>
            <a:ext cx="4152027" cy="1700612"/>
          </a:xfrm>
        </p:spPr>
        <p:txBody>
          <a:bodyPr anchor="b"/>
          <a:lstStyle>
            <a:lvl1pPr algn="ctr">
              <a:defRPr sz="3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592" y="2565619"/>
            <a:ext cx="3663554" cy="1179347"/>
          </a:xfrm>
        </p:spPr>
        <p:txBody>
          <a:bodyPr/>
          <a:lstStyle>
            <a:lvl1pPr marL="0" indent="0" algn="ctr">
              <a:buNone/>
              <a:defRPr sz="1282"/>
            </a:lvl1pPr>
            <a:lvl2pPr marL="244236" indent="0" algn="ctr">
              <a:buNone/>
              <a:defRPr sz="1068"/>
            </a:lvl2pPr>
            <a:lvl3pPr marL="488472" indent="0" algn="ctr">
              <a:buNone/>
              <a:defRPr sz="962"/>
            </a:lvl3pPr>
            <a:lvl4pPr marL="732709" indent="0" algn="ctr">
              <a:buNone/>
              <a:defRPr sz="855"/>
            </a:lvl4pPr>
            <a:lvl5pPr marL="976945" indent="0" algn="ctr">
              <a:buNone/>
              <a:defRPr sz="855"/>
            </a:lvl5pPr>
            <a:lvl6pPr marL="1221181" indent="0" algn="ctr">
              <a:buNone/>
              <a:defRPr sz="855"/>
            </a:lvl6pPr>
            <a:lvl7pPr marL="1465417" indent="0" algn="ctr">
              <a:buNone/>
              <a:defRPr sz="855"/>
            </a:lvl7pPr>
            <a:lvl8pPr marL="1709654" indent="0" algn="ctr">
              <a:buNone/>
              <a:defRPr sz="855"/>
            </a:lvl8pPr>
            <a:lvl9pPr marL="1953890" indent="0" algn="ctr">
              <a:buNone/>
              <a:defRPr sz="8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3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9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5641" y="260067"/>
            <a:ext cx="1053272" cy="41395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826" y="260067"/>
            <a:ext cx="3098756" cy="4139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57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5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2" y="1217794"/>
            <a:ext cx="4213087" cy="2031915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82" y="3268931"/>
            <a:ext cx="4213087" cy="1068536"/>
          </a:xfrm>
        </p:spPr>
        <p:txBody>
          <a:bodyPr/>
          <a:lstStyle>
            <a:lvl1pPr marL="0" indent="0">
              <a:buNone/>
              <a:defRPr sz="1282">
                <a:solidFill>
                  <a:schemeClr val="tx1"/>
                </a:solidFill>
              </a:defRPr>
            </a:lvl1pPr>
            <a:lvl2pPr marL="244236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2pPr>
            <a:lvl3pPr marL="488472" indent="0">
              <a:buNone/>
              <a:defRPr sz="962">
                <a:solidFill>
                  <a:schemeClr val="tx1">
                    <a:tint val="75000"/>
                  </a:schemeClr>
                </a:solidFill>
              </a:defRPr>
            </a:lvl3pPr>
            <a:lvl4pPr marL="732709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4pPr>
            <a:lvl5pPr marL="976945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5pPr>
            <a:lvl6pPr marL="1221181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6pPr>
            <a:lvl7pPr marL="1465417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7pPr>
            <a:lvl8pPr marL="1709654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8pPr>
            <a:lvl9pPr marL="195389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1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826" y="1300336"/>
            <a:ext cx="2076014" cy="309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2898" y="1300336"/>
            <a:ext cx="2076014" cy="309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40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62" y="260068"/>
            <a:ext cx="4213087" cy="944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462" y="1197439"/>
            <a:ext cx="2066473" cy="586847"/>
          </a:xfrm>
        </p:spPr>
        <p:txBody>
          <a:bodyPr anchor="b"/>
          <a:lstStyle>
            <a:lvl1pPr marL="0" indent="0">
              <a:buNone/>
              <a:defRPr sz="1282" b="1"/>
            </a:lvl1pPr>
            <a:lvl2pPr marL="244236" indent="0">
              <a:buNone/>
              <a:defRPr sz="1068" b="1"/>
            </a:lvl2pPr>
            <a:lvl3pPr marL="488472" indent="0">
              <a:buNone/>
              <a:defRPr sz="962" b="1"/>
            </a:lvl3pPr>
            <a:lvl4pPr marL="732709" indent="0">
              <a:buNone/>
              <a:defRPr sz="855" b="1"/>
            </a:lvl4pPr>
            <a:lvl5pPr marL="976945" indent="0">
              <a:buNone/>
              <a:defRPr sz="855" b="1"/>
            </a:lvl5pPr>
            <a:lvl6pPr marL="1221181" indent="0">
              <a:buNone/>
              <a:defRPr sz="855" b="1"/>
            </a:lvl6pPr>
            <a:lvl7pPr marL="1465417" indent="0">
              <a:buNone/>
              <a:defRPr sz="855" b="1"/>
            </a:lvl7pPr>
            <a:lvl8pPr marL="1709654" indent="0">
              <a:buNone/>
              <a:defRPr sz="855" b="1"/>
            </a:lvl8pPr>
            <a:lvl9pPr marL="1953890" indent="0">
              <a:buNone/>
              <a:defRPr sz="8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462" y="1784286"/>
            <a:ext cx="2066473" cy="2624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2899" y="1197439"/>
            <a:ext cx="2076650" cy="586847"/>
          </a:xfrm>
        </p:spPr>
        <p:txBody>
          <a:bodyPr anchor="b"/>
          <a:lstStyle>
            <a:lvl1pPr marL="0" indent="0">
              <a:buNone/>
              <a:defRPr sz="1282" b="1"/>
            </a:lvl1pPr>
            <a:lvl2pPr marL="244236" indent="0">
              <a:buNone/>
              <a:defRPr sz="1068" b="1"/>
            </a:lvl2pPr>
            <a:lvl3pPr marL="488472" indent="0">
              <a:buNone/>
              <a:defRPr sz="962" b="1"/>
            </a:lvl3pPr>
            <a:lvl4pPr marL="732709" indent="0">
              <a:buNone/>
              <a:defRPr sz="855" b="1"/>
            </a:lvl4pPr>
            <a:lvl5pPr marL="976945" indent="0">
              <a:buNone/>
              <a:defRPr sz="855" b="1"/>
            </a:lvl5pPr>
            <a:lvl6pPr marL="1221181" indent="0">
              <a:buNone/>
              <a:defRPr sz="855" b="1"/>
            </a:lvl6pPr>
            <a:lvl7pPr marL="1465417" indent="0">
              <a:buNone/>
              <a:defRPr sz="855" b="1"/>
            </a:lvl7pPr>
            <a:lvl8pPr marL="1709654" indent="0">
              <a:buNone/>
              <a:defRPr sz="855" b="1"/>
            </a:lvl8pPr>
            <a:lvl9pPr marL="1953890" indent="0">
              <a:buNone/>
              <a:defRPr sz="8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2899" y="1784286"/>
            <a:ext cx="2076650" cy="2624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7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7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62" y="325649"/>
            <a:ext cx="1575455" cy="1139772"/>
          </a:xfrm>
        </p:spPr>
        <p:txBody>
          <a:bodyPr anchor="b"/>
          <a:lstStyle>
            <a:lvl1pPr>
              <a:defRPr sz="1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650" y="703313"/>
            <a:ext cx="2472899" cy="3471330"/>
          </a:xfrm>
        </p:spPr>
        <p:txBody>
          <a:bodyPr/>
          <a:lstStyle>
            <a:lvl1pPr>
              <a:defRPr sz="1709"/>
            </a:lvl1pPr>
            <a:lvl2pPr>
              <a:defRPr sz="1496"/>
            </a:lvl2pPr>
            <a:lvl3pPr>
              <a:defRPr sz="1282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462" y="1465422"/>
            <a:ext cx="1575455" cy="2714874"/>
          </a:xfrm>
        </p:spPr>
        <p:txBody>
          <a:bodyPr/>
          <a:lstStyle>
            <a:lvl1pPr marL="0" indent="0">
              <a:buNone/>
              <a:defRPr sz="855"/>
            </a:lvl1pPr>
            <a:lvl2pPr marL="244236" indent="0">
              <a:buNone/>
              <a:defRPr sz="748"/>
            </a:lvl2pPr>
            <a:lvl3pPr marL="488472" indent="0">
              <a:buNone/>
              <a:defRPr sz="641"/>
            </a:lvl3pPr>
            <a:lvl4pPr marL="732709" indent="0">
              <a:buNone/>
              <a:defRPr sz="534"/>
            </a:lvl4pPr>
            <a:lvl5pPr marL="976945" indent="0">
              <a:buNone/>
              <a:defRPr sz="534"/>
            </a:lvl5pPr>
            <a:lvl6pPr marL="1221181" indent="0">
              <a:buNone/>
              <a:defRPr sz="534"/>
            </a:lvl6pPr>
            <a:lvl7pPr marL="1465417" indent="0">
              <a:buNone/>
              <a:defRPr sz="534"/>
            </a:lvl7pPr>
            <a:lvl8pPr marL="1709654" indent="0">
              <a:buNone/>
              <a:defRPr sz="534"/>
            </a:lvl8pPr>
            <a:lvl9pPr marL="1953890" indent="0">
              <a:buNone/>
              <a:defRPr sz="5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2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62" y="325649"/>
            <a:ext cx="1575455" cy="1139772"/>
          </a:xfrm>
        </p:spPr>
        <p:txBody>
          <a:bodyPr anchor="b"/>
          <a:lstStyle>
            <a:lvl1pPr>
              <a:defRPr sz="1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6650" y="703313"/>
            <a:ext cx="2472899" cy="3471330"/>
          </a:xfrm>
        </p:spPr>
        <p:txBody>
          <a:bodyPr anchor="t"/>
          <a:lstStyle>
            <a:lvl1pPr marL="0" indent="0">
              <a:buNone/>
              <a:defRPr sz="1709"/>
            </a:lvl1pPr>
            <a:lvl2pPr marL="244236" indent="0">
              <a:buNone/>
              <a:defRPr sz="1496"/>
            </a:lvl2pPr>
            <a:lvl3pPr marL="488472" indent="0">
              <a:buNone/>
              <a:defRPr sz="1282"/>
            </a:lvl3pPr>
            <a:lvl4pPr marL="732709" indent="0">
              <a:buNone/>
              <a:defRPr sz="1068"/>
            </a:lvl4pPr>
            <a:lvl5pPr marL="976945" indent="0">
              <a:buNone/>
              <a:defRPr sz="1068"/>
            </a:lvl5pPr>
            <a:lvl6pPr marL="1221181" indent="0">
              <a:buNone/>
              <a:defRPr sz="1068"/>
            </a:lvl6pPr>
            <a:lvl7pPr marL="1465417" indent="0">
              <a:buNone/>
              <a:defRPr sz="1068"/>
            </a:lvl7pPr>
            <a:lvl8pPr marL="1709654" indent="0">
              <a:buNone/>
              <a:defRPr sz="1068"/>
            </a:lvl8pPr>
            <a:lvl9pPr marL="1953890" indent="0">
              <a:buNone/>
              <a:defRPr sz="10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462" y="1465422"/>
            <a:ext cx="1575455" cy="2714874"/>
          </a:xfrm>
        </p:spPr>
        <p:txBody>
          <a:bodyPr/>
          <a:lstStyle>
            <a:lvl1pPr marL="0" indent="0">
              <a:buNone/>
              <a:defRPr sz="855"/>
            </a:lvl1pPr>
            <a:lvl2pPr marL="244236" indent="0">
              <a:buNone/>
              <a:defRPr sz="748"/>
            </a:lvl2pPr>
            <a:lvl3pPr marL="488472" indent="0">
              <a:buNone/>
              <a:defRPr sz="641"/>
            </a:lvl3pPr>
            <a:lvl4pPr marL="732709" indent="0">
              <a:buNone/>
              <a:defRPr sz="534"/>
            </a:lvl4pPr>
            <a:lvl5pPr marL="976945" indent="0">
              <a:buNone/>
              <a:defRPr sz="534"/>
            </a:lvl5pPr>
            <a:lvl6pPr marL="1221181" indent="0">
              <a:buNone/>
              <a:defRPr sz="534"/>
            </a:lvl6pPr>
            <a:lvl7pPr marL="1465417" indent="0">
              <a:buNone/>
              <a:defRPr sz="534"/>
            </a:lvl7pPr>
            <a:lvl8pPr marL="1709654" indent="0">
              <a:buNone/>
              <a:defRPr sz="534"/>
            </a:lvl8pPr>
            <a:lvl9pPr marL="1953890" indent="0">
              <a:buNone/>
              <a:defRPr sz="5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4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26" y="260068"/>
            <a:ext cx="4213087" cy="94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826" y="1300336"/>
            <a:ext cx="4213087" cy="309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826" y="4527430"/>
            <a:ext cx="1099066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CF41-DAA0-4F48-99F5-97BF35BEE4C1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8070" y="4527430"/>
            <a:ext cx="1648599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9846" y="4527430"/>
            <a:ext cx="1099066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815F-6F89-4615-AA3C-18C25466C6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6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8472" rtl="0" eaLnBrk="1" latinLnBrk="0" hangingPunct="1">
        <a:lnSpc>
          <a:spcPct val="90000"/>
        </a:lnSpc>
        <a:spcBef>
          <a:spcPct val="0"/>
        </a:spcBef>
        <a:buNone/>
        <a:defRPr sz="23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118" indent="-122118" algn="l" defTabSz="48847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1pPr>
      <a:lvl2pPr marL="366354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2pPr>
      <a:lvl3pPr marL="610591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54827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1099063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343299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587536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831772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2076008" indent="-122118" algn="l" defTabSz="488472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1pPr>
      <a:lvl2pPr marL="244236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2pPr>
      <a:lvl3pPr marL="488472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3pPr>
      <a:lvl4pPr marL="732709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976945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221181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465417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709654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1953890" algn="l" defTabSz="488472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seed-png/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pinterest.com/pin/147422587788941911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F5F9410-9ED2-C1E6-0C55-9EE3422D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1" y="3109747"/>
            <a:ext cx="2335966" cy="19714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12F85B9-1964-32B2-3F12-FE627219525B}"/>
              </a:ext>
            </a:extLst>
          </p:cNvPr>
          <p:cNvGrpSpPr/>
          <p:nvPr/>
        </p:nvGrpSpPr>
        <p:grpSpPr>
          <a:xfrm>
            <a:off x="304800" y="-214006"/>
            <a:ext cx="4884738" cy="4884738"/>
            <a:chOff x="0" y="-84306"/>
            <a:chExt cx="4884738" cy="48847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A4257A-59FE-9797-671E-396E772CD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0306731" flipH="1">
              <a:off x="2008551" y="639994"/>
              <a:ext cx="1286256" cy="12862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86150C-5A74-481C-4614-126BF86C9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51375" y1="25208" x2="51375" y2="25208"/>
                          <a14:backgroundMark x1="51125" y1="21917" x2="51125" y2="21917"/>
                          <a14:backgroundMark x1="51125" y1="21917" x2="51125" y2="21917"/>
                          <a14:backgroundMark x1="54042" y1="15125" x2="54042" y2="15125"/>
                          <a14:backgroundMark x1="54042" y1="15125" x2="54042" y2="15125"/>
                          <a14:backgroundMark x1="54042" y1="15125" x2="50458" y2="20583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0" y="-84306"/>
              <a:ext cx="4884738" cy="48847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1D283D-C256-E28D-7B58-AF31B32D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1349278">
              <a:off x="832262" y="631219"/>
              <a:ext cx="1286256" cy="128625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28BF01-AC88-4518-6345-7E64EA958444}"/>
                </a:ext>
              </a:extLst>
            </p:cNvPr>
            <p:cNvSpPr/>
            <p:nvPr/>
          </p:nvSpPr>
          <p:spPr>
            <a:xfrm>
              <a:off x="1923196" y="918972"/>
              <a:ext cx="338642" cy="995000"/>
            </a:xfrm>
            <a:custGeom>
              <a:avLst/>
              <a:gdLst>
                <a:gd name="connsiteX0" fmla="*/ 0 w 259404"/>
                <a:gd name="connsiteY0" fmla="*/ 0 h 1121923"/>
                <a:gd name="connsiteX1" fmla="*/ 259404 w 259404"/>
                <a:gd name="connsiteY1" fmla="*/ 0 h 1121923"/>
                <a:gd name="connsiteX2" fmla="*/ 259404 w 259404"/>
                <a:gd name="connsiteY2" fmla="*/ 1121923 h 1121923"/>
                <a:gd name="connsiteX3" fmla="*/ 0 w 259404"/>
                <a:gd name="connsiteY3" fmla="*/ 1121923 h 1121923"/>
                <a:gd name="connsiteX4" fmla="*/ 0 w 259404"/>
                <a:gd name="connsiteY4" fmla="*/ 0 h 1121923"/>
                <a:gd name="connsiteX0" fmla="*/ 0 w 259404"/>
                <a:gd name="connsiteY0" fmla="*/ 0 h 1121923"/>
                <a:gd name="connsiteX1" fmla="*/ 259404 w 259404"/>
                <a:gd name="connsiteY1" fmla="*/ 0 h 1121923"/>
                <a:gd name="connsiteX2" fmla="*/ 259404 w 259404"/>
                <a:gd name="connsiteY2" fmla="*/ 1121923 h 1121923"/>
                <a:gd name="connsiteX3" fmla="*/ 6485 w 259404"/>
                <a:gd name="connsiteY3" fmla="*/ 959796 h 1121923"/>
                <a:gd name="connsiteX4" fmla="*/ 0 w 259404"/>
                <a:gd name="connsiteY4" fmla="*/ 0 h 1121923"/>
                <a:gd name="connsiteX0" fmla="*/ 0 w 259404"/>
                <a:gd name="connsiteY0" fmla="*/ 0 h 1173804"/>
                <a:gd name="connsiteX1" fmla="*/ 259404 w 259404"/>
                <a:gd name="connsiteY1" fmla="*/ 0 h 1173804"/>
                <a:gd name="connsiteX2" fmla="*/ 32426 w 259404"/>
                <a:gd name="connsiteY2" fmla="*/ 1173804 h 1173804"/>
                <a:gd name="connsiteX3" fmla="*/ 6485 w 259404"/>
                <a:gd name="connsiteY3" fmla="*/ 959796 h 1173804"/>
                <a:gd name="connsiteX4" fmla="*/ 0 w 259404"/>
                <a:gd name="connsiteY4" fmla="*/ 0 h 1173804"/>
                <a:gd name="connsiteX0" fmla="*/ 0 w 259404"/>
                <a:gd name="connsiteY0" fmla="*/ 0 h 1173804"/>
                <a:gd name="connsiteX1" fmla="*/ 259404 w 259404"/>
                <a:gd name="connsiteY1" fmla="*/ 0 h 1173804"/>
                <a:gd name="connsiteX2" fmla="*/ 84306 w 259404"/>
                <a:gd name="connsiteY2" fmla="*/ 38909 h 1173804"/>
                <a:gd name="connsiteX3" fmla="*/ 32426 w 259404"/>
                <a:gd name="connsiteY3" fmla="*/ 1173804 h 1173804"/>
                <a:gd name="connsiteX4" fmla="*/ 6485 w 259404"/>
                <a:gd name="connsiteY4" fmla="*/ 959796 h 1173804"/>
                <a:gd name="connsiteX5" fmla="*/ 0 w 259404"/>
                <a:gd name="connsiteY5" fmla="*/ 0 h 1173804"/>
                <a:gd name="connsiteX0" fmla="*/ 0 w 259404"/>
                <a:gd name="connsiteY0" fmla="*/ 0 h 1173804"/>
                <a:gd name="connsiteX1" fmla="*/ 259404 w 259404"/>
                <a:gd name="connsiteY1" fmla="*/ 0 h 1173804"/>
                <a:gd name="connsiteX2" fmla="*/ 236706 w 259404"/>
                <a:gd name="connsiteY2" fmla="*/ 176069 h 1173804"/>
                <a:gd name="connsiteX3" fmla="*/ 32426 w 259404"/>
                <a:gd name="connsiteY3" fmla="*/ 1173804 h 1173804"/>
                <a:gd name="connsiteX4" fmla="*/ 6485 w 259404"/>
                <a:gd name="connsiteY4" fmla="*/ 959796 h 1173804"/>
                <a:gd name="connsiteX5" fmla="*/ 0 w 259404"/>
                <a:gd name="connsiteY5" fmla="*/ 0 h 1173804"/>
                <a:gd name="connsiteX0" fmla="*/ 0 w 259404"/>
                <a:gd name="connsiteY0" fmla="*/ 0 h 1191584"/>
                <a:gd name="connsiteX1" fmla="*/ 259404 w 259404"/>
                <a:gd name="connsiteY1" fmla="*/ 0 h 1191584"/>
                <a:gd name="connsiteX2" fmla="*/ 236706 w 259404"/>
                <a:gd name="connsiteY2" fmla="*/ 176069 h 1191584"/>
                <a:gd name="connsiteX3" fmla="*/ 1946 w 259404"/>
                <a:gd name="connsiteY3" fmla="*/ 1191584 h 1191584"/>
                <a:gd name="connsiteX4" fmla="*/ 6485 w 259404"/>
                <a:gd name="connsiteY4" fmla="*/ 959796 h 1191584"/>
                <a:gd name="connsiteX5" fmla="*/ 0 w 259404"/>
                <a:gd name="connsiteY5" fmla="*/ 0 h 1191584"/>
                <a:gd name="connsiteX0" fmla="*/ 594 w 259998"/>
                <a:gd name="connsiteY0" fmla="*/ 0 h 1194124"/>
                <a:gd name="connsiteX1" fmla="*/ 259998 w 259998"/>
                <a:gd name="connsiteY1" fmla="*/ 0 h 1194124"/>
                <a:gd name="connsiteX2" fmla="*/ 237300 w 259998"/>
                <a:gd name="connsiteY2" fmla="*/ 176069 h 1194124"/>
                <a:gd name="connsiteX3" fmla="*/ 0 w 259998"/>
                <a:gd name="connsiteY3" fmla="*/ 1194124 h 1194124"/>
                <a:gd name="connsiteX4" fmla="*/ 7079 w 259998"/>
                <a:gd name="connsiteY4" fmla="*/ 959796 h 1194124"/>
                <a:gd name="connsiteX5" fmla="*/ 594 w 259998"/>
                <a:gd name="connsiteY5" fmla="*/ 0 h 1194124"/>
                <a:gd name="connsiteX0" fmla="*/ 594 w 259998"/>
                <a:gd name="connsiteY0" fmla="*/ 0 h 1194124"/>
                <a:gd name="connsiteX1" fmla="*/ 259998 w 259998"/>
                <a:gd name="connsiteY1" fmla="*/ 0 h 1194124"/>
                <a:gd name="connsiteX2" fmla="*/ 237300 w 259998"/>
                <a:gd name="connsiteY2" fmla="*/ 176069 h 1194124"/>
                <a:gd name="connsiteX3" fmla="*/ 0 w 259998"/>
                <a:gd name="connsiteY3" fmla="*/ 1194124 h 1194124"/>
                <a:gd name="connsiteX4" fmla="*/ 7079 w 259998"/>
                <a:gd name="connsiteY4" fmla="*/ 959796 h 1194124"/>
                <a:gd name="connsiteX5" fmla="*/ 594 w 259998"/>
                <a:gd name="connsiteY5" fmla="*/ 0 h 1194124"/>
                <a:gd name="connsiteX0" fmla="*/ 594 w 259998"/>
                <a:gd name="connsiteY0" fmla="*/ 0 h 1194124"/>
                <a:gd name="connsiteX1" fmla="*/ 259998 w 259998"/>
                <a:gd name="connsiteY1" fmla="*/ 0 h 1194124"/>
                <a:gd name="connsiteX2" fmla="*/ 237300 w 259998"/>
                <a:gd name="connsiteY2" fmla="*/ 176069 h 1194124"/>
                <a:gd name="connsiteX3" fmla="*/ 0 w 259998"/>
                <a:gd name="connsiteY3" fmla="*/ 1194124 h 1194124"/>
                <a:gd name="connsiteX4" fmla="*/ 7079 w 259998"/>
                <a:gd name="connsiteY4" fmla="*/ 959796 h 1194124"/>
                <a:gd name="connsiteX5" fmla="*/ 594 w 259998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305686 w 328384"/>
                <a:gd name="connsiteY2" fmla="*/ 17606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6838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68980 w 328384"/>
                <a:gd name="connsiteY0" fmla="*/ 0 h 1194124"/>
                <a:gd name="connsiteX1" fmla="*/ 328384 w 328384"/>
                <a:gd name="connsiteY1" fmla="*/ 0 h 1194124"/>
                <a:gd name="connsiteX2" fmla="*/ 292986 w 328384"/>
                <a:gd name="connsiteY2" fmla="*/ 140509 h 1194124"/>
                <a:gd name="connsiteX3" fmla="*/ 50606 w 328384"/>
                <a:gd name="connsiteY3" fmla="*/ 1194124 h 1194124"/>
                <a:gd name="connsiteX4" fmla="*/ 75465 w 328384"/>
                <a:gd name="connsiteY4" fmla="*/ 959796 h 1194124"/>
                <a:gd name="connsiteX5" fmla="*/ 68980 w 328384"/>
                <a:gd name="connsiteY5" fmla="*/ 0 h 1194124"/>
                <a:gd name="connsiteX0" fmla="*/ 42764 w 469808"/>
                <a:gd name="connsiteY0" fmla="*/ 5080 h 1194124"/>
                <a:gd name="connsiteX1" fmla="*/ 469808 w 469808"/>
                <a:gd name="connsiteY1" fmla="*/ 0 h 1194124"/>
                <a:gd name="connsiteX2" fmla="*/ 434410 w 469808"/>
                <a:gd name="connsiteY2" fmla="*/ 140509 h 1194124"/>
                <a:gd name="connsiteX3" fmla="*/ 192030 w 469808"/>
                <a:gd name="connsiteY3" fmla="*/ 1194124 h 1194124"/>
                <a:gd name="connsiteX4" fmla="*/ 216889 w 469808"/>
                <a:gd name="connsiteY4" fmla="*/ 959796 h 1194124"/>
                <a:gd name="connsiteX5" fmla="*/ 42764 w 469808"/>
                <a:gd name="connsiteY5" fmla="*/ 5080 h 1194124"/>
                <a:gd name="connsiteX0" fmla="*/ 42764 w 434512"/>
                <a:gd name="connsiteY0" fmla="*/ 5080 h 1194124"/>
                <a:gd name="connsiteX1" fmla="*/ 309788 w 434512"/>
                <a:gd name="connsiteY1" fmla="*/ 0 h 1194124"/>
                <a:gd name="connsiteX2" fmla="*/ 434410 w 434512"/>
                <a:gd name="connsiteY2" fmla="*/ 140509 h 1194124"/>
                <a:gd name="connsiteX3" fmla="*/ 192030 w 434512"/>
                <a:gd name="connsiteY3" fmla="*/ 1194124 h 1194124"/>
                <a:gd name="connsiteX4" fmla="*/ 216889 w 434512"/>
                <a:gd name="connsiteY4" fmla="*/ 959796 h 1194124"/>
                <a:gd name="connsiteX5" fmla="*/ 42764 w 434512"/>
                <a:gd name="connsiteY5" fmla="*/ 5080 h 1194124"/>
                <a:gd name="connsiteX0" fmla="*/ 42764 w 309788"/>
                <a:gd name="connsiteY0" fmla="*/ 5080 h 1194124"/>
                <a:gd name="connsiteX1" fmla="*/ 309788 w 309788"/>
                <a:gd name="connsiteY1" fmla="*/ 0 h 1194124"/>
                <a:gd name="connsiteX2" fmla="*/ 284550 w 309788"/>
                <a:gd name="connsiteY2" fmla="*/ 143049 h 1194124"/>
                <a:gd name="connsiteX3" fmla="*/ 192030 w 309788"/>
                <a:gd name="connsiteY3" fmla="*/ 1194124 h 1194124"/>
                <a:gd name="connsiteX4" fmla="*/ 216889 w 309788"/>
                <a:gd name="connsiteY4" fmla="*/ 959796 h 1194124"/>
                <a:gd name="connsiteX5" fmla="*/ 42764 w 309788"/>
                <a:gd name="connsiteY5" fmla="*/ 5080 h 1194124"/>
                <a:gd name="connsiteX0" fmla="*/ 42764 w 342003"/>
                <a:gd name="connsiteY0" fmla="*/ 5080 h 1194124"/>
                <a:gd name="connsiteX1" fmla="*/ 309788 w 342003"/>
                <a:gd name="connsiteY1" fmla="*/ 0 h 1194124"/>
                <a:gd name="connsiteX2" fmla="*/ 284550 w 342003"/>
                <a:gd name="connsiteY2" fmla="*/ 143049 h 1194124"/>
                <a:gd name="connsiteX3" fmla="*/ 192030 w 342003"/>
                <a:gd name="connsiteY3" fmla="*/ 1194124 h 1194124"/>
                <a:gd name="connsiteX4" fmla="*/ 216889 w 342003"/>
                <a:gd name="connsiteY4" fmla="*/ 959796 h 1194124"/>
                <a:gd name="connsiteX5" fmla="*/ 42764 w 342003"/>
                <a:gd name="connsiteY5" fmla="*/ 5080 h 1194124"/>
                <a:gd name="connsiteX0" fmla="*/ 42764 w 342003"/>
                <a:gd name="connsiteY0" fmla="*/ 5080 h 1194124"/>
                <a:gd name="connsiteX1" fmla="*/ 309788 w 342003"/>
                <a:gd name="connsiteY1" fmla="*/ 0 h 1194124"/>
                <a:gd name="connsiteX2" fmla="*/ 284550 w 342003"/>
                <a:gd name="connsiteY2" fmla="*/ 143049 h 1194124"/>
                <a:gd name="connsiteX3" fmla="*/ 192030 w 342003"/>
                <a:gd name="connsiteY3" fmla="*/ 1194124 h 1194124"/>
                <a:gd name="connsiteX4" fmla="*/ 216889 w 342003"/>
                <a:gd name="connsiteY4" fmla="*/ 959796 h 1194124"/>
                <a:gd name="connsiteX5" fmla="*/ 42764 w 342003"/>
                <a:gd name="connsiteY5" fmla="*/ 5080 h 1194124"/>
                <a:gd name="connsiteX0" fmla="*/ 42764 w 342003"/>
                <a:gd name="connsiteY0" fmla="*/ 14296 h 1203340"/>
                <a:gd name="connsiteX1" fmla="*/ 302168 w 342003"/>
                <a:gd name="connsiteY1" fmla="*/ 0 h 1203340"/>
                <a:gd name="connsiteX2" fmla="*/ 284550 w 342003"/>
                <a:gd name="connsiteY2" fmla="*/ 152265 h 1203340"/>
                <a:gd name="connsiteX3" fmla="*/ 192030 w 342003"/>
                <a:gd name="connsiteY3" fmla="*/ 1203340 h 1203340"/>
                <a:gd name="connsiteX4" fmla="*/ 216889 w 342003"/>
                <a:gd name="connsiteY4" fmla="*/ 969012 h 1203340"/>
                <a:gd name="connsiteX5" fmla="*/ 42764 w 342003"/>
                <a:gd name="connsiteY5" fmla="*/ 14296 h 1203340"/>
                <a:gd name="connsiteX0" fmla="*/ 42764 w 342003"/>
                <a:gd name="connsiteY0" fmla="*/ 14296 h 1203340"/>
                <a:gd name="connsiteX1" fmla="*/ 302168 w 342003"/>
                <a:gd name="connsiteY1" fmla="*/ 0 h 1203340"/>
                <a:gd name="connsiteX2" fmla="*/ 284550 w 342003"/>
                <a:gd name="connsiteY2" fmla="*/ 152265 h 1203340"/>
                <a:gd name="connsiteX3" fmla="*/ 192030 w 342003"/>
                <a:gd name="connsiteY3" fmla="*/ 1203340 h 1203340"/>
                <a:gd name="connsiteX4" fmla="*/ 216889 w 342003"/>
                <a:gd name="connsiteY4" fmla="*/ 969012 h 1203340"/>
                <a:gd name="connsiteX5" fmla="*/ 42764 w 342003"/>
                <a:gd name="connsiteY5" fmla="*/ 14296 h 1203340"/>
                <a:gd name="connsiteX0" fmla="*/ 42764 w 338642"/>
                <a:gd name="connsiteY0" fmla="*/ 14296 h 1203340"/>
                <a:gd name="connsiteX1" fmla="*/ 302168 w 338642"/>
                <a:gd name="connsiteY1" fmla="*/ 0 h 1203340"/>
                <a:gd name="connsiteX2" fmla="*/ 266770 w 338642"/>
                <a:gd name="connsiteY2" fmla="*/ 87757 h 1203340"/>
                <a:gd name="connsiteX3" fmla="*/ 192030 w 338642"/>
                <a:gd name="connsiteY3" fmla="*/ 1203340 h 1203340"/>
                <a:gd name="connsiteX4" fmla="*/ 216889 w 338642"/>
                <a:gd name="connsiteY4" fmla="*/ 969012 h 1203340"/>
                <a:gd name="connsiteX5" fmla="*/ 42764 w 338642"/>
                <a:gd name="connsiteY5" fmla="*/ 14296 h 12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642" h="1203340">
                  <a:moveTo>
                    <a:pt x="42764" y="14296"/>
                  </a:moveTo>
                  <a:lnTo>
                    <a:pt x="302168" y="0"/>
                  </a:lnTo>
                  <a:cubicBezTo>
                    <a:pt x="301655" y="63371"/>
                    <a:pt x="271093" y="70464"/>
                    <a:pt x="266770" y="87757"/>
                  </a:cubicBezTo>
                  <a:cubicBezTo>
                    <a:pt x="14950" y="325509"/>
                    <a:pt x="593710" y="772548"/>
                    <a:pt x="192030" y="1203340"/>
                  </a:cubicBezTo>
                  <a:lnTo>
                    <a:pt x="216889" y="969012"/>
                  </a:lnTo>
                  <a:cubicBezTo>
                    <a:pt x="214727" y="649080"/>
                    <a:pt x="-115094" y="372328"/>
                    <a:pt x="42764" y="142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8AA00">
                    <a:shade val="30000"/>
                    <a:satMod val="115000"/>
                  </a:srgbClr>
                </a:gs>
                <a:gs pos="50000">
                  <a:srgbClr val="88AA00">
                    <a:shade val="67500"/>
                    <a:satMod val="115000"/>
                  </a:srgbClr>
                </a:gs>
                <a:gs pos="100000">
                  <a:srgbClr val="88AA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CF20A4-745E-C82B-72D0-2AAA029B5C57}"/>
                </a:ext>
              </a:extLst>
            </p:cNvPr>
            <p:cNvSpPr/>
            <p:nvPr/>
          </p:nvSpPr>
          <p:spPr>
            <a:xfrm>
              <a:off x="1836420" y="475544"/>
              <a:ext cx="518159" cy="461716"/>
            </a:xfrm>
            <a:custGeom>
              <a:avLst/>
              <a:gdLst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  <a:gd name="connsiteX0" fmla="*/ 0 w 518159"/>
                <a:gd name="connsiteY0" fmla="*/ 230858 h 461716"/>
                <a:gd name="connsiteX1" fmla="*/ 259080 w 518159"/>
                <a:gd name="connsiteY1" fmla="*/ 0 h 461716"/>
                <a:gd name="connsiteX2" fmla="*/ 518159 w 518159"/>
                <a:gd name="connsiteY2" fmla="*/ 230858 h 461716"/>
                <a:gd name="connsiteX3" fmla="*/ 388619 w 518159"/>
                <a:gd name="connsiteY3" fmla="*/ 230858 h 461716"/>
                <a:gd name="connsiteX4" fmla="*/ 388619 w 518159"/>
                <a:gd name="connsiteY4" fmla="*/ 461716 h 461716"/>
                <a:gd name="connsiteX5" fmla="*/ 129540 w 518159"/>
                <a:gd name="connsiteY5" fmla="*/ 461716 h 461716"/>
                <a:gd name="connsiteX6" fmla="*/ 129540 w 518159"/>
                <a:gd name="connsiteY6" fmla="*/ 230858 h 461716"/>
                <a:gd name="connsiteX7" fmla="*/ 0 w 518159"/>
                <a:gd name="connsiteY7" fmla="*/ 230858 h 46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59" h="461716">
                  <a:moveTo>
                    <a:pt x="0" y="230858"/>
                  </a:moveTo>
                  <a:cubicBezTo>
                    <a:pt x="135890" y="123425"/>
                    <a:pt x="172720" y="76953"/>
                    <a:pt x="259080" y="0"/>
                  </a:cubicBezTo>
                  <a:cubicBezTo>
                    <a:pt x="345440" y="76953"/>
                    <a:pt x="317499" y="81515"/>
                    <a:pt x="518159" y="230858"/>
                  </a:cubicBezTo>
                  <a:cubicBezTo>
                    <a:pt x="474979" y="230858"/>
                    <a:pt x="403224" y="171803"/>
                    <a:pt x="388619" y="230858"/>
                  </a:cubicBezTo>
                  <a:cubicBezTo>
                    <a:pt x="363854" y="292571"/>
                    <a:pt x="388619" y="384763"/>
                    <a:pt x="388619" y="461716"/>
                  </a:cubicBezTo>
                  <a:lnTo>
                    <a:pt x="129540" y="461716"/>
                  </a:lnTo>
                  <a:cubicBezTo>
                    <a:pt x="129540" y="384763"/>
                    <a:pt x="236220" y="294476"/>
                    <a:pt x="129540" y="230858"/>
                  </a:cubicBezTo>
                  <a:cubicBezTo>
                    <a:pt x="67310" y="190853"/>
                    <a:pt x="43180" y="230858"/>
                    <a:pt x="0" y="230858"/>
                  </a:cubicBezTo>
                  <a:close/>
                </a:path>
              </a:pathLst>
            </a:custGeom>
            <a:gradFill>
              <a:gsLst>
                <a:gs pos="63000">
                  <a:srgbClr val="443900"/>
                </a:gs>
                <a:gs pos="100000">
                  <a:srgbClr val="536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0221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Bray</dc:creator>
  <cp:lastModifiedBy>Guillaume Bray</cp:lastModifiedBy>
  <cp:revision>1</cp:revision>
  <dcterms:created xsi:type="dcterms:W3CDTF">2023-09-18T20:09:05Z</dcterms:created>
  <dcterms:modified xsi:type="dcterms:W3CDTF">2023-09-18T20:41:20Z</dcterms:modified>
</cp:coreProperties>
</file>