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73" r:id="rId2"/>
    <p:sldId id="305" r:id="rId3"/>
    <p:sldId id="298" r:id="rId4"/>
    <p:sldId id="299" r:id="rId5"/>
    <p:sldId id="302" r:id="rId6"/>
    <p:sldId id="301" r:id="rId7"/>
    <p:sldId id="300" r:id="rId8"/>
    <p:sldId id="304" r:id="rId9"/>
    <p:sldId id="276" r:id="rId10"/>
    <p:sldId id="277" r:id="rId11"/>
    <p:sldId id="274" r:id="rId12"/>
    <p:sldId id="294" r:id="rId13"/>
    <p:sldId id="295" r:id="rId14"/>
    <p:sldId id="303" r:id="rId15"/>
    <p:sldId id="297" r:id="rId16"/>
    <p:sldId id="275" r:id="rId17"/>
    <p:sldId id="296" r:id="rId18"/>
    <p:sldId id="290" r:id="rId19"/>
    <p:sldId id="278" r:id="rId20"/>
    <p:sldId id="282" r:id="rId21"/>
    <p:sldId id="287" r:id="rId22"/>
    <p:sldId id="288" r:id="rId23"/>
    <p:sldId id="279" r:id="rId24"/>
    <p:sldId id="280" r:id="rId25"/>
    <p:sldId id="281" r:id="rId26"/>
    <p:sldId id="283" r:id="rId27"/>
    <p:sldId id="284" r:id="rId28"/>
    <p:sldId id="286" r:id="rId29"/>
    <p:sldId id="285" r:id="rId30"/>
    <p:sldId id="289" r:id="rId31"/>
    <p:sldId id="291" r:id="rId32"/>
    <p:sldId id="293" r:id="rId33"/>
    <p:sldId id="292" r:id="rId34"/>
    <p:sldId id="256" r:id="rId35"/>
    <p:sldId id="270" r:id="rId36"/>
    <p:sldId id="272" r:id="rId37"/>
    <p:sldId id="271" r:id="rId38"/>
    <p:sldId id="267" r:id="rId39"/>
    <p:sldId id="268" r:id="rId40"/>
    <p:sldId id="269" r:id="rId41"/>
    <p:sldId id="257" r:id="rId42"/>
    <p:sldId id="260" r:id="rId43"/>
    <p:sldId id="261" r:id="rId44"/>
    <p:sldId id="262" r:id="rId45"/>
    <p:sldId id="265" r:id="rId46"/>
    <p:sldId id="266" r:id="rId47"/>
    <p:sldId id="264" r:id="rId48"/>
    <p:sldId id="259" r:id="rId49"/>
    <p:sldId id="258" r:id="rId50"/>
  </p:sldIdLst>
  <p:sldSz cx="2519363" cy="504031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01010"/>
    <a:srgbClr val="FA8006"/>
    <a:srgbClr val="5F32A0"/>
    <a:srgbClr val="FFF9E7"/>
    <a:srgbClr val="FBF9F4"/>
    <a:srgbClr val="F6BB00"/>
    <a:srgbClr val="D62400"/>
    <a:srgbClr val="8238BA"/>
    <a:srgbClr val="1E05B7"/>
    <a:srgbClr val="3F1C5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459" autoAdjust="0"/>
    <p:restoredTop sz="94660"/>
  </p:normalViewPr>
  <p:slideViewPr>
    <p:cSldViewPr snapToGrid="0">
      <p:cViewPr varScale="1">
        <p:scale>
          <a:sx n="115" d="100"/>
          <a:sy n="115" d="100"/>
        </p:scale>
        <p:origin x="254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88952" y="824885"/>
            <a:ext cx="2141459" cy="1754776"/>
          </a:xfrm>
        </p:spPr>
        <p:txBody>
          <a:bodyPr anchor="b"/>
          <a:lstStyle>
            <a:lvl1pPr algn="ctr">
              <a:defRPr sz="1653"/>
            </a:lvl1pPr>
          </a:lstStyle>
          <a:p>
            <a:r>
              <a:rPr lang="en-US"/>
              <a:t>Click to edit Master title style</a:t>
            </a:r>
            <a:endParaRPr lang="en-US" dirty="0"/>
          </a:p>
        </p:txBody>
      </p:sp>
      <p:sp>
        <p:nvSpPr>
          <p:cNvPr id="3" name="Subtitle 2"/>
          <p:cNvSpPr>
            <a:spLocks noGrp="1"/>
          </p:cNvSpPr>
          <p:nvPr>
            <p:ph type="subTitle" idx="1"/>
          </p:nvPr>
        </p:nvSpPr>
        <p:spPr>
          <a:xfrm>
            <a:off x="314921" y="2647331"/>
            <a:ext cx="1889522" cy="1216909"/>
          </a:xfrm>
        </p:spPr>
        <p:txBody>
          <a:bodyPr/>
          <a:lstStyle>
            <a:lvl1pPr marL="0" indent="0" algn="ctr">
              <a:buNone/>
              <a:defRPr sz="661"/>
            </a:lvl1pPr>
            <a:lvl2pPr marL="125959" indent="0" algn="ctr">
              <a:buNone/>
              <a:defRPr sz="551"/>
            </a:lvl2pPr>
            <a:lvl3pPr marL="251917" indent="0" algn="ctr">
              <a:buNone/>
              <a:defRPr sz="496"/>
            </a:lvl3pPr>
            <a:lvl4pPr marL="377876" indent="0" algn="ctr">
              <a:buNone/>
              <a:defRPr sz="441"/>
            </a:lvl4pPr>
            <a:lvl5pPr marL="503834" indent="0" algn="ctr">
              <a:buNone/>
              <a:defRPr sz="441"/>
            </a:lvl5pPr>
            <a:lvl6pPr marL="629793" indent="0" algn="ctr">
              <a:buNone/>
              <a:defRPr sz="441"/>
            </a:lvl6pPr>
            <a:lvl7pPr marL="755752" indent="0" algn="ctr">
              <a:buNone/>
              <a:defRPr sz="441"/>
            </a:lvl7pPr>
            <a:lvl8pPr marL="881710" indent="0" algn="ctr">
              <a:buNone/>
              <a:defRPr sz="441"/>
            </a:lvl8pPr>
            <a:lvl9pPr marL="1007669" indent="0" algn="ctr">
              <a:buNone/>
              <a:defRPr sz="441"/>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244F402-76AF-4FCC-B5EB-F27F28233038}" type="datetimeFigureOut">
              <a:rPr lang="pl-PL" smtClean="0"/>
              <a:t>05.09.2023</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EF0394B1-70E2-4D74-B584-71EF2B2E54FB}" type="slidenum">
              <a:rPr lang="pl-PL" smtClean="0"/>
              <a:t>‹#›</a:t>
            </a:fld>
            <a:endParaRPr lang="pl-PL"/>
          </a:p>
        </p:txBody>
      </p:sp>
    </p:spTree>
    <p:extLst>
      <p:ext uri="{BB962C8B-B14F-4D97-AF65-F5344CB8AC3E}">
        <p14:creationId xmlns:p14="http://schemas.microsoft.com/office/powerpoint/2010/main" val="14226396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44F402-76AF-4FCC-B5EB-F27F28233038}" type="datetimeFigureOut">
              <a:rPr lang="pl-PL" smtClean="0"/>
              <a:t>05.09.2023</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EF0394B1-70E2-4D74-B584-71EF2B2E54FB}" type="slidenum">
              <a:rPr lang="pl-PL" smtClean="0"/>
              <a:t>‹#›</a:t>
            </a:fld>
            <a:endParaRPr lang="pl-PL"/>
          </a:p>
        </p:txBody>
      </p:sp>
    </p:spTree>
    <p:extLst>
      <p:ext uri="{BB962C8B-B14F-4D97-AF65-F5344CB8AC3E}">
        <p14:creationId xmlns:p14="http://schemas.microsoft.com/office/powerpoint/2010/main" val="37475412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802919" y="268350"/>
            <a:ext cx="543238" cy="427143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73206" y="268350"/>
            <a:ext cx="1598221" cy="427143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44F402-76AF-4FCC-B5EB-F27F28233038}" type="datetimeFigureOut">
              <a:rPr lang="pl-PL" smtClean="0"/>
              <a:t>05.09.2023</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EF0394B1-70E2-4D74-B584-71EF2B2E54FB}" type="slidenum">
              <a:rPr lang="pl-PL" smtClean="0"/>
              <a:t>‹#›</a:t>
            </a:fld>
            <a:endParaRPr lang="pl-PL"/>
          </a:p>
        </p:txBody>
      </p:sp>
    </p:spTree>
    <p:extLst>
      <p:ext uri="{BB962C8B-B14F-4D97-AF65-F5344CB8AC3E}">
        <p14:creationId xmlns:p14="http://schemas.microsoft.com/office/powerpoint/2010/main" val="16440170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44F402-76AF-4FCC-B5EB-F27F28233038}" type="datetimeFigureOut">
              <a:rPr lang="pl-PL" smtClean="0"/>
              <a:t>05.09.2023</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EF0394B1-70E2-4D74-B584-71EF2B2E54FB}" type="slidenum">
              <a:rPr lang="pl-PL" smtClean="0"/>
              <a:t>‹#›</a:t>
            </a:fld>
            <a:endParaRPr lang="pl-PL"/>
          </a:p>
        </p:txBody>
      </p:sp>
    </p:spTree>
    <p:extLst>
      <p:ext uri="{BB962C8B-B14F-4D97-AF65-F5344CB8AC3E}">
        <p14:creationId xmlns:p14="http://schemas.microsoft.com/office/powerpoint/2010/main" val="34695193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1894" y="1256579"/>
            <a:ext cx="2172951" cy="2096630"/>
          </a:xfrm>
        </p:spPr>
        <p:txBody>
          <a:bodyPr anchor="b"/>
          <a:lstStyle>
            <a:lvl1pPr>
              <a:defRPr sz="1653"/>
            </a:lvl1pPr>
          </a:lstStyle>
          <a:p>
            <a:r>
              <a:rPr lang="en-US"/>
              <a:t>Click to edit Master title style</a:t>
            </a:r>
            <a:endParaRPr lang="en-US" dirty="0"/>
          </a:p>
        </p:txBody>
      </p:sp>
      <p:sp>
        <p:nvSpPr>
          <p:cNvPr id="3" name="Text Placeholder 2"/>
          <p:cNvSpPr>
            <a:spLocks noGrp="1"/>
          </p:cNvSpPr>
          <p:nvPr>
            <p:ph type="body" idx="1"/>
          </p:nvPr>
        </p:nvSpPr>
        <p:spPr>
          <a:xfrm>
            <a:off x="171894" y="3373044"/>
            <a:ext cx="2172951" cy="1102568"/>
          </a:xfrm>
        </p:spPr>
        <p:txBody>
          <a:bodyPr/>
          <a:lstStyle>
            <a:lvl1pPr marL="0" indent="0">
              <a:buNone/>
              <a:defRPr sz="661">
                <a:solidFill>
                  <a:schemeClr val="tx1"/>
                </a:solidFill>
              </a:defRPr>
            </a:lvl1pPr>
            <a:lvl2pPr marL="125959" indent="0">
              <a:buNone/>
              <a:defRPr sz="551">
                <a:solidFill>
                  <a:schemeClr val="tx1">
                    <a:tint val="75000"/>
                  </a:schemeClr>
                </a:solidFill>
              </a:defRPr>
            </a:lvl2pPr>
            <a:lvl3pPr marL="251917" indent="0">
              <a:buNone/>
              <a:defRPr sz="496">
                <a:solidFill>
                  <a:schemeClr val="tx1">
                    <a:tint val="75000"/>
                  </a:schemeClr>
                </a:solidFill>
              </a:defRPr>
            </a:lvl3pPr>
            <a:lvl4pPr marL="377876" indent="0">
              <a:buNone/>
              <a:defRPr sz="441">
                <a:solidFill>
                  <a:schemeClr val="tx1">
                    <a:tint val="75000"/>
                  </a:schemeClr>
                </a:solidFill>
              </a:defRPr>
            </a:lvl4pPr>
            <a:lvl5pPr marL="503834" indent="0">
              <a:buNone/>
              <a:defRPr sz="441">
                <a:solidFill>
                  <a:schemeClr val="tx1">
                    <a:tint val="75000"/>
                  </a:schemeClr>
                </a:solidFill>
              </a:defRPr>
            </a:lvl5pPr>
            <a:lvl6pPr marL="629793" indent="0">
              <a:buNone/>
              <a:defRPr sz="441">
                <a:solidFill>
                  <a:schemeClr val="tx1">
                    <a:tint val="75000"/>
                  </a:schemeClr>
                </a:solidFill>
              </a:defRPr>
            </a:lvl6pPr>
            <a:lvl7pPr marL="755752" indent="0">
              <a:buNone/>
              <a:defRPr sz="441">
                <a:solidFill>
                  <a:schemeClr val="tx1">
                    <a:tint val="75000"/>
                  </a:schemeClr>
                </a:solidFill>
              </a:defRPr>
            </a:lvl7pPr>
            <a:lvl8pPr marL="881710" indent="0">
              <a:buNone/>
              <a:defRPr sz="441">
                <a:solidFill>
                  <a:schemeClr val="tx1">
                    <a:tint val="75000"/>
                  </a:schemeClr>
                </a:solidFill>
              </a:defRPr>
            </a:lvl8pPr>
            <a:lvl9pPr marL="1007669" indent="0">
              <a:buNone/>
              <a:defRPr sz="441">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244F402-76AF-4FCC-B5EB-F27F28233038}" type="datetimeFigureOut">
              <a:rPr lang="pl-PL" smtClean="0"/>
              <a:t>05.09.2023</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EF0394B1-70E2-4D74-B584-71EF2B2E54FB}" type="slidenum">
              <a:rPr lang="pl-PL" smtClean="0"/>
              <a:t>‹#›</a:t>
            </a:fld>
            <a:endParaRPr lang="pl-PL"/>
          </a:p>
        </p:txBody>
      </p:sp>
    </p:spTree>
    <p:extLst>
      <p:ext uri="{BB962C8B-B14F-4D97-AF65-F5344CB8AC3E}">
        <p14:creationId xmlns:p14="http://schemas.microsoft.com/office/powerpoint/2010/main" val="9329978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73206" y="1341750"/>
            <a:ext cx="1070729" cy="31980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275428" y="1341750"/>
            <a:ext cx="1070729" cy="31980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244F402-76AF-4FCC-B5EB-F27F28233038}" type="datetimeFigureOut">
              <a:rPr lang="pl-PL" smtClean="0"/>
              <a:t>05.09.2023</a:t>
            </a:fld>
            <a:endParaRPr lang="pl-PL"/>
          </a:p>
        </p:txBody>
      </p:sp>
      <p:sp>
        <p:nvSpPr>
          <p:cNvPr id="6" name="Footer Placeholder 5"/>
          <p:cNvSpPr>
            <a:spLocks noGrp="1"/>
          </p:cNvSpPr>
          <p:nvPr>
            <p:ph type="ftr" sz="quarter" idx="11"/>
          </p:nvPr>
        </p:nvSpPr>
        <p:spPr/>
        <p:txBody>
          <a:bodyPr/>
          <a:lstStyle/>
          <a:p>
            <a:endParaRPr lang="pl-PL"/>
          </a:p>
        </p:txBody>
      </p:sp>
      <p:sp>
        <p:nvSpPr>
          <p:cNvPr id="7" name="Slide Number Placeholder 6"/>
          <p:cNvSpPr>
            <a:spLocks noGrp="1"/>
          </p:cNvSpPr>
          <p:nvPr>
            <p:ph type="sldNum" sz="quarter" idx="12"/>
          </p:nvPr>
        </p:nvSpPr>
        <p:spPr/>
        <p:txBody>
          <a:bodyPr/>
          <a:lstStyle/>
          <a:p>
            <a:fld id="{EF0394B1-70E2-4D74-B584-71EF2B2E54FB}" type="slidenum">
              <a:rPr lang="pl-PL" smtClean="0"/>
              <a:t>‹#›</a:t>
            </a:fld>
            <a:endParaRPr lang="pl-PL"/>
          </a:p>
        </p:txBody>
      </p:sp>
    </p:spTree>
    <p:extLst>
      <p:ext uri="{BB962C8B-B14F-4D97-AF65-F5344CB8AC3E}">
        <p14:creationId xmlns:p14="http://schemas.microsoft.com/office/powerpoint/2010/main" val="26718487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73534" y="268351"/>
            <a:ext cx="2172951" cy="974228"/>
          </a:xfrm>
        </p:spPr>
        <p:txBody>
          <a:bodyPr/>
          <a:lstStyle/>
          <a:p>
            <a:r>
              <a:rPr lang="en-US"/>
              <a:t>Click to edit Master title style</a:t>
            </a:r>
            <a:endParaRPr lang="en-US" dirty="0"/>
          </a:p>
        </p:txBody>
      </p:sp>
      <p:sp>
        <p:nvSpPr>
          <p:cNvPr id="3" name="Text Placeholder 2"/>
          <p:cNvSpPr>
            <a:spLocks noGrp="1"/>
          </p:cNvSpPr>
          <p:nvPr>
            <p:ph type="body" idx="1"/>
          </p:nvPr>
        </p:nvSpPr>
        <p:spPr>
          <a:xfrm>
            <a:off x="173535" y="1235577"/>
            <a:ext cx="1065808" cy="605537"/>
          </a:xfrm>
        </p:spPr>
        <p:txBody>
          <a:bodyPr anchor="b"/>
          <a:lstStyle>
            <a:lvl1pPr marL="0" indent="0">
              <a:buNone/>
              <a:defRPr sz="661" b="1"/>
            </a:lvl1pPr>
            <a:lvl2pPr marL="125959" indent="0">
              <a:buNone/>
              <a:defRPr sz="551" b="1"/>
            </a:lvl2pPr>
            <a:lvl3pPr marL="251917" indent="0">
              <a:buNone/>
              <a:defRPr sz="496" b="1"/>
            </a:lvl3pPr>
            <a:lvl4pPr marL="377876" indent="0">
              <a:buNone/>
              <a:defRPr sz="441" b="1"/>
            </a:lvl4pPr>
            <a:lvl5pPr marL="503834" indent="0">
              <a:buNone/>
              <a:defRPr sz="441" b="1"/>
            </a:lvl5pPr>
            <a:lvl6pPr marL="629793" indent="0">
              <a:buNone/>
              <a:defRPr sz="441" b="1"/>
            </a:lvl6pPr>
            <a:lvl7pPr marL="755752" indent="0">
              <a:buNone/>
              <a:defRPr sz="441" b="1"/>
            </a:lvl7pPr>
            <a:lvl8pPr marL="881710" indent="0">
              <a:buNone/>
              <a:defRPr sz="441" b="1"/>
            </a:lvl8pPr>
            <a:lvl9pPr marL="1007669" indent="0">
              <a:buNone/>
              <a:defRPr sz="441" b="1"/>
            </a:lvl9pPr>
          </a:lstStyle>
          <a:p>
            <a:pPr lvl="0"/>
            <a:r>
              <a:rPr lang="en-US"/>
              <a:t>Click to edit Master text styles</a:t>
            </a:r>
          </a:p>
        </p:txBody>
      </p:sp>
      <p:sp>
        <p:nvSpPr>
          <p:cNvPr id="4" name="Content Placeholder 3"/>
          <p:cNvSpPr>
            <a:spLocks noGrp="1"/>
          </p:cNvSpPr>
          <p:nvPr>
            <p:ph sz="half" idx="2"/>
          </p:nvPr>
        </p:nvSpPr>
        <p:spPr>
          <a:xfrm>
            <a:off x="173535" y="1841114"/>
            <a:ext cx="1065808" cy="270800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275428" y="1235577"/>
            <a:ext cx="1071057" cy="605537"/>
          </a:xfrm>
        </p:spPr>
        <p:txBody>
          <a:bodyPr anchor="b"/>
          <a:lstStyle>
            <a:lvl1pPr marL="0" indent="0">
              <a:buNone/>
              <a:defRPr sz="661" b="1"/>
            </a:lvl1pPr>
            <a:lvl2pPr marL="125959" indent="0">
              <a:buNone/>
              <a:defRPr sz="551" b="1"/>
            </a:lvl2pPr>
            <a:lvl3pPr marL="251917" indent="0">
              <a:buNone/>
              <a:defRPr sz="496" b="1"/>
            </a:lvl3pPr>
            <a:lvl4pPr marL="377876" indent="0">
              <a:buNone/>
              <a:defRPr sz="441" b="1"/>
            </a:lvl4pPr>
            <a:lvl5pPr marL="503834" indent="0">
              <a:buNone/>
              <a:defRPr sz="441" b="1"/>
            </a:lvl5pPr>
            <a:lvl6pPr marL="629793" indent="0">
              <a:buNone/>
              <a:defRPr sz="441" b="1"/>
            </a:lvl6pPr>
            <a:lvl7pPr marL="755752" indent="0">
              <a:buNone/>
              <a:defRPr sz="441" b="1"/>
            </a:lvl7pPr>
            <a:lvl8pPr marL="881710" indent="0">
              <a:buNone/>
              <a:defRPr sz="441" b="1"/>
            </a:lvl8pPr>
            <a:lvl9pPr marL="1007669" indent="0">
              <a:buNone/>
              <a:defRPr sz="441" b="1"/>
            </a:lvl9pPr>
          </a:lstStyle>
          <a:p>
            <a:pPr lvl="0"/>
            <a:r>
              <a:rPr lang="en-US"/>
              <a:t>Click to edit Master text styles</a:t>
            </a:r>
          </a:p>
        </p:txBody>
      </p:sp>
      <p:sp>
        <p:nvSpPr>
          <p:cNvPr id="6" name="Content Placeholder 5"/>
          <p:cNvSpPr>
            <a:spLocks noGrp="1"/>
          </p:cNvSpPr>
          <p:nvPr>
            <p:ph sz="quarter" idx="4"/>
          </p:nvPr>
        </p:nvSpPr>
        <p:spPr>
          <a:xfrm>
            <a:off x="1275428" y="1841114"/>
            <a:ext cx="1071057" cy="270800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244F402-76AF-4FCC-B5EB-F27F28233038}" type="datetimeFigureOut">
              <a:rPr lang="pl-PL" smtClean="0"/>
              <a:t>05.09.2023</a:t>
            </a:fld>
            <a:endParaRPr lang="pl-PL"/>
          </a:p>
        </p:txBody>
      </p:sp>
      <p:sp>
        <p:nvSpPr>
          <p:cNvPr id="8" name="Footer Placeholder 7"/>
          <p:cNvSpPr>
            <a:spLocks noGrp="1"/>
          </p:cNvSpPr>
          <p:nvPr>
            <p:ph type="ftr" sz="quarter" idx="11"/>
          </p:nvPr>
        </p:nvSpPr>
        <p:spPr/>
        <p:txBody>
          <a:bodyPr/>
          <a:lstStyle/>
          <a:p>
            <a:endParaRPr lang="pl-PL"/>
          </a:p>
        </p:txBody>
      </p:sp>
      <p:sp>
        <p:nvSpPr>
          <p:cNvPr id="9" name="Slide Number Placeholder 8"/>
          <p:cNvSpPr>
            <a:spLocks noGrp="1"/>
          </p:cNvSpPr>
          <p:nvPr>
            <p:ph type="sldNum" sz="quarter" idx="12"/>
          </p:nvPr>
        </p:nvSpPr>
        <p:spPr/>
        <p:txBody>
          <a:bodyPr/>
          <a:lstStyle/>
          <a:p>
            <a:fld id="{EF0394B1-70E2-4D74-B584-71EF2B2E54FB}" type="slidenum">
              <a:rPr lang="pl-PL" smtClean="0"/>
              <a:t>‹#›</a:t>
            </a:fld>
            <a:endParaRPr lang="pl-PL"/>
          </a:p>
        </p:txBody>
      </p:sp>
    </p:spTree>
    <p:extLst>
      <p:ext uri="{BB962C8B-B14F-4D97-AF65-F5344CB8AC3E}">
        <p14:creationId xmlns:p14="http://schemas.microsoft.com/office/powerpoint/2010/main" val="18101279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244F402-76AF-4FCC-B5EB-F27F28233038}" type="datetimeFigureOut">
              <a:rPr lang="pl-PL" smtClean="0"/>
              <a:t>05.09.2023</a:t>
            </a:fld>
            <a:endParaRPr lang="pl-PL"/>
          </a:p>
        </p:txBody>
      </p:sp>
      <p:sp>
        <p:nvSpPr>
          <p:cNvPr id="4" name="Footer Placeholder 3"/>
          <p:cNvSpPr>
            <a:spLocks noGrp="1"/>
          </p:cNvSpPr>
          <p:nvPr>
            <p:ph type="ftr" sz="quarter" idx="11"/>
          </p:nvPr>
        </p:nvSpPr>
        <p:spPr/>
        <p:txBody>
          <a:bodyPr/>
          <a:lstStyle/>
          <a:p>
            <a:endParaRPr lang="pl-PL"/>
          </a:p>
        </p:txBody>
      </p:sp>
      <p:sp>
        <p:nvSpPr>
          <p:cNvPr id="5" name="Slide Number Placeholder 4"/>
          <p:cNvSpPr>
            <a:spLocks noGrp="1"/>
          </p:cNvSpPr>
          <p:nvPr>
            <p:ph type="sldNum" sz="quarter" idx="12"/>
          </p:nvPr>
        </p:nvSpPr>
        <p:spPr/>
        <p:txBody>
          <a:bodyPr/>
          <a:lstStyle/>
          <a:p>
            <a:fld id="{EF0394B1-70E2-4D74-B584-71EF2B2E54FB}" type="slidenum">
              <a:rPr lang="pl-PL" smtClean="0"/>
              <a:t>‹#›</a:t>
            </a:fld>
            <a:endParaRPr lang="pl-PL"/>
          </a:p>
        </p:txBody>
      </p:sp>
    </p:spTree>
    <p:extLst>
      <p:ext uri="{BB962C8B-B14F-4D97-AF65-F5344CB8AC3E}">
        <p14:creationId xmlns:p14="http://schemas.microsoft.com/office/powerpoint/2010/main" val="245818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44F402-76AF-4FCC-B5EB-F27F28233038}" type="datetimeFigureOut">
              <a:rPr lang="pl-PL" smtClean="0"/>
              <a:t>05.09.2023</a:t>
            </a:fld>
            <a:endParaRPr lang="pl-PL"/>
          </a:p>
        </p:txBody>
      </p:sp>
      <p:sp>
        <p:nvSpPr>
          <p:cNvPr id="3" name="Footer Placeholder 2"/>
          <p:cNvSpPr>
            <a:spLocks noGrp="1"/>
          </p:cNvSpPr>
          <p:nvPr>
            <p:ph type="ftr" sz="quarter" idx="11"/>
          </p:nvPr>
        </p:nvSpPr>
        <p:spPr/>
        <p:txBody>
          <a:bodyPr/>
          <a:lstStyle/>
          <a:p>
            <a:endParaRPr lang="pl-PL"/>
          </a:p>
        </p:txBody>
      </p:sp>
      <p:sp>
        <p:nvSpPr>
          <p:cNvPr id="4" name="Slide Number Placeholder 3"/>
          <p:cNvSpPr>
            <a:spLocks noGrp="1"/>
          </p:cNvSpPr>
          <p:nvPr>
            <p:ph type="sldNum" sz="quarter" idx="12"/>
          </p:nvPr>
        </p:nvSpPr>
        <p:spPr/>
        <p:txBody>
          <a:bodyPr/>
          <a:lstStyle/>
          <a:p>
            <a:fld id="{EF0394B1-70E2-4D74-B584-71EF2B2E54FB}" type="slidenum">
              <a:rPr lang="pl-PL" smtClean="0"/>
              <a:t>‹#›</a:t>
            </a:fld>
            <a:endParaRPr lang="pl-PL"/>
          </a:p>
        </p:txBody>
      </p:sp>
    </p:spTree>
    <p:extLst>
      <p:ext uri="{BB962C8B-B14F-4D97-AF65-F5344CB8AC3E}">
        <p14:creationId xmlns:p14="http://schemas.microsoft.com/office/powerpoint/2010/main" val="17872869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3534" y="336021"/>
            <a:ext cx="812560" cy="1176073"/>
          </a:xfrm>
        </p:spPr>
        <p:txBody>
          <a:bodyPr anchor="b"/>
          <a:lstStyle>
            <a:lvl1pPr>
              <a:defRPr sz="882"/>
            </a:lvl1pPr>
          </a:lstStyle>
          <a:p>
            <a:r>
              <a:rPr lang="en-US"/>
              <a:t>Click to edit Master title style</a:t>
            </a:r>
            <a:endParaRPr lang="en-US" dirty="0"/>
          </a:p>
        </p:txBody>
      </p:sp>
      <p:sp>
        <p:nvSpPr>
          <p:cNvPr id="3" name="Content Placeholder 2"/>
          <p:cNvSpPr>
            <a:spLocks noGrp="1"/>
          </p:cNvSpPr>
          <p:nvPr>
            <p:ph idx="1"/>
          </p:nvPr>
        </p:nvSpPr>
        <p:spPr>
          <a:xfrm>
            <a:off x="1071057" y="725713"/>
            <a:ext cx="1275428" cy="3581889"/>
          </a:xfrm>
        </p:spPr>
        <p:txBody>
          <a:bodyPr/>
          <a:lstStyle>
            <a:lvl1pPr>
              <a:defRPr sz="882"/>
            </a:lvl1pPr>
            <a:lvl2pPr>
              <a:defRPr sz="771"/>
            </a:lvl2pPr>
            <a:lvl3pPr>
              <a:defRPr sz="661"/>
            </a:lvl3pPr>
            <a:lvl4pPr>
              <a:defRPr sz="551"/>
            </a:lvl4pPr>
            <a:lvl5pPr>
              <a:defRPr sz="551"/>
            </a:lvl5pPr>
            <a:lvl6pPr>
              <a:defRPr sz="551"/>
            </a:lvl6pPr>
            <a:lvl7pPr>
              <a:defRPr sz="551"/>
            </a:lvl7pPr>
            <a:lvl8pPr>
              <a:defRPr sz="551"/>
            </a:lvl8pPr>
            <a:lvl9pPr>
              <a:defRPr sz="551"/>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73534" y="1512094"/>
            <a:ext cx="812560" cy="2801341"/>
          </a:xfrm>
        </p:spPr>
        <p:txBody>
          <a:bodyPr/>
          <a:lstStyle>
            <a:lvl1pPr marL="0" indent="0">
              <a:buNone/>
              <a:defRPr sz="441"/>
            </a:lvl1pPr>
            <a:lvl2pPr marL="125959" indent="0">
              <a:buNone/>
              <a:defRPr sz="386"/>
            </a:lvl2pPr>
            <a:lvl3pPr marL="251917" indent="0">
              <a:buNone/>
              <a:defRPr sz="331"/>
            </a:lvl3pPr>
            <a:lvl4pPr marL="377876" indent="0">
              <a:buNone/>
              <a:defRPr sz="276"/>
            </a:lvl4pPr>
            <a:lvl5pPr marL="503834" indent="0">
              <a:buNone/>
              <a:defRPr sz="276"/>
            </a:lvl5pPr>
            <a:lvl6pPr marL="629793" indent="0">
              <a:buNone/>
              <a:defRPr sz="276"/>
            </a:lvl6pPr>
            <a:lvl7pPr marL="755752" indent="0">
              <a:buNone/>
              <a:defRPr sz="276"/>
            </a:lvl7pPr>
            <a:lvl8pPr marL="881710" indent="0">
              <a:buNone/>
              <a:defRPr sz="276"/>
            </a:lvl8pPr>
            <a:lvl9pPr marL="1007669" indent="0">
              <a:buNone/>
              <a:defRPr sz="276"/>
            </a:lvl9pPr>
          </a:lstStyle>
          <a:p>
            <a:pPr lvl="0"/>
            <a:r>
              <a:rPr lang="en-US"/>
              <a:t>Click to edit Master text styles</a:t>
            </a:r>
          </a:p>
        </p:txBody>
      </p:sp>
      <p:sp>
        <p:nvSpPr>
          <p:cNvPr id="5" name="Date Placeholder 4"/>
          <p:cNvSpPr>
            <a:spLocks noGrp="1"/>
          </p:cNvSpPr>
          <p:nvPr>
            <p:ph type="dt" sz="half" idx="10"/>
          </p:nvPr>
        </p:nvSpPr>
        <p:spPr/>
        <p:txBody>
          <a:bodyPr/>
          <a:lstStyle/>
          <a:p>
            <a:fld id="{D244F402-76AF-4FCC-B5EB-F27F28233038}" type="datetimeFigureOut">
              <a:rPr lang="pl-PL" smtClean="0"/>
              <a:t>05.09.2023</a:t>
            </a:fld>
            <a:endParaRPr lang="pl-PL"/>
          </a:p>
        </p:txBody>
      </p:sp>
      <p:sp>
        <p:nvSpPr>
          <p:cNvPr id="6" name="Footer Placeholder 5"/>
          <p:cNvSpPr>
            <a:spLocks noGrp="1"/>
          </p:cNvSpPr>
          <p:nvPr>
            <p:ph type="ftr" sz="quarter" idx="11"/>
          </p:nvPr>
        </p:nvSpPr>
        <p:spPr/>
        <p:txBody>
          <a:bodyPr/>
          <a:lstStyle/>
          <a:p>
            <a:endParaRPr lang="pl-PL"/>
          </a:p>
        </p:txBody>
      </p:sp>
      <p:sp>
        <p:nvSpPr>
          <p:cNvPr id="7" name="Slide Number Placeholder 6"/>
          <p:cNvSpPr>
            <a:spLocks noGrp="1"/>
          </p:cNvSpPr>
          <p:nvPr>
            <p:ph type="sldNum" sz="quarter" idx="12"/>
          </p:nvPr>
        </p:nvSpPr>
        <p:spPr/>
        <p:txBody>
          <a:bodyPr/>
          <a:lstStyle/>
          <a:p>
            <a:fld id="{EF0394B1-70E2-4D74-B584-71EF2B2E54FB}" type="slidenum">
              <a:rPr lang="pl-PL" smtClean="0"/>
              <a:t>‹#›</a:t>
            </a:fld>
            <a:endParaRPr lang="pl-PL"/>
          </a:p>
        </p:txBody>
      </p:sp>
    </p:spTree>
    <p:extLst>
      <p:ext uri="{BB962C8B-B14F-4D97-AF65-F5344CB8AC3E}">
        <p14:creationId xmlns:p14="http://schemas.microsoft.com/office/powerpoint/2010/main" val="12750188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3534" y="336021"/>
            <a:ext cx="812560" cy="1176073"/>
          </a:xfrm>
        </p:spPr>
        <p:txBody>
          <a:bodyPr anchor="b"/>
          <a:lstStyle>
            <a:lvl1pPr>
              <a:defRPr sz="882"/>
            </a:lvl1pPr>
          </a:lstStyle>
          <a:p>
            <a:r>
              <a:rPr lang="en-US"/>
              <a:t>Click to edit Master title style</a:t>
            </a:r>
            <a:endParaRPr lang="en-US" dirty="0"/>
          </a:p>
        </p:txBody>
      </p:sp>
      <p:sp>
        <p:nvSpPr>
          <p:cNvPr id="3" name="Picture Placeholder 2"/>
          <p:cNvSpPr>
            <a:spLocks noGrp="1" noChangeAspect="1"/>
          </p:cNvSpPr>
          <p:nvPr>
            <p:ph type="pic" idx="1"/>
          </p:nvPr>
        </p:nvSpPr>
        <p:spPr>
          <a:xfrm>
            <a:off x="1071057" y="725713"/>
            <a:ext cx="1275428" cy="3581889"/>
          </a:xfrm>
        </p:spPr>
        <p:txBody>
          <a:bodyPr anchor="t"/>
          <a:lstStyle>
            <a:lvl1pPr marL="0" indent="0">
              <a:buNone/>
              <a:defRPr sz="882"/>
            </a:lvl1pPr>
            <a:lvl2pPr marL="125959" indent="0">
              <a:buNone/>
              <a:defRPr sz="771"/>
            </a:lvl2pPr>
            <a:lvl3pPr marL="251917" indent="0">
              <a:buNone/>
              <a:defRPr sz="661"/>
            </a:lvl3pPr>
            <a:lvl4pPr marL="377876" indent="0">
              <a:buNone/>
              <a:defRPr sz="551"/>
            </a:lvl4pPr>
            <a:lvl5pPr marL="503834" indent="0">
              <a:buNone/>
              <a:defRPr sz="551"/>
            </a:lvl5pPr>
            <a:lvl6pPr marL="629793" indent="0">
              <a:buNone/>
              <a:defRPr sz="551"/>
            </a:lvl6pPr>
            <a:lvl7pPr marL="755752" indent="0">
              <a:buNone/>
              <a:defRPr sz="551"/>
            </a:lvl7pPr>
            <a:lvl8pPr marL="881710" indent="0">
              <a:buNone/>
              <a:defRPr sz="551"/>
            </a:lvl8pPr>
            <a:lvl9pPr marL="1007669" indent="0">
              <a:buNone/>
              <a:defRPr sz="551"/>
            </a:lvl9pPr>
          </a:lstStyle>
          <a:p>
            <a:r>
              <a:rPr lang="en-US"/>
              <a:t>Click icon to add picture</a:t>
            </a:r>
            <a:endParaRPr lang="en-US" dirty="0"/>
          </a:p>
        </p:txBody>
      </p:sp>
      <p:sp>
        <p:nvSpPr>
          <p:cNvPr id="4" name="Text Placeholder 3"/>
          <p:cNvSpPr>
            <a:spLocks noGrp="1"/>
          </p:cNvSpPr>
          <p:nvPr>
            <p:ph type="body" sz="half" idx="2"/>
          </p:nvPr>
        </p:nvSpPr>
        <p:spPr>
          <a:xfrm>
            <a:off x="173534" y="1512094"/>
            <a:ext cx="812560" cy="2801341"/>
          </a:xfrm>
        </p:spPr>
        <p:txBody>
          <a:bodyPr/>
          <a:lstStyle>
            <a:lvl1pPr marL="0" indent="0">
              <a:buNone/>
              <a:defRPr sz="441"/>
            </a:lvl1pPr>
            <a:lvl2pPr marL="125959" indent="0">
              <a:buNone/>
              <a:defRPr sz="386"/>
            </a:lvl2pPr>
            <a:lvl3pPr marL="251917" indent="0">
              <a:buNone/>
              <a:defRPr sz="331"/>
            </a:lvl3pPr>
            <a:lvl4pPr marL="377876" indent="0">
              <a:buNone/>
              <a:defRPr sz="276"/>
            </a:lvl4pPr>
            <a:lvl5pPr marL="503834" indent="0">
              <a:buNone/>
              <a:defRPr sz="276"/>
            </a:lvl5pPr>
            <a:lvl6pPr marL="629793" indent="0">
              <a:buNone/>
              <a:defRPr sz="276"/>
            </a:lvl6pPr>
            <a:lvl7pPr marL="755752" indent="0">
              <a:buNone/>
              <a:defRPr sz="276"/>
            </a:lvl7pPr>
            <a:lvl8pPr marL="881710" indent="0">
              <a:buNone/>
              <a:defRPr sz="276"/>
            </a:lvl8pPr>
            <a:lvl9pPr marL="1007669" indent="0">
              <a:buNone/>
              <a:defRPr sz="276"/>
            </a:lvl9pPr>
          </a:lstStyle>
          <a:p>
            <a:pPr lvl="0"/>
            <a:r>
              <a:rPr lang="en-US"/>
              <a:t>Click to edit Master text styles</a:t>
            </a:r>
          </a:p>
        </p:txBody>
      </p:sp>
      <p:sp>
        <p:nvSpPr>
          <p:cNvPr id="5" name="Date Placeholder 4"/>
          <p:cNvSpPr>
            <a:spLocks noGrp="1"/>
          </p:cNvSpPr>
          <p:nvPr>
            <p:ph type="dt" sz="half" idx="10"/>
          </p:nvPr>
        </p:nvSpPr>
        <p:spPr/>
        <p:txBody>
          <a:bodyPr/>
          <a:lstStyle/>
          <a:p>
            <a:fld id="{D244F402-76AF-4FCC-B5EB-F27F28233038}" type="datetimeFigureOut">
              <a:rPr lang="pl-PL" smtClean="0"/>
              <a:t>05.09.2023</a:t>
            </a:fld>
            <a:endParaRPr lang="pl-PL"/>
          </a:p>
        </p:txBody>
      </p:sp>
      <p:sp>
        <p:nvSpPr>
          <p:cNvPr id="6" name="Footer Placeholder 5"/>
          <p:cNvSpPr>
            <a:spLocks noGrp="1"/>
          </p:cNvSpPr>
          <p:nvPr>
            <p:ph type="ftr" sz="quarter" idx="11"/>
          </p:nvPr>
        </p:nvSpPr>
        <p:spPr/>
        <p:txBody>
          <a:bodyPr/>
          <a:lstStyle/>
          <a:p>
            <a:endParaRPr lang="pl-PL"/>
          </a:p>
        </p:txBody>
      </p:sp>
      <p:sp>
        <p:nvSpPr>
          <p:cNvPr id="7" name="Slide Number Placeholder 6"/>
          <p:cNvSpPr>
            <a:spLocks noGrp="1"/>
          </p:cNvSpPr>
          <p:nvPr>
            <p:ph type="sldNum" sz="quarter" idx="12"/>
          </p:nvPr>
        </p:nvSpPr>
        <p:spPr/>
        <p:txBody>
          <a:bodyPr/>
          <a:lstStyle/>
          <a:p>
            <a:fld id="{EF0394B1-70E2-4D74-B584-71EF2B2E54FB}" type="slidenum">
              <a:rPr lang="pl-PL" smtClean="0"/>
              <a:t>‹#›</a:t>
            </a:fld>
            <a:endParaRPr lang="pl-PL"/>
          </a:p>
        </p:txBody>
      </p:sp>
    </p:spTree>
    <p:extLst>
      <p:ext uri="{BB962C8B-B14F-4D97-AF65-F5344CB8AC3E}">
        <p14:creationId xmlns:p14="http://schemas.microsoft.com/office/powerpoint/2010/main" val="37257982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73206" y="268351"/>
            <a:ext cx="2172951" cy="9742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73206" y="1341750"/>
            <a:ext cx="2172951" cy="319803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73206" y="4671625"/>
            <a:ext cx="566857" cy="268350"/>
          </a:xfrm>
          <a:prstGeom prst="rect">
            <a:avLst/>
          </a:prstGeom>
        </p:spPr>
        <p:txBody>
          <a:bodyPr vert="horz" lIns="91440" tIns="45720" rIns="91440" bIns="45720" rtlCol="0" anchor="ctr"/>
          <a:lstStyle>
            <a:lvl1pPr algn="l">
              <a:defRPr sz="331">
                <a:solidFill>
                  <a:schemeClr val="tx1">
                    <a:tint val="75000"/>
                  </a:schemeClr>
                </a:solidFill>
              </a:defRPr>
            </a:lvl1pPr>
          </a:lstStyle>
          <a:p>
            <a:fld id="{D244F402-76AF-4FCC-B5EB-F27F28233038}" type="datetimeFigureOut">
              <a:rPr lang="pl-PL" smtClean="0"/>
              <a:t>05.09.2023</a:t>
            </a:fld>
            <a:endParaRPr lang="pl-PL"/>
          </a:p>
        </p:txBody>
      </p:sp>
      <p:sp>
        <p:nvSpPr>
          <p:cNvPr id="5" name="Footer Placeholder 4"/>
          <p:cNvSpPr>
            <a:spLocks noGrp="1"/>
          </p:cNvSpPr>
          <p:nvPr>
            <p:ph type="ftr" sz="quarter" idx="3"/>
          </p:nvPr>
        </p:nvSpPr>
        <p:spPr>
          <a:xfrm>
            <a:off x="834539" y="4671625"/>
            <a:ext cx="850285" cy="268350"/>
          </a:xfrm>
          <a:prstGeom prst="rect">
            <a:avLst/>
          </a:prstGeom>
        </p:spPr>
        <p:txBody>
          <a:bodyPr vert="horz" lIns="91440" tIns="45720" rIns="91440" bIns="45720" rtlCol="0" anchor="ctr"/>
          <a:lstStyle>
            <a:lvl1pPr algn="ctr">
              <a:defRPr sz="331">
                <a:solidFill>
                  <a:schemeClr val="tx1">
                    <a:tint val="75000"/>
                  </a:schemeClr>
                </a:solidFill>
              </a:defRPr>
            </a:lvl1pPr>
          </a:lstStyle>
          <a:p>
            <a:endParaRPr lang="pl-PL"/>
          </a:p>
        </p:txBody>
      </p:sp>
      <p:sp>
        <p:nvSpPr>
          <p:cNvPr id="6" name="Slide Number Placeholder 5"/>
          <p:cNvSpPr>
            <a:spLocks noGrp="1"/>
          </p:cNvSpPr>
          <p:nvPr>
            <p:ph type="sldNum" sz="quarter" idx="4"/>
          </p:nvPr>
        </p:nvSpPr>
        <p:spPr>
          <a:xfrm>
            <a:off x="1779300" y="4671625"/>
            <a:ext cx="566857" cy="268350"/>
          </a:xfrm>
          <a:prstGeom prst="rect">
            <a:avLst/>
          </a:prstGeom>
        </p:spPr>
        <p:txBody>
          <a:bodyPr vert="horz" lIns="91440" tIns="45720" rIns="91440" bIns="45720" rtlCol="0" anchor="ctr"/>
          <a:lstStyle>
            <a:lvl1pPr algn="r">
              <a:defRPr sz="331">
                <a:solidFill>
                  <a:schemeClr val="tx1">
                    <a:tint val="75000"/>
                  </a:schemeClr>
                </a:solidFill>
              </a:defRPr>
            </a:lvl1pPr>
          </a:lstStyle>
          <a:p>
            <a:fld id="{EF0394B1-70E2-4D74-B584-71EF2B2E54FB}" type="slidenum">
              <a:rPr lang="pl-PL" smtClean="0"/>
              <a:t>‹#›</a:t>
            </a:fld>
            <a:endParaRPr lang="pl-PL"/>
          </a:p>
        </p:txBody>
      </p:sp>
    </p:spTree>
    <p:extLst>
      <p:ext uri="{BB962C8B-B14F-4D97-AF65-F5344CB8AC3E}">
        <p14:creationId xmlns:p14="http://schemas.microsoft.com/office/powerpoint/2010/main" val="65538865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51917" rtl="0" eaLnBrk="1" latinLnBrk="0" hangingPunct="1">
        <a:lnSpc>
          <a:spcPct val="90000"/>
        </a:lnSpc>
        <a:spcBef>
          <a:spcPct val="0"/>
        </a:spcBef>
        <a:buNone/>
        <a:defRPr sz="1212" kern="1200">
          <a:solidFill>
            <a:schemeClr val="tx1"/>
          </a:solidFill>
          <a:latin typeface="+mj-lt"/>
          <a:ea typeface="+mj-ea"/>
          <a:cs typeface="+mj-cs"/>
        </a:defRPr>
      </a:lvl1pPr>
    </p:titleStyle>
    <p:bodyStyle>
      <a:lvl1pPr marL="62979" indent="-62979" algn="l" defTabSz="251917" rtl="0" eaLnBrk="1" latinLnBrk="0" hangingPunct="1">
        <a:lnSpc>
          <a:spcPct val="90000"/>
        </a:lnSpc>
        <a:spcBef>
          <a:spcPts val="276"/>
        </a:spcBef>
        <a:buFont typeface="Arial" panose="020B0604020202020204" pitchFamily="34" charset="0"/>
        <a:buChar char="•"/>
        <a:defRPr sz="771" kern="1200">
          <a:solidFill>
            <a:schemeClr val="tx1"/>
          </a:solidFill>
          <a:latin typeface="+mn-lt"/>
          <a:ea typeface="+mn-ea"/>
          <a:cs typeface="+mn-cs"/>
        </a:defRPr>
      </a:lvl1pPr>
      <a:lvl2pPr marL="188938" indent="-62979" algn="l" defTabSz="251917" rtl="0" eaLnBrk="1" latinLnBrk="0" hangingPunct="1">
        <a:lnSpc>
          <a:spcPct val="90000"/>
        </a:lnSpc>
        <a:spcBef>
          <a:spcPts val="138"/>
        </a:spcBef>
        <a:buFont typeface="Arial" panose="020B0604020202020204" pitchFamily="34" charset="0"/>
        <a:buChar char="•"/>
        <a:defRPr sz="661" kern="1200">
          <a:solidFill>
            <a:schemeClr val="tx1"/>
          </a:solidFill>
          <a:latin typeface="+mn-lt"/>
          <a:ea typeface="+mn-ea"/>
          <a:cs typeface="+mn-cs"/>
        </a:defRPr>
      </a:lvl2pPr>
      <a:lvl3pPr marL="314897" indent="-62979" algn="l" defTabSz="251917" rtl="0" eaLnBrk="1" latinLnBrk="0" hangingPunct="1">
        <a:lnSpc>
          <a:spcPct val="90000"/>
        </a:lnSpc>
        <a:spcBef>
          <a:spcPts val="138"/>
        </a:spcBef>
        <a:buFont typeface="Arial" panose="020B0604020202020204" pitchFamily="34" charset="0"/>
        <a:buChar char="•"/>
        <a:defRPr sz="551" kern="1200">
          <a:solidFill>
            <a:schemeClr val="tx1"/>
          </a:solidFill>
          <a:latin typeface="+mn-lt"/>
          <a:ea typeface="+mn-ea"/>
          <a:cs typeface="+mn-cs"/>
        </a:defRPr>
      </a:lvl3pPr>
      <a:lvl4pPr marL="440855" indent="-62979" algn="l" defTabSz="251917" rtl="0" eaLnBrk="1" latinLnBrk="0" hangingPunct="1">
        <a:lnSpc>
          <a:spcPct val="90000"/>
        </a:lnSpc>
        <a:spcBef>
          <a:spcPts val="138"/>
        </a:spcBef>
        <a:buFont typeface="Arial" panose="020B0604020202020204" pitchFamily="34" charset="0"/>
        <a:buChar char="•"/>
        <a:defRPr sz="496" kern="1200">
          <a:solidFill>
            <a:schemeClr val="tx1"/>
          </a:solidFill>
          <a:latin typeface="+mn-lt"/>
          <a:ea typeface="+mn-ea"/>
          <a:cs typeface="+mn-cs"/>
        </a:defRPr>
      </a:lvl4pPr>
      <a:lvl5pPr marL="566814" indent="-62979" algn="l" defTabSz="251917" rtl="0" eaLnBrk="1" latinLnBrk="0" hangingPunct="1">
        <a:lnSpc>
          <a:spcPct val="90000"/>
        </a:lnSpc>
        <a:spcBef>
          <a:spcPts val="138"/>
        </a:spcBef>
        <a:buFont typeface="Arial" panose="020B0604020202020204" pitchFamily="34" charset="0"/>
        <a:buChar char="•"/>
        <a:defRPr sz="496" kern="1200">
          <a:solidFill>
            <a:schemeClr val="tx1"/>
          </a:solidFill>
          <a:latin typeface="+mn-lt"/>
          <a:ea typeface="+mn-ea"/>
          <a:cs typeface="+mn-cs"/>
        </a:defRPr>
      </a:lvl5pPr>
      <a:lvl6pPr marL="692772" indent="-62979" algn="l" defTabSz="251917" rtl="0" eaLnBrk="1" latinLnBrk="0" hangingPunct="1">
        <a:lnSpc>
          <a:spcPct val="90000"/>
        </a:lnSpc>
        <a:spcBef>
          <a:spcPts val="138"/>
        </a:spcBef>
        <a:buFont typeface="Arial" panose="020B0604020202020204" pitchFamily="34" charset="0"/>
        <a:buChar char="•"/>
        <a:defRPr sz="496" kern="1200">
          <a:solidFill>
            <a:schemeClr val="tx1"/>
          </a:solidFill>
          <a:latin typeface="+mn-lt"/>
          <a:ea typeface="+mn-ea"/>
          <a:cs typeface="+mn-cs"/>
        </a:defRPr>
      </a:lvl6pPr>
      <a:lvl7pPr marL="818731" indent="-62979" algn="l" defTabSz="251917" rtl="0" eaLnBrk="1" latinLnBrk="0" hangingPunct="1">
        <a:lnSpc>
          <a:spcPct val="90000"/>
        </a:lnSpc>
        <a:spcBef>
          <a:spcPts val="138"/>
        </a:spcBef>
        <a:buFont typeface="Arial" panose="020B0604020202020204" pitchFamily="34" charset="0"/>
        <a:buChar char="•"/>
        <a:defRPr sz="496" kern="1200">
          <a:solidFill>
            <a:schemeClr val="tx1"/>
          </a:solidFill>
          <a:latin typeface="+mn-lt"/>
          <a:ea typeface="+mn-ea"/>
          <a:cs typeface="+mn-cs"/>
        </a:defRPr>
      </a:lvl7pPr>
      <a:lvl8pPr marL="944690" indent="-62979" algn="l" defTabSz="251917" rtl="0" eaLnBrk="1" latinLnBrk="0" hangingPunct="1">
        <a:lnSpc>
          <a:spcPct val="90000"/>
        </a:lnSpc>
        <a:spcBef>
          <a:spcPts val="138"/>
        </a:spcBef>
        <a:buFont typeface="Arial" panose="020B0604020202020204" pitchFamily="34" charset="0"/>
        <a:buChar char="•"/>
        <a:defRPr sz="496" kern="1200">
          <a:solidFill>
            <a:schemeClr val="tx1"/>
          </a:solidFill>
          <a:latin typeface="+mn-lt"/>
          <a:ea typeface="+mn-ea"/>
          <a:cs typeface="+mn-cs"/>
        </a:defRPr>
      </a:lvl8pPr>
      <a:lvl9pPr marL="1070648" indent="-62979" algn="l" defTabSz="251917" rtl="0" eaLnBrk="1" latinLnBrk="0" hangingPunct="1">
        <a:lnSpc>
          <a:spcPct val="90000"/>
        </a:lnSpc>
        <a:spcBef>
          <a:spcPts val="138"/>
        </a:spcBef>
        <a:buFont typeface="Arial" panose="020B0604020202020204" pitchFamily="34" charset="0"/>
        <a:buChar char="•"/>
        <a:defRPr sz="496" kern="1200">
          <a:solidFill>
            <a:schemeClr val="tx1"/>
          </a:solidFill>
          <a:latin typeface="+mn-lt"/>
          <a:ea typeface="+mn-ea"/>
          <a:cs typeface="+mn-cs"/>
        </a:defRPr>
      </a:lvl9pPr>
    </p:bodyStyle>
    <p:otherStyle>
      <a:defPPr>
        <a:defRPr lang="en-US"/>
      </a:defPPr>
      <a:lvl1pPr marL="0" algn="l" defTabSz="251917" rtl="0" eaLnBrk="1" latinLnBrk="0" hangingPunct="1">
        <a:defRPr sz="496" kern="1200">
          <a:solidFill>
            <a:schemeClr val="tx1"/>
          </a:solidFill>
          <a:latin typeface="+mn-lt"/>
          <a:ea typeface="+mn-ea"/>
          <a:cs typeface="+mn-cs"/>
        </a:defRPr>
      </a:lvl1pPr>
      <a:lvl2pPr marL="125959" algn="l" defTabSz="251917" rtl="0" eaLnBrk="1" latinLnBrk="0" hangingPunct="1">
        <a:defRPr sz="496" kern="1200">
          <a:solidFill>
            <a:schemeClr val="tx1"/>
          </a:solidFill>
          <a:latin typeface="+mn-lt"/>
          <a:ea typeface="+mn-ea"/>
          <a:cs typeface="+mn-cs"/>
        </a:defRPr>
      </a:lvl2pPr>
      <a:lvl3pPr marL="251917" algn="l" defTabSz="251917" rtl="0" eaLnBrk="1" latinLnBrk="0" hangingPunct="1">
        <a:defRPr sz="496" kern="1200">
          <a:solidFill>
            <a:schemeClr val="tx1"/>
          </a:solidFill>
          <a:latin typeface="+mn-lt"/>
          <a:ea typeface="+mn-ea"/>
          <a:cs typeface="+mn-cs"/>
        </a:defRPr>
      </a:lvl3pPr>
      <a:lvl4pPr marL="377876" algn="l" defTabSz="251917" rtl="0" eaLnBrk="1" latinLnBrk="0" hangingPunct="1">
        <a:defRPr sz="496" kern="1200">
          <a:solidFill>
            <a:schemeClr val="tx1"/>
          </a:solidFill>
          <a:latin typeface="+mn-lt"/>
          <a:ea typeface="+mn-ea"/>
          <a:cs typeface="+mn-cs"/>
        </a:defRPr>
      </a:lvl4pPr>
      <a:lvl5pPr marL="503834" algn="l" defTabSz="251917" rtl="0" eaLnBrk="1" latinLnBrk="0" hangingPunct="1">
        <a:defRPr sz="496" kern="1200">
          <a:solidFill>
            <a:schemeClr val="tx1"/>
          </a:solidFill>
          <a:latin typeface="+mn-lt"/>
          <a:ea typeface="+mn-ea"/>
          <a:cs typeface="+mn-cs"/>
        </a:defRPr>
      </a:lvl5pPr>
      <a:lvl6pPr marL="629793" algn="l" defTabSz="251917" rtl="0" eaLnBrk="1" latinLnBrk="0" hangingPunct="1">
        <a:defRPr sz="496" kern="1200">
          <a:solidFill>
            <a:schemeClr val="tx1"/>
          </a:solidFill>
          <a:latin typeface="+mn-lt"/>
          <a:ea typeface="+mn-ea"/>
          <a:cs typeface="+mn-cs"/>
        </a:defRPr>
      </a:lvl6pPr>
      <a:lvl7pPr marL="755752" algn="l" defTabSz="251917" rtl="0" eaLnBrk="1" latinLnBrk="0" hangingPunct="1">
        <a:defRPr sz="496" kern="1200">
          <a:solidFill>
            <a:schemeClr val="tx1"/>
          </a:solidFill>
          <a:latin typeface="+mn-lt"/>
          <a:ea typeface="+mn-ea"/>
          <a:cs typeface="+mn-cs"/>
        </a:defRPr>
      </a:lvl7pPr>
      <a:lvl8pPr marL="881710" algn="l" defTabSz="251917" rtl="0" eaLnBrk="1" latinLnBrk="0" hangingPunct="1">
        <a:defRPr sz="496" kern="1200">
          <a:solidFill>
            <a:schemeClr val="tx1"/>
          </a:solidFill>
          <a:latin typeface="+mn-lt"/>
          <a:ea typeface="+mn-ea"/>
          <a:cs typeface="+mn-cs"/>
        </a:defRPr>
      </a:lvl8pPr>
      <a:lvl9pPr marL="1007669" algn="l" defTabSz="251917" rtl="0" eaLnBrk="1" latinLnBrk="0" hangingPunct="1">
        <a:defRPr sz="49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slide" Target="slide15.xml"/><Relationship Id="rId13" Type="http://schemas.openxmlformats.org/officeDocument/2006/relationships/image" Target="../media/image5.png"/><Relationship Id="rId18" Type="http://schemas.openxmlformats.org/officeDocument/2006/relationships/slide" Target="slide20.xml"/><Relationship Id="rId26" Type="http://schemas.openxmlformats.org/officeDocument/2006/relationships/image" Target="../media/image15.png"/><Relationship Id="rId3" Type="http://schemas.openxmlformats.org/officeDocument/2006/relationships/slide" Target="slide9.xml"/><Relationship Id="rId21" Type="http://schemas.openxmlformats.org/officeDocument/2006/relationships/image" Target="../media/image11.png"/><Relationship Id="rId7" Type="http://schemas.openxmlformats.org/officeDocument/2006/relationships/image" Target="../media/image3.svg"/><Relationship Id="rId12" Type="http://schemas.openxmlformats.org/officeDocument/2006/relationships/hyperlink" Target="https://fullduplextech.com/quick-mac-tip-always-show-the-scroll-bar/" TargetMode="External"/><Relationship Id="rId17" Type="http://schemas.openxmlformats.org/officeDocument/2006/relationships/slide" Target="slide10.xml"/><Relationship Id="rId25" Type="http://schemas.openxmlformats.org/officeDocument/2006/relationships/slide" Target="slide2.xml"/><Relationship Id="rId2" Type="http://schemas.openxmlformats.org/officeDocument/2006/relationships/slide" Target="slide30.xml"/><Relationship Id="rId16" Type="http://schemas.openxmlformats.org/officeDocument/2006/relationships/image" Target="../media/image8.svg"/><Relationship Id="rId20" Type="http://schemas.openxmlformats.org/officeDocument/2006/relationships/image" Target="../media/image10.svg"/><Relationship Id="rId29" Type="http://schemas.openxmlformats.org/officeDocument/2006/relationships/image" Target="../media/image18.svg"/><Relationship Id="rId1" Type="http://schemas.openxmlformats.org/officeDocument/2006/relationships/slideLayout" Target="../slideLayouts/slideLayout2.xml"/><Relationship Id="rId6" Type="http://schemas.openxmlformats.org/officeDocument/2006/relationships/image" Target="../media/image2.png"/><Relationship Id="rId11" Type="http://schemas.openxmlformats.org/officeDocument/2006/relationships/image" Target="../media/image4.jpg"/><Relationship Id="rId24" Type="http://schemas.openxmlformats.org/officeDocument/2006/relationships/image" Target="../media/image14.svg"/><Relationship Id="rId5" Type="http://schemas.openxmlformats.org/officeDocument/2006/relationships/hyperlink" Target="https://www.tellop.eu/" TargetMode="External"/><Relationship Id="rId15" Type="http://schemas.openxmlformats.org/officeDocument/2006/relationships/image" Target="../media/image7.png"/><Relationship Id="rId23" Type="http://schemas.openxmlformats.org/officeDocument/2006/relationships/image" Target="../media/image13.png"/><Relationship Id="rId28" Type="http://schemas.openxmlformats.org/officeDocument/2006/relationships/image" Target="../media/image17.png"/><Relationship Id="rId10" Type="http://schemas.openxmlformats.org/officeDocument/2006/relationships/slide" Target="slide3.xml"/><Relationship Id="rId19" Type="http://schemas.openxmlformats.org/officeDocument/2006/relationships/image" Target="../media/image9.png"/><Relationship Id="rId4" Type="http://schemas.openxmlformats.org/officeDocument/2006/relationships/image" Target="../media/image1.png"/><Relationship Id="rId9" Type="http://schemas.openxmlformats.org/officeDocument/2006/relationships/slide" Target="slide11.xml"/><Relationship Id="rId14" Type="http://schemas.openxmlformats.org/officeDocument/2006/relationships/image" Target="../media/image6.svg"/><Relationship Id="rId22" Type="http://schemas.openxmlformats.org/officeDocument/2006/relationships/image" Target="../media/image12.svg"/><Relationship Id="rId27" Type="http://schemas.openxmlformats.org/officeDocument/2006/relationships/image" Target="../media/image16.svg"/></Relationships>
</file>

<file path=ppt/slides/_rels/slide10.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0.svg"/><Relationship Id="rId3" Type="http://schemas.openxmlformats.org/officeDocument/2006/relationships/hyperlink" Target="https://www.tellop.eu/" TargetMode="External"/><Relationship Id="rId7" Type="http://schemas.openxmlformats.org/officeDocument/2006/relationships/hyperlink" Target="https://fullduplextech.com/quick-mac-tip-always-show-the-scroll-bar/" TargetMode="External"/><Relationship Id="rId12" Type="http://schemas.openxmlformats.org/officeDocument/2006/relationships/image" Target="../media/image9.png"/><Relationship Id="rId17" Type="http://schemas.openxmlformats.org/officeDocument/2006/relationships/image" Target="../media/image14.svg"/><Relationship Id="rId2" Type="http://schemas.openxmlformats.org/officeDocument/2006/relationships/image" Target="../media/image1.png"/><Relationship Id="rId16"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4.jpg"/><Relationship Id="rId11" Type="http://schemas.openxmlformats.org/officeDocument/2006/relationships/image" Target="../media/image8.svg"/><Relationship Id="rId5" Type="http://schemas.openxmlformats.org/officeDocument/2006/relationships/image" Target="../media/image3.svg"/><Relationship Id="rId15" Type="http://schemas.openxmlformats.org/officeDocument/2006/relationships/image" Target="../media/image12.svg"/><Relationship Id="rId10" Type="http://schemas.openxmlformats.org/officeDocument/2006/relationships/image" Target="../media/image7.png"/><Relationship Id="rId4" Type="http://schemas.openxmlformats.org/officeDocument/2006/relationships/image" Target="../media/image2.png"/><Relationship Id="rId9" Type="http://schemas.openxmlformats.org/officeDocument/2006/relationships/image" Target="../media/image6.svg"/><Relationship Id="rId14" Type="http://schemas.openxmlformats.org/officeDocument/2006/relationships/image" Target="../media/image11.png"/></Relationships>
</file>

<file path=ppt/slides/_rels/slide11.xml.rels><?xml version="1.0" encoding="UTF-8" standalone="yes"?>
<Relationships xmlns="http://schemas.openxmlformats.org/package/2006/relationships"><Relationship Id="rId8" Type="http://schemas.openxmlformats.org/officeDocument/2006/relationships/image" Target="../media/image4.jpg"/><Relationship Id="rId13" Type="http://schemas.openxmlformats.org/officeDocument/2006/relationships/image" Target="../media/image8.svg"/><Relationship Id="rId18" Type="http://schemas.openxmlformats.org/officeDocument/2006/relationships/image" Target="../media/image13.png"/><Relationship Id="rId3" Type="http://schemas.openxmlformats.org/officeDocument/2006/relationships/image" Target="../media/image1.png"/><Relationship Id="rId21" Type="http://schemas.openxmlformats.org/officeDocument/2006/relationships/image" Target="../media/image26.png"/><Relationship Id="rId7" Type="http://schemas.openxmlformats.org/officeDocument/2006/relationships/slide" Target="slide15.xml"/><Relationship Id="rId12" Type="http://schemas.openxmlformats.org/officeDocument/2006/relationships/image" Target="../media/image7.png"/><Relationship Id="rId17" Type="http://schemas.openxmlformats.org/officeDocument/2006/relationships/image" Target="../media/image12.svg"/><Relationship Id="rId2" Type="http://schemas.openxmlformats.org/officeDocument/2006/relationships/slide" Target="slide1.xml"/><Relationship Id="rId16" Type="http://schemas.openxmlformats.org/officeDocument/2006/relationships/image" Target="../media/image11.png"/><Relationship Id="rId20" Type="http://schemas.openxmlformats.org/officeDocument/2006/relationships/slide" Target="slide12.xml"/><Relationship Id="rId1" Type="http://schemas.openxmlformats.org/officeDocument/2006/relationships/slideLayout" Target="../slideLayouts/slideLayout2.xml"/><Relationship Id="rId6" Type="http://schemas.openxmlformats.org/officeDocument/2006/relationships/image" Target="../media/image3.svg"/><Relationship Id="rId11" Type="http://schemas.openxmlformats.org/officeDocument/2006/relationships/image" Target="../media/image6.svg"/><Relationship Id="rId5" Type="http://schemas.openxmlformats.org/officeDocument/2006/relationships/image" Target="../media/image2.png"/><Relationship Id="rId15" Type="http://schemas.openxmlformats.org/officeDocument/2006/relationships/image" Target="../media/image10.svg"/><Relationship Id="rId10" Type="http://schemas.openxmlformats.org/officeDocument/2006/relationships/image" Target="../media/image5.png"/><Relationship Id="rId19" Type="http://schemas.openxmlformats.org/officeDocument/2006/relationships/image" Target="../media/image14.svg"/><Relationship Id="rId4" Type="http://schemas.openxmlformats.org/officeDocument/2006/relationships/hyperlink" Target="https://www.tellop.eu/" TargetMode="External"/><Relationship Id="rId9" Type="http://schemas.openxmlformats.org/officeDocument/2006/relationships/hyperlink" Target="https://fullduplextech.com/quick-mac-tip-always-show-the-scroll-bar/" TargetMode="External"/><Relationship Id="rId14" Type="http://schemas.openxmlformats.org/officeDocument/2006/relationships/image" Target="../media/image9.png"/><Relationship Id="rId22" Type="http://schemas.openxmlformats.org/officeDocument/2006/relationships/image" Target="../media/image27.svg"/></Relationships>
</file>

<file path=ppt/slides/_rels/slide12.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0.svg"/><Relationship Id="rId18" Type="http://schemas.openxmlformats.org/officeDocument/2006/relationships/image" Target="../media/image26.png"/><Relationship Id="rId26" Type="http://schemas.openxmlformats.org/officeDocument/2006/relationships/image" Target="../media/image17.png"/><Relationship Id="rId3" Type="http://schemas.openxmlformats.org/officeDocument/2006/relationships/hyperlink" Target="https://www.tellop.eu/" TargetMode="External"/><Relationship Id="rId21" Type="http://schemas.openxmlformats.org/officeDocument/2006/relationships/image" Target="../media/image28.png"/><Relationship Id="rId7" Type="http://schemas.openxmlformats.org/officeDocument/2006/relationships/hyperlink" Target="https://fullduplextech.com/quick-mac-tip-always-show-the-scroll-bar/" TargetMode="External"/><Relationship Id="rId12" Type="http://schemas.openxmlformats.org/officeDocument/2006/relationships/image" Target="../media/image9.png"/><Relationship Id="rId17" Type="http://schemas.openxmlformats.org/officeDocument/2006/relationships/image" Target="../media/image14.svg"/><Relationship Id="rId25" Type="http://schemas.openxmlformats.org/officeDocument/2006/relationships/image" Target="../media/image23.svg"/><Relationship Id="rId2" Type="http://schemas.openxmlformats.org/officeDocument/2006/relationships/image" Target="../media/image1.png"/><Relationship Id="rId16" Type="http://schemas.openxmlformats.org/officeDocument/2006/relationships/image" Target="../media/image13.png"/><Relationship Id="rId20" Type="http://schemas.openxmlformats.org/officeDocument/2006/relationships/slide" Target="slide13.xml"/><Relationship Id="rId1" Type="http://schemas.openxmlformats.org/officeDocument/2006/relationships/slideLayout" Target="../slideLayouts/slideLayout2.xml"/><Relationship Id="rId6" Type="http://schemas.openxmlformats.org/officeDocument/2006/relationships/image" Target="../media/image4.jpg"/><Relationship Id="rId11" Type="http://schemas.openxmlformats.org/officeDocument/2006/relationships/image" Target="../media/image8.svg"/><Relationship Id="rId24" Type="http://schemas.openxmlformats.org/officeDocument/2006/relationships/image" Target="../media/image22.png"/><Relationship Id="rId5" Type="http://schemas.openxmlformats.org/officeDocument/2006/relationships/image" Target="../media/image3.svg"/><Relationship Id="rId15" Type="http://schemas.openxmlformats.org/officeDocument/2006/relationships/image" Target="../media/image12.svg"/><Relationship Id="rId23" Type="http://schemas.openxmlformats.org/officeDocument/2006/relationships/slide" Target="slide11.xml"/><Relationship Id="rId10" Type="http://schemas.openxmlformats.org/officeDocument/2006/relationships/image" Target="../media/image7.png"/><Relationship Id="rId19" Type="http://schemas.openxmlformats.org/officeDocument/2006/relationships/image" Target="../media/image27.svg"/><Relationship Id="rId4" Type="http://schemas.openxmlformats.org/officeDocument/2006/relationships/image" Target="../media/image2.png"/><Relationship Id="rId9" Type="http://schemas.openxmlformats.org/officeDocument/2006/relationships/image" Target="../media/image6.svg"/><Relationship Id="rId14" Type="http://schemas.openxmlformats.org/officeDocument/2006/relationships/image" Target="../media/image11.png"/><Relationship Id="rId22" Type="http://schemas.openxmlformats.org/officeDocument/2006/relationships/image" Target="../media/image29.svg"/><Relationship Id="rId27" Type="http://schemas.openxmlformats.org/officeDocument/2006/relationships/image" Target="../media/image18.svg"/></Relationships>
</file>

<file path=ppt/slides/_rels/slide13.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0.svg"/><Relationship Id="rId18" Type="http://schemas.openxmlformats.org/officeDocument/2006/relationships/image" Target="../media/image26.png"/><Relationship Id="rId26" Type="http://schemas.openxmlformats.org/officeDocument/2006/relationships/image" Target="../media/image22.png"/><Relationship Id="rId3" Type="http://schemas.openxmlformats.org/officeDocument/2006/relationships/hyperlink" Target="https://www.tellop.eu/" TargetMode="External"/><Relationship Id="rId21" Type="http://schemas.openxmlformats.org/officeDocument/2006/relationships/image" Target="../media/image28.png"/><Relationship Id="rId7" Type="http://schemas.openxmlformats.org/officeDocument/2006/relationships/hyperlink" Target="https://fullduplextech.com/quick-mac-tip-always-show-the-scroll-bar/" TargetMode="External"/><Relationship Id="rId12" Type="http://schemas.openxmlformats.org/officeDocument/2006/relationships/image" Target="../media/image9.png"/><Relationship Id="rId17" Type="http://schemas.openxmlformats.org/officeDocument/2006/relationships/image" Target="../media/image14.svg"/><Relationship Id="rId25" Type="http://schemas.openxmlformats.org/officeDocument/2006/relationships/slide" Target="slide11.xml"/><Relationship Id="rId2" Type="http://schemas.openxmlformats.org/officeDocument/2006/relationships/image" Target="../media/image1.png"/><Relationship Id="rId16" Type="http://schemas.openxmlformats.org/officeDocument/2006/relationships/image" Target="../media/image13.png"/><Relationship Id="rId20" Type="http://schemas.openxmlformats.org/officeDocument/2006/relationships/slide" Target="slide12.xml"/><Relationship Id="rId1" Type="http://schemas.openxmlformats.org/officeDocument/2006/relationships/slideLayout" Target="../slideLayouts/slideLayout2.xml"/><Relationship Id="rId6" Type="http://schemas.openxmlformats.org/officeDocument/2006/relationships/image" Target="../media/image4.jpg"/><Relationship Id="rId11" Type="http://schemas.openxmlformats.org/officeDocument/2006/relationships/image" Target="../media/image8.svg"/><Relationship Id="rId24" Type="http://schemas.openxmlformats.org/officeDocument/2006/relationships/image" Target="../media/image18.svg"/><Relationship Id="rId5" Type="http://schemas.openxmlformats.org/officeDocument/2006/relationships/image" Target="../media/image3.svg"/><Relationship Id="rId15" Type="http://schemas.openxmlformats.org/officeDocument/2006/relationships/image" Target="../media/image12.svg"/><Relationship Id="rId23" Type="http://schemas.openxmlformats.org/officeDocument/2006/relationships/image" Target="../media/image17.png"/><Relationship Id="rId10" Type="http://schemas.openxmlformats.org/officeDocument/2006/relationships/image" Target="../media/image7.png"/><Relationship Id="rId19" Type="http://schemas.openxmlformats.org/officeDocument/2006/relationships/image" Target="../media/image27.svg"/><Relationship Id="rId4" Type="http://schemas.openxmlformats.org/officeDocument/2006/relationships/image" Target="../media/image2.png"/><Relationship Id="rId9" Type="http://schemas.openxmlformats.org/officeDocument/2006/relationships/image" Target="../media/image6.svg"/><Relationship Id="rId14" Type="http://schemas.openxmlformats.org/officeDocument/2006/relationships/image" Target="../media/image11.png"/><Relationship Id="rId22" Type="http://schemas.openxmlformats.org/officeDocument/2006/relationships/image" Target="../media/image29.svg"/><Relationship Id="rId27" Type="http://schemas.openxmlformats.org/officeDocument/2006/relationships/image" Target="../media/image23.svg"/></Relationships>
</file>

<file path=ppt/slides/_rels/slide14.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0.svg"/><Relationship Id="rId18" Type="http://schemas.openxmlformats.org/officeDocument/2006/relationships/image" Target="../media/image26.png"/><Relationship Id="rId26" Type="http://schemas.openxmlformats.org/officeDocument/2006/relationships/image" Target="../media/image31.png"/><Relationship Id="rId3" Type="http://schemas.openxmlformats.org/officeDocument/2006/relationships/hyperlink" Target="https://www.tellop.eu/" TargetMode="External"/><Relationship Id="rId21" Type="http://schemas.openxmlformats.org/officeDocument/2006/relationships/image" Target="../media/image18.svg"/><Relationship Id="rId7" Type="http://schemas.openxmlformats.org/officeDocument/2006/relationships/hyperlink" Target="https://fullduplextech.com/quick-mac-tip-always-show-the-scroll-bar/" TargetMode="External"/><Relationship Id="rId12" Type="http://schemas.openxmlformats.org/officeDocument/2006/relationships/image" Target="../media/image9.png"/><Relationship Id="rId17" Type="http://schemas.openxmlformats.org/officeDocument/2006/relationships/image" Target="../media/image14.svg"/><Relationship Id="rId25" Type="http://schemas.openxmlformats.org/officeDocument/2006/relationships/image" Target="../media/image30.png"/><Relationship Id="rId2" Type="http://schemas.openxmlformats.org/officeDocument/2006/relationships/image" Target="../media/image1.png"/><Relationship Id="rId16" Type="http://schemas.openxmlformats.org/officeDocument/2006/relationships/image" Target="../media/image13.png"/><Relationship Id="rId20"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4.jpg"/><Relationship Id="rId11" Type="http://schemas.openxmlformats.org/officeDocument/2006/relationships/image" Target="../media/image8.svg"/><Relationship Id="rId24" Type="http://schemas.openxmlformats.org/officeDocument/2006/relationships/image" Target="../media/image23.svg"/><Relationship Id="rId5" Type="http://schemas.openxmlformats.org/officeDocument/2006/relationships/image" Target="../media/image3.svg"/><Relationship Id="rId15" Type="http://schemas.openxmlformats.org/officeDocument/2006/relationships/image" Target="../media/image12.svg"/><Relationship Id="rId23" Type="http://schemas.openxmlformats.org/officeDocument/2006/relationships/image" Target="../media/image22.png"/><Relationship Id="rId10" Type="http://schemas.openxmlformats.org/officeDocument/2006/relationships/image" Target="../media/image7.png"/><Relationship Id="rId19" Type="http://schemas.openxmlformats.org/officeDocument/2006/relationships/image" Target="../media/image27.svg"/><Relationship Id="rId4" Type="http://schemas.openxmlformats.org/officeDocument/2006/relationships/image" Target="../media/image2.png"/><Relationship Id="rId9" Type="http://schemas.openxmlformats.org/officeDocument/2006/relationships/image" Target="../media/image6.svg"/><Relationship Id="rId14" Type="http://schemas.openxmlformats.org/officeDocument/2006/relationships/image" Target="../media/image11.png"/><Relationship Id="rId22" Type="http://schemas.openxmlformats.org/officeDocument/2006/relationships/slide" Target="slide11.xml"/><Relationship Id="rId27" Type="http://schemas.openxmlformats.org/officeDocument/2006/relationships/image" Target="../media/image32.png"/></Relationships>
</file>

<file path=ppt/slides/_rels/slide15.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hyperlink" Target="https://www.tellop.eu/" TargetMode="External"/><Relationship Id="rId18" Type="http://schemas.openxmlformats.org/officeDocument/2006/relationships/hyperlink" Target="https://fullduplextech.com/quick-mac-tip-always-show-the-scroll-bar/" TargetMode="External"/><Relationship Id="rId3" Type="http://schemas.openxmlformats.org/officeDocument/2006/relationships/slide" Target="slide3.xml"/><Relationship Id="rId21" Type="http://schemas.openxmlformats.org/officeDocument/2006/relationships/image" Target="../media/image35.svg"/><Relationship Id="rId7" Type="http://schemas.openxmlformats.org/officeDocument/2006/relationships/image" Target="../media/image10.svg"/><Relationship Id="rId12" Type="http://schemas.openxmlformats.org/officeDocument/2006/relationships/image" Target="../media/image1.png"/><Relationship Id="rId17" Type="http://schemas.openxmlformats.org/officeDocument/2006/relationships/image" Target="../media/image4.jpg"/><Relationship Id="rId2" Type="http://schemas.openxmlformats.org/officeDocument/2006/relationships/slide" Target="slide16.xml"/><Relationship Id="rId16" Type="http://schemas.openxmlformats.org/officeDocument/2006/relationships/slide" Target="slide11.xml"/><Relationship Id="rId20" Type="http://schemas.openxmlformats.org/officeDocument/2006/relationships/image" Target="../media/image34.png"/><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image" Target="../media/image14.svg"/><Relationship Id="rId5" Type="http://schemas.openxmlformats.org/officeDocument/2006/relationships/image" Target="../media/image33.png"/><Relationship Id="rId15" Type="http://schemas.openxmlformats.org/officeDocument/2006/relationships/image" Target="../media/image3.svg"/><Relationship Id="rId10" Type="http://schemas.openxmlformats.org/officeDocument/2006/relationships/image" Target="../media/image13.png"/><Relationship Id="rId19" Type="http://schemas.openxmlformats.org/officeDocument/2006/relationships/slide" Target="slide18.xml"/><Relationship Id="rId4" Type="http://schemas.openxmlformats.org/officeDocument/2006/relationships/slide" Target="slide17.xml"/><Relationship Id="rId9" Type="http://schemas.openxmlformats.org/officeDocument/2006/relationships/image" Target="../media/image12.svg"/><Relationship Id="rId14" Type="http://schemas.openxmlformats.org/officeDocument/2006/relationships/image" Target="../media/image2.png"/><Relationship Id="rId22" Type="http://schemas.openxmlformats.org/officeDocument/2006/relationships/slide" Target="slide19.xml"/></Relationships>
</file>

<file path=ppt/slides/_rels/slide16.xml.rels><?xml version="1.0" encoding="UTF-8" standalone="yes"?>
<Relationships xmlns="http://schemas.openxmlformats.org/package/2006/relationships"><Relationship Id="rId8" Type="http://schemas.openxmlformats.org/officeDocument/2006/relationships/image" Target="../media/image14.svg"/><Relationship Id="rId13" Type="http://schemas.openxmlformats.org/officeDocument/2006/relationships/image" Target="../media/image4.jp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3.svg"/><Relationship Id="rId17" Type="http://schemas.openxmlformats.org/officeDocument/2006/relationships/slide" Target="slide15.xml"/><Relationship Id="rId2" Type="http://schemas.openxmlformats.org/officeDocument/2006/relationships/image" Target="../media/image33.png"/><Relationship Id="rId16" Type="http://schemas.openxmlformats.org/officeDocument/2006/relationships/image" Target="../media/image35.svg"/><Relationship Id="rId1" Type="http://schemas.openxmlformats.org/officeDocument/2006/relationships/slideLayout" Target="../slideLayouts/slideLayout2.xml"/><Relationship Id="rId6" Type="http://schemas.openxmlformats.org/officeDocument/2006/relationships/image" Target="../media/image12.svg"/><Relationship Id="rId11" Type="http://schemas.openxmlformats.org/officeDocument/2006/relationships/image" Target="../media/image2.png"/><Relationship Id="rId5" Type="http://schemas.openxmlformats.org/officeDocument/2006/relationships/image" Target="../media/image11.png"/><Relationship Id="rId15" Type="http://schemas.openxmlformats.org/officeDocument/2006/relationships/image" Target="../media/image34.png"/><Relationship Id="rId10" Type="http://schemas.openxmlformats.org/officeDocument/2006/relationships/hyperlink" Target="https://www.tellop.eu/" TargetMode="External"/><Relationship Id="rId4" Type="http://schemas.openxmlformats.org/officeDocument/2006/relationships/image" Target="../media/image10.svg"/><Relationship Id="rId9" Type="http://schemas.openxmlformats.org/officeDocument/2006/relationships/image" Target="../media/image1.png"/><Relationship Id="rId14" Type="http://schemas.openxmlformats.org/officeDocument/2006/relationships/hyperlink" Target="https://fullduplextech.com/quick-mac-tip-always-show-the-scroll-bar/" TargetMode="External"/></Relationships>
</file>

<file path=ppt/slides/_rels/slide17.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3.svg"/><Relationship Id="rId18" Type="http://schemas.openxmlformats.org/officeDocument/2006/relationships/image" Target="../media/image36.png"/><Relationship Id="rId3" Type="http://schemas.openxmlformats.org/officeDocument/2006/relationships/image" Target="../media/image33.png"/><Relationship Id="rId21" Type="http://schemas.openxmlformats.org/officeDocument/2006/relationships/image" Target="../media/image38.svg"/><Relationship Id="rId7" Type="http://schemas.openxmlformats.org/officeDocument/2006/relationships/image" Target="../media/image12.svg"/><Relationship Id="rId12" Type="http://schemas.openxmlformats.org/officeDocument/2006/relationships/image" Target="../media/image2.png"/><Relationship Id="rId17" Type="http://schemas.openxmlformats.org/officeDocument/2006/relationships/image" Target="../media/image35.svg"/><Relationship Id="rId2" Type="http://schemas.openxmlformats.org/officeDocument/2006/relationships/slide" Target="slide49.xml"/><Relationship Id="rId16" Type="http://schemas.openxmlformats.org/officeDocument/2006/relationships/image" Target="../media/image34.png"/><Relationship Id="rId20" Type="http://schemas.openxmlformats.org/officeDocument/2006/relationships/image" Target="../media/image37.png"/><Relationship Id="rId1" Type="http://schemas.openxmlformats.org/officeDocument/2006/relationships/slideLayout" Target="../slideLayouts/slideLayout2.xml"/><Relationship Id="rId6" Type="http://schemas.openxmlformats.org/officeDocument/2006/relationships/image" Target="../media/image11.png"/><Relationship Id="rId11" Type="http://schemas.openxmlformats.org/officeDocument/2006/relationships/hyperlink" Target="https://www.tellop.eu/" TargetMode="External"/><Relationship Id="rId5" Type="http://schemas.openxmlformats.org/officeDocument/2006/relationships/image" Target="../media/image10.svg"/><Relationship Id="rId15" Type="http://schemas.openxmlformats.org/officeDocument/2006/relationships/hyperlink" Target="https://fullduplextech.com/quick-mac-tip-always-show-the-scroll-bar/" TargetMode="External"/><Relationship Id="rId23" Type="http://schemas.openxmlformats.org/officeDocument/2006/relationships/image" Target="../media/image18.svg"/><Relationship Id="rId10" Type="http://schemas.openxmlformats.org/officeDocument/2006/relationships/image" Target="../media/image1.png"/><Relationship Id="rId19" Type="http://schemas.openxmlformats.org/officeDocument/2006/relationships/hyperlink" Target="https://www.techgrube.de/tutorials/youtube-kanal-als-rss-feed-abonnieren" TargetMode="External"/><Relationship Id="rId4" Type="http://schemas.openxmlformats.org/officeDocument/2006/relationships/image" Target="../media/image9.png"/><Relationship Id="rId9" Type="http://schemas.openxmlformats.org/officeDocument/2006/relationships/image" Target="../media/image14.svg"/><Relationship Id="rId14" Type="http://schemas.openxmlformats.org/officeDocument/2006/relationships/image" Target="../media/image4.jpg"/><Relationship Id="rId22" Type="http://schemas.openxmlformats.org/officeDocument/2006/relationships/image" Target="../media/image17.png"/></Relationships>
</file>

<file path=ppt/slides/_rels/slide18.xml.rels><?xml version="1.0" encoding="UTF-8" standalone="yes"?>
<Relationships xmlns="http://schemas.openxmlformats.org/package/2006/relationships"><Relationship Id="rId8" Type="http://schemas.openxmlformats.org/officeDocument/2006/relationships/image" Target="../media/image14.svg"/><Relationship Id="rId13" Type="http://schemas.openxmlformats.org/officeDocument/2006/relationships/image" Target="../media/image4.jp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3.svg"/><Relationship Id="rId2" Type="http://schemas.openxmlformats.org/officeDocument/2006/relationships/image" Target="../media/image33.png"/><Relationship Id="rId16" Type="http://schemas.openxmlformats.org/officeDocument/2006/relationships/image" Target="../media/image40.svg"/><Relationship Id="rId1" Type="http://schemas.openxmlformats.org/officeDocument/2006/relationships/slideLayout" Target="../slideLayouts/slideLayout2.xml"/><Relationship Id="rId6" Type="http://schemas.openxmlformats.org/officeDocument/2006/relationships/image" Target="../media/image12.svg"/><Relationship Id="rId11" Type="http://schemas.openxmlformats.org/officeDocument/2006/relationships/image" Target="../media/image2.png"/><Relationship Id="rId5" Type="http://schemas.openxmlformats.org/officeDocument/2006/relationships/image" Target="../media/image11.png"/><Relationship Id="rId15" Type="http://schemas.openxmlformats.org/officeDocument/2006/relationships/image" Target="../media/image39.png"/><Relationship Id="rId10" Type="http://schemas.openxmlformats.org/officeDocument/2006/relationships/hyperlink" Target="https://www.tellop.eu/" TargetMode="External"/><Relationship Id="rId4" Type="http://schemas.openxmlformats.org/officeDocument/2006/relationships/image" Target="../media/image10.svg"/><Relationship Id="rId9" Type="http://schemas.openxmlformats.org/officeDocument/2006/relationships/image" Target="../media/image1.png"/><Relationship Id="rId14" Type="http://schemas.openxmlformats.org/officeDocument/2006/relationships/hyperlink" Target="https://fullduplextech.com/quick-mac-tip-always-show-the-scroll-bar/" TargetMode="External"/></Relationships>
</file>

<file path=ppt/slides/_rels/slide19.xml.rels><?xml version="1.0" encoding="UTF-8" standalone="yes"?>
<Relationships xmlns="http://schemas.openxmlformats.org/package/2006/relationships"><Relationship Id="rId8" Type="http://schemas.openxmlformats.org/officeDocument/2006/relationships/image" Target="../media/image1.png"/><Relationship Id="rId13" Type="http://schemas.openxmlformats.org/officeDocument/2006/relationships/hyperlink" Target="https://fullduplextech.com/quick-mac-tip-always-show-the-scroll-bar/" TargetMode="External"/><Relationship Id="rId3" Type="http://schemas.openxmlformats.org/officeDocument/2006/relationships/image" Target="../media/image10.svg"/><Relationship Id="rId7" Type="http://schemas.openxmlformats.org/officeDocument/2006/relationships/image" Target="../media/image14.svg"/><Relationship Id="rId12" Type="http://schemas.openxmlformats.org/officeDocument/2006/relationships/image" Target="../media/image4.jp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11" Type="http://schemas.openxmlformats.org/officeDocument/2006/relationships/image" Target="../media/image3.svg"/><Relationship Id="rId5" Type="http://schemas.openxmlformats.org/officeDocument/2006/relationships/image" Target="../media/image12.svg"/><Relationship Id="rId10" Type="http://schemas.openxmlformats.org/officeDocument/2006/relationships/image" Target="../media/image2.png"/><Relationship Id="rId4" Type="http://schemas.openxmlformats.org/officeDocument/2006/relationships/image" Target="../media/image11.png"/><Relationship Id="rId9" Type="http://schemas.openxmlformats.org/officeDocument/2006/relationships/hyperlink" Target="https://www.tellop.eu/" TargetMode="External"/><Relationship Id="rId14" Type="http://schemas.openxmlformats.org/officeDocument/2006/relationships/image" Target="../media/image33.png"/></Relationships>
</file>

<file path=ppt/slides/_rels/slide2.xml.rels><?xml version="1.0" encoding="UTF-8" standalone="yes"?>
<Relationships xmlns="http://schemas.openxmlformats.org/package/2006/relationships"><Relationship Id="rId8" Type="http://schemas.openxmlformats.org/officeDocument/2006/relationships/image" Target="../media/image16.svg"/><Relationship Id="rId13" Type="http://schemas.openxmlformats.org/officeDocument/2006/relationships/image" Target="../media/image12.svg"/><Relationship Id="rId18" Type="http://schemas.openxmlformats.org/officeDocument/2006/relationships/image" Target="../media/image18.svg"/><Relationship Id="rId3" Type="http://schemas.openxmlformats.org/officeDocument/2006/relationships/image" Target="../media/image1.png"/><Relationship Id="rId7" Type="http://schemas.openxmlformats.org/officeDocument/2006/relationships/image" Target="../media/image15.png"/><Relationship Id="rId12" Type="http://schemas.openxmlformats.org/officeDocument/2006/relationships/image" Target="../media/image11.png"/><Relationship Id="rId17" Type="http://schemas.openxmlformats.org/officeDocument/2006/relationships/image" Target="../media/image17.png"/><Relationship Id="rId2" Type="http://schemas.openxmlformats.org/officeDocument/2006/relationships/slide" Target="slide9.xml"/><Relationship Id="rId16" Type="http://schemas.openxmlformats.org/officeDocument/2006/relationships/slide" Target="slide2.xml"/><Relationship Id="rId1" Type="http://schemas.openxmlformats.org/officeDocument/2006/relationships/slideLayout" Target="../slideLayouts/slideLayout2.xml"/><Relationship Id="rId6" Type="http://schemas.openxmlformats.org/officeDocument/2006/relationships/image" Target="../media/image3.svg"/><Relationship Id="rId11" Type="http://schemas.openxmlformats.org/officeDocument/2006/relationships/slide" Target="slide20.xml"/><Relationship Id="rId5" Type="http://schemas.openxmlformats.org/officeDocument/2006/relationships/image" Target="../media/image2.png"/><Relationship Id="rId15" Type="http://schemas.openxmlformats.org/officeDocument/2006/relationships/image" Target="../media/image14.svg"/><Relationship Id="rId10" Type="http://schemas.openxmlformats.org/officeDocument/2006/relationships/slide" Target="slide10.xml"/><Relationship Id="rId4" Type="http://schemas.openxmlformats.org/officeDocument/2006/relationships/hyperlink" Target="https://www.tellop.eu/" TargetMode="External"/><Relationship Id="rId9" Type="http://schemas.openxmlformats.org/officeDocument/2006/relationships/slide" Target="slide30.xml"/><Relationship Id="rId14" Type="http://schemas.openxmlformats.org/officeDocument/2006/relationships/image" Target="../media/image13.png"/></Relationships>
</file>

<file path=ppt/slides/_rels/slide20.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slide" Target="slide22.xml"/><Relationship Id="rId3" Type="http://schemas.openxmlformats.org/officeDocument/2006/relationships/hyperlink" Target="https://www.tellop.eu/" TargetMode="External"/><Relationship Id="rId7" Type="http://schemas.openxmlformats.org/officeDocument/2006/relationships/image" Target="../media/image10.svg"/><Relationship Id="rId12" Type="http://schemas.openxmlformats.org/officeDocument/2006/relationships/slide" Target="slide21.xml"/><Relationship Id="rId17" Type="http://schemas.openxmlformats.org/officeDocument/2006/relationships/image" Target="../media/image42.svg"/><Relationship Id="rId2" Type="http://schemas.openxmlformats.org/officeDocument/2006/relationships/image" Target="../media/image1.png"/><Relationship Id="rId16" Type="http://schemas.openxmlformats.org/officeDocument/2006/relationships/image" Target="../media/image41.png"/><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image" Target="../media/image14.svg"/><Relationship Id="rId5" Type="http://schemas.openxmlformats.org/officeDocument/2006/relationships/image" Target="../media/image3.svg"/><Relationship Id="rId15" Type="http://schemas.openxmlformats.org/officeDocument/2006/relationships/hyperlink" Target="https://fullduplextech.com/quick-mac-tip-always-show-the-scroll-bar/" TargetMode="External"/><Relationship Id="rId10" Type="http://schemas.openxmlformats.org/officeDocument/2006/relationships/image" Target="../media/image13.png"/><Relationship Id="rId4" Type="http://schemas.openxmlformats.org/officeDocument/2006/relationships/image" Target="../media/image2.png"/><Relationship Id="rId9" Type="http://schemas.openxmlformats.org/officeDocument/2006/relationships/image" Target="../media/image12.svg"/><Relationship Id="rId14" Type="http://schemas.openxmlformats.org/officeDocument/2006/relationships/image" Target="../media/image4.jpg"/></Relationships>
</file>

<file path=ppt/slides/_rels/slide21.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slide" Target="slide22.xml"/><Relationship Id="rId3" Type="http://schemas.openxmlformats.org/officeDocument/2006/relationships/hyperlink" Target="https://www.tellop.eu/" TargetMode="External"/><Relationship Id="rId7" Type="http://schemas.openxmlformats.org/officeDocument/2006/relationships/image" Target="../media/image10.svg"/><Relationship Id="rId12" Type="http://schemas.openxmlformats.org/officeDocument/2006/relationships/slide" Target="slide23.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image" Target="../media/image14.svg"/><Relationship Id="rId5" Type="http://schemas.openxmlformats.org/officeDocument/2006/relationships/image" Target="../media/image3.svg"/><Relationship Id="rId10" Type="http://schemas.openxmlformats.org/officeDocument/2006/relationships/image" Target="../media/image13.png"/><Relationship Id="rId4" Type="http://schemas.openxmlformats.org/officeDocument/2006/relationships/image" Target="../media/image2.png"/><Relationship Id="rId9" Type="http://schemas.openxmlformats.org/officeDocument/2006/relationships/image" Target="../media/image12.svg"/></Relationships>
</file>

<file path=ppt/slides/_rels/slide22.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24.png"/><Relationship Id="rId18" Type="http://schemas.openxmlformats.org/officeDocument/2006/relationships/image" Target="../media/image33.png"/><Relationship Id="rId3" Type="http://schemas.openxmlformats.org/officeDocument/2006/relationships/hyperlink" Target="https://www.tellop.eu/" TargetMode="External"/><Relationship Id="rId7" Type="http://schemas.openxmlformats.org/officeDocument/2006/relationships/image" Target="../media/image10.svg"/><Relationship Id="rId12" Type="http://schemas.openxmlformats.org/officeDocument/2006/relationships/slide" Target="slide27.xml"/><Relationship Id="rId17" Type="http://schemas.openxmlformats.org/officeDocument/2006/relationships/slide" Target="slide49.xml"/><Relationship Id="rId2" Type="http://schemas.openxmlformats.org/officeDocument/2006/relationships/image" Target="../media/image1.png"/><Relationship Id="rId16" Type="http://schemas.openxmlformats.org/officeDocument/2006/relationships/image" Target="../media/image23.svg"/><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image" Target="../media/image14.svg"/><Relationship Id="rId5" Type="http://schemas.openxmlformats.org/officeDocument/2006/relationships/image" Target="../media/image3.svg"/><Relationship Id="rId15" Type="http://schemas.openxmlformats.org/officeDocument/2006/relationships/image" Target="../media/image22.png"/><Relationship Id="rId10" Type="http://schemas.openxmlformats.org/officeDocument/2006/relationships/image" Target="../media/image13.png"/><Relationship Id="rId4" Type="http://schemas.openxmlformats.org/officeDocument/2006/relationships/image" Target="../media/image2.png"/><Relationship Id="rId9" Type="http://schemas.openxmlformats.org/officeDocument/2006/relationships/image" Target="../media/image12.svg"/><Relationship Id="rId14" Type="http://schemas.openxmlformats.org/officeDocument/2006/relationships/image" Target="../media/image43.svg"/></Relationships>
</file>

<file path=ppt/slides/_rels/slide23.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svg"/><Relationship Id="rId3" Type="http://schemas.openxmlformats.org/officeDocument/2006/relationships/hyperlink" Target="https://www.tellop.eu/" TargetMode="External"/><Relationship Id="rId7" Type="http://schemas.openxmlformats.org/officeDocument/2006/relationships/hyperlink" Target="https://fullduplextech.com/quick-mac-tip-always-show-the-scroll-bar/" TargetMode="External"/><Relationship Id="rId12"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4.jpg"/><Relationship Id="rId11" Type="http://schemas.openxmlformats.org/officeDocument/2006/relationships/image" Target="../media/image12.svg"/><Relationship Id="rId5" Type="http://schemas.openxmlformats.org/officeDocument/2006/relationships/image" Target="../media/image3.svg"/><Relationship Id="rId10" Type="http://schemas.openxmlformats.org/officeDocument/2006/relationships/image" Target="../media/image11.png"/><Relationship Id="rId4" Type="http://schemas.openxmlformats.org/officeDocument/2006/relationships/image" Target="../media/image2.png"/><Relationship Id="rId9" Type="http://schemas.openxmlformats.org/officeDocument/2006/relationships/image" Target="../media/image10.svg"/><Relationship Id="rId14" Type="http://schemas.openxmlformats.org/officeDocument/2006/relationships/slide" Target="slide24.xml"/></Relationships>
</file>

<file path=ppt/slides/_rels/slide24.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svg"/><Relationship Id="rId18" Type="http://schemas.openxmlformats.org/officeDocument/2006/relationships/image" Target="../media/image23.svg"/><Relationship Id="rId3" Type="http://schemas.openxmlformats.org/officeDocument/2006/relationships/hyperlink" Target="https://www.tellop.eu/" TargetMode="External"/><Relationship Id="rId7" Type="http://schemas.openxmlformats.org/officeDocument/2006/relationships/hyperlink" Target="https://fullduplextech.com/quick-mac-tip-always-show-the-scroll-bar/" TargetMode="External"/><Relationship Id="rId12" Type="http://schemas.openxmlformats.org/officeDocument/2006/relationships/image" Target="../media/image13.png"/><Relationship Id="rId17" Type="http://schemas.openxmlformats.org/officeDocument/2006/relationships/image" Target="../media/image22.png"/><Relationship Id="rId2" Type="http://schemas.openxmlformats.org/officeDocument/2006/relationships/image" Target="../media/image1.png"/><Relationship Id="rId16" Type="http://schemas.openxmlformats.org/officeDocument/2006/relationships/image" Target="../media/image43.svg"/><Relationship Id="rId1" Type="http://schemas.openxmlformats.org/officeDocument/2006/relationships/slideLayout" Target="../slideLayouts/slideLayout2.xml"/><Relationship Id="rId6" Type="http://schemas.openxmlformats.org/officeDocument/2006/relationships/image" Target="../media/image4.jpg"/><Relationship Id="rId11" Type="http://schemas.openxmlformats.org/officeDocument/2006/relationships/image" Target="../media/image12.svg"/><Relationship Id="rId5" Type="http://schemas.openxmlformats.org/officeDocument/2006/relationships/image" Target="../media/image3.svg"/><Relationship Id="rId15" Type="http://schemas.openxmlformats.org/officeDocument/2006/relationships/image" Target="../media/image24.png"/><Relationship Id="rId10" Type="http://schemas.openxmlformats.org/officeDocument/2006/relationships/image" Target="../media/image11.png"/><Relationship Id="rId4" Type="http://schemas.openxmlformats.org/officeDocument/2006/relationships/image" Target="../media/image2.png"/><Relationship Id="rId9" Type="http://schemas.openxmlformats.org/officeDocument/2006/relationships/image" Target="../media/image10.svg"/><Relationship Id="rId14" Type="http://schemas.openxmlformats.org/officeDocument/2006/relationships/slide" Target="slide25.xml"/></Relationships>
</file>

<file path=ppt/slides/_rels/slide25.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hyperlink" Target="https://fullduplextech.com/quick-mac-tip-always-show-the-scroll-bar/" TargetMode="External"/><Relationship Id="rId18" Type="http://schemas.openxmlformats.org/officeDocument/2006/relationships/image" Target="../media/image26.png"/><Relationship Id="rId3" Type="http://schemas.openxmlformats.org/officeDocument/2006/relationships/hyperlink" Target="https://www.tellop.eu/" TargetMode="External"/><Relationship Id="rId21" Type="http://schemas.openxmlformats.org/officeDocument/2006/relationships/image" Target="../media/image45.svg"/><Relationship Id="rId7" Type="http://schemas.openxmlformats.org/officeDocument/2006/relationships/image" Target="../media/image10.svg"/><Relationship Id="rId12" Type="http://schemas.openxmlformats.org/officeDocument/2006/relationships/image" Target="../media/image4.jpg"/><Relationship Id="rId17" Type="http://schemas.openxmlformats.org/officeDocument/2006/relationships/image" Target="../media/image8.svg"/><Relationship Id="rId2" Type="http://schemas.openxmlformats.org/officeDocument/2006/relationships/image" Target="../media/image1.png"/><Relationship Id="rId16" Type="http://schemas.openxmlformats.org/officeDocument/2006/relationships/image" Target="../media/image7.png"/><Relationship Id="rId20" Type="http://schemas.openxmlformats.org/officeDocument/2006/relationships/image" Target="../media/image44.png"/><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image" Target="../media/image14.svg"/><Relationship Id="rId5" Type="http://schemas.openxmlformats.org/officeDocument/2006/relationships/image" Target="../media/image3.svg"/><Relationship Id="rId15" Type="http://schemas.openxmlformats.org/officeDocument/2006/relationships/image" Target="../media/image6.svg"/><Relationship Id="rId10" Type="http://schemas.openxmlformats.org/officeDocument/2006/relationships/image" Target="../media/image13.png"/><Relationship Id="rId19" Type="http://schemas.openxmlformats.org/officeDocument/2006/relationships/image" Target="../media/image27.svg"/><Relationship Id="rId4" Type="http://schemas.openxmlformats.org/officeDocument/2006/relationships/image" Target="../media/image2.png"/><Relationship Id="rId9" Type="http://schemas.openxmlformats.org/officeDocument/2006/relationships/image" Target="../media/image12.svg"/><Relationship Id="rId14" Type="http://schemas.openxmlformats.org/officeDocument/2006/relationships/image" Target="../media/image5.png"/></Relationships>
</file>

<file path=ppt/slides/_rels/slide26.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hyperlink" Target="https://fullduplextech.com/quick-mac-tip-always-show-the-scroll-bar/" TargetMode="External"/><Relationship Id="rId18" Type="http://schemas.openxmlformats.org/officeDocument/2006/relationships/image" Target="../media/image45.svg"/><Relationship Id="rId3" Type="http://schemas.openxmlformats.org/officeDocument/2006/relationships/hyperlink" Target="https://www.tellop.eu/" TargetMode="External"/><Relationship Id="rId7" Type="http://schemas.openxmlformats.org/officeDocument/2006/relationships/image" Target="../media/image10.svg"/><Relationship Id="rId12" Type="http://schemas.openxmlformats.org/officeDocument/2006/relationships/image" Target="../media/image4.jpg"/><Relationship Id="rId17" Type="http://schemas.openxmlformats.org/officeDocument/2006/relationships/image" Target="../media/image44.png"/><Relationship Id="rId2" Type="http://schemas.openxmlformats.org/officeDocument/2006/relationships/image" Target="../media/image1.png"/><Relationship Id="rId16" Type="http://schemas.openxmlformats.org/officeDocument/2006/relationships/image" Target="../media/image32.png"/><Relationship Id="rId20" Type="http://schemas.openxmlformats.org/officeDocument/2006/relationships/image" Target="../media/image27.svg"/><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image" Target="../media/image14.svg"/><Relationship Id="rId5" Type="http://schemas.openxmlformats.org/officeDocument/2006/relationships/image" Target="../media/image3.svg"/><Relationship Id="rId15" Type="http://schemas.openxmlformats.org/officeDocument/2006/relationships/image" Target="../media/image31.png"/><Relationship Id="rId10" Type="http://schemas.openxmlformats.org/officeDocument/2006/relationships/image" Target="../media/image13.png"/><Relationship Id="rId19" Type="http://schemas.openxmlformats.org/officeDocument/2006/relationships/image" Target="../media/image26.png"/><Relationship Id="rId4" Type="http://schemas.openxmlformats.org/officeDocument/2006/relationships/image" Target="../media/image2.png"/><Relationship Id="rId9" Type="http://schemas.openxmlformats.org/officeDocument/2006/relationships/image" Target="../media/image12.svg"/><Relationship Id="rId14" Type="http://schemas.openxmlformats.org/officeDocument/2006/relationships/image" Target="../media/image30.png"/></Relationships>
</file>

<file path=ppt/slides/_rels/slide27.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hyperlink" Target="https://fullduplextech.com/quick-mac-tip-always-show-the-scroll-bar/" TargetMode="External"/><Relationship Id="rId3" Type="http://schemas.openxmlformats.org/officeDocument/2006/relationships/hyperlink" Target="https://www.tellop.eu/" TargetMode="External"/><Relationship Id="rId7" Type="http://schemas.openxmlformats.org/officeDocument/2006/relationships/image" Target="../media/image10.svg"/><Relationship Id="rId12" Type="http://schemas.openxmlformats.org/officeDocument/2006/relationships/image" Target="../media/image4.jp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image" Target="../media/image14.svg"/><Relationship Id="rId5" Type="http://schemas.openxmlformats.org/officeDocument/2006/relationships/image" Target="../media/image3.svg"/><Relationship Id="rId10" Type="http://schemas.openxmlformats.org/officeDocument/2006/relationships/image" Target="../media/image13.png"/><Relationship Id="rId4" Type="http://schemas.openxmlformats.org/officeDocument/2006/relationships/image" Target="../media/image2.png"/><Relationship Id="rId9" Type="http://schemas.openxmlformats.org/officeDocument/2006/relationships/image" Target="../media/image12.svg"/></Relationships>
</file>

<file path=ppt/slides/_rels/slide28.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hyperlink" Target="https://fullduplextech.com/quick-mac-tip-always-show-the-scroll-bar/" TargetMode="External"/><Relationship Id="rId3" Type="http://schemas.openxmlformats.org/officeDocument/2006/relationships/hyperlink" Target="https://www.tellop.eu/" TargetMode="External"/><Relationship Id="rId7" Type="http://schemas.openxmlformats.org/officeDocument/2006/relationships/image" Target="../media/image10.svg"/><Relationship Id="rId12" Type="http://schemas.openxmlformats.org/officeDocument/2006/relationships/image" Target="../media/image4.jpg"/><Relationship Id="rId17" Type="http://schemas.openxmlformats.org/officeDocument/2006/relationships/image" Target="../media/image27.svg"/><Relationship Id="rId2" Type="http://schemas.openxmlformats.org/officeDocument/2006/relationships/image" Target="../media/image1.png"/><Relationship Id="rId16"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image" Target="../media/image14.svg"/><Relationship Id="rId5" Type="http://schemas.openxmlformats.org/officeDocument/2006/relationships/image" Target="../media/image3.svg"/><Relationship Id="rId15" Type="http://schemas.openxmlformats.org/officeDocument/2006/relationships/image" Target="../media/image45.svg"/><Relationship Id="rId10" Type="http://schemas.openxmlformats.org/officeDocument/2006/relationships/image" Target="../media/image13.png"/><Relationship Id="rId4" Type="http://schemas.openxmlformats.org/officeDocument/2006/relationships/image" Target="../media/image2.png"/><Relationship Id="rId9" Type="http://schemas.openxmlformats.org/officeDocument/2006/relationships/image" Target="../media/image12.svg"/><Relationship Id="rId14" Type="http://schemas.openxmlformats.org/officeDocument/2006/relationships/image" Target="../media/image44.png"/></Relationships>
</file>

<file path=ppt/slides/_rels/slide29.xml.rels><?xml version="1.0" encoding="UTF-8" standalone="yes"?>
<Relationships xmlns="http://schemas.openxmlformats.org/package/2006/relationships"><Relationship Id="rId8" Type="http://schemas.openxmlformats.org/officeDocument/2006/relationships/image" Target="../media/image1.png"/><Relationship Id="rId13" Type="http://schemas.openxmlformats.org/officeDocument/2006/relationships/hyperlink" Target="https://fullduplextech.com/quick-mac-tip-always-show-the-scroll-bar/" TargetMode="External"/><Relationship Id="rId3" Type="http://schemas.openxmlformats.org/officeDocument/2006/relationships/image" Target="../media/image10.svg"/><Relationship Id="rId7" Type="http://schemas.openxmlformats.org/officeDocument/2006/relationships/image" Target="../media/image14.svg"/><Relationship Id="rId12" Type="http://schemas.openxmlformats.org/officeDocument/2006/relationships/image" Target="../media/image4.jpg"/><Relationship Id="rId17" Type="http://schemas.openxmlformats.org/officeDocument/2006/relationships/image" Target="../media/image27.svg"/><Relationship Id="rId2" Type="http://schemas.openxmlformats.org/officeDocument/2006/relationships/image" Target="../media/image9.png"/><Relationship Id="rId16"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image" Target="../media/image13.png"/><Relationship Id="rId11" Type="http://schemas.openxmlformats.org/officeDocument/2006/relationships/image" Target="../media/image3.svg"/><Relationship Id="rId5" Type="http://schemas.openxmlformats.org/officeDocument/2006/relationships/image" Target="../media/image12.svg"/><Relationship Id="rId15" Type="http://schemas.openxmlformats.org/officeDocument/2006/relationships/image" Target="../media/image45.svg"/><Relationship Id="rId10" Type="http://schemas.openxmlformats.org/officeDocument/2006/relationships/image" Target="../media/image2.png"/><Relationship Id="rId4" Type="http://schemas.openxmlformats.org/officeDocument/2006/relationships/image" Target="../media/image11.png"/><Relationship Id="rId9" Type="http://schemas.openxmlformats.org/officeDocument/2006/relationships/hyperlink" Target="https://www.tellop.eu/" TargetMode="External"/><Relationship Id="rId14" Type="http://schemas.openxmlformats.org/officeDocument/2006/relationships/image" Target="../media/image44.png"/></Relationships>
</file>

<file path=ppt/slides/_rels/slide3.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hyperlink" Target="http://stackoverflow.com/questions/31857198/windows-phone-8-1-how-to-make-a-determinate-circle-progressbar" TargetMode="External"/><Relationship Id="rId18" Type="http://schemas.openxmlformats.org/officeDocument/2006/relationships/image" Target="../media/image22.png"/><Relationship Id="rId26" Type="http://schemas.openxmlformats.org/officeDocument/2006/relationships/image" Target="../media/image12.svg"/><Relationship Id="rId3" Type="http://schemas.openxmlformats.org/officeDocument/2006/relationships/hyperlink" Target="https://www.tellop.eu/" TargetMode="External"/><Relationship Id="rId21" Type="http://schemas.openxmlformats.org/officeDocument/2006/relationships/slide" Target="slide10.xml"/><Relationship Id="rId7" Type="http://schemas.openxmlformats.org/officeDocument/2006/relationships/hyperlink" Target="https://fullduplextech.com/quick-mac-tip-always-show-the-scroll-bar/" TargetMode="External"/><Relationship Id="rId12" Type="http://schemas.openxmlformats.org/officeDocument/2006/relationships/image" Target="../media/image19.png"/><Relationship Id="rId17" Type="http://schemas.openxmlformats.org/officeDocument/2006/relationships/slide" Target="slide1.xml"/><Relationship Id="rId25" Type="http://schemas.openxmlformats.org/officeDocument/2006/relationships/image" Target="../media/image11.png"/><Relationship Id="rId2" Type="http://schemas.openxmlformats.org/officeDocument/2006/relationships/image" Target="../media/image1.png"/><Relationship Id="rId16" Type="http://schemas.openxmlformats.org/officeDocument/2006/relationships/slide" Target="slide4.xml"/><Relationship Id="rId20" Type="http://schemas.openxmlformats.org/officeDocument/2006/relationships/slide" Target="slide30.xml"/><Relationship Id="rId29"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4.jpg"/><Relationship Id="rId11" Type="http://schemas.openxmlformats.org/officeDocument/2006/relationships/image" Target="../media/image8.svg"/><Relationship Id="rId24" Type="http://schemas.openxmlformats.org/officeDocument/2006/relationships/image" Target="../media/image10.svg"/><Relationship Id="rId5" Type="http://schemas.openxmlformats.org/officeDocument/2006/relationships/image" Target="../media/image3.svg"/><Relationship Id="rId15" Type="http://schemas.openxmlformats.org/officeDocument/2006/relationships/image" Target="../media/image21.svg"/><Relationship Id="rId23" Type="http://schemas.openxmlformats.org/officeDocument/2006/relationships/image" Target="../media/image9.png"/><Relationship Id="rId28" Type="http://schemas.openxmlformats.org/officeDocument/2006/relationships/image" Target="../media/image14.svg"/><Relationship Id="rId10" Type="http://schemas.openxmlformats.org/officeDocument/2006/relationships/image" Target="../media/image7.png"/><Relationship Id="rId19" Type="http://schemas.openxmlformats.org/officeDocument/2006/relationships/image" Target="../media/image23.svg"/><Relationship Id="rId4" Type="http://schemas.openxmlformats.org/officeDocument/2006/relationships/image" Target="../media/image2.png"/><Relationship Id="rId9" Type="http://schemas.openxmlformats.org/officeDocument/2006/relationships/image" Target="../media/image6.svg"/><Relationship Id="rId14" Type="http://schemas.openxmlformats.org/officeDocument/2006/relationships/image" Target="../media/image20.png"/><Relationship Id="rId22" Type="http://schemas.openxmlformats.org/officeDocument/2006/relationships/slide" Target="slide20.xml"/><Relationship Id="rId27" Type="http://schemas.openxmlformats.org/officeDocument/2006/relationships/image" Target="../media/image13.png"/><Relationship Id="rId30" Type="http://schemas.openxmlformats.org/officeDocument/2006/relationships/image" Target="../media/image16.svg"/></Relationships>
</file>

<file path=ppt/slides/_rels/slide30.xml.rels><?xml version="1.0" encoding="UTF-8" standalone="yes"?>
<Relationships xmlns="http://schemas.openxmlformats.org/package/2006/relationships"><Relationship Id="rId8" Type="http://schemas.openxmlformats.org/officeDocument/2006/relationships/hyperlink" Target="https://fullduplextech.com/quick-mac-tip-always-show-the-scroll-bar/" TargetMode="External"/><Relationship Id="rId13" Type="http://schemas.openxmlformats.org/officeDocument/2006/relationships/image" Target="../media/image13.png"/><Relationship Id="rId3" Type="http://schemas.openxmlformats.org/officeDocument/2006/relationships/hyperlink" Target="https://www.tellop.eu/" TargetMode="External"/><Relationship Id="rId7" Type="http://schemas.openxmlformats.org/officeDocument/2006/relationships/image" Target="../media/image4.jpg"/><Relationship Id="rId12" Type="http://schemas.openxmlformats.org/officeDocument/2006/relationships/image" Target="../media/image12.sv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slide" Target="slide32.xml"/><Relationship Id="rId11" Type="http://schemas.openxmlformats.org/officeDocument/2006/relationships/image" Target="../media/image11.png"/><Relationship Id="rId5" Type="http://schemas.openxmlformats.org/officeDocument/2006/relationships/image" Target="../media/image3.svg"/><Relationship Id="rId15" Type="http://schemas.openxmlformats.org/officeDocument/2006/relationships/slide" Target="slide31.xml"/><Relationship Id="rId10" Type="http://schemas.openxmlformats.org/officeDocument/2006/relationships/image" Target="../media/image10.svg"/><Relationship Id="rId4" Type="http://schemas.openxmlformats.org/officeDocument/2006/relationships/image" Target="../media/image2.png"/><Relationship Id="rId9" Type="http://schemas.openxmlformats.org/officeDocument/2006/relationships/image" Target="../media/image9.png"/><Relationship Id="rId14" Type="http://schemas.openxmlformats.org/officeDocument/2006/relationships/image" Target="../media/image14.svg"/></Relationships>
</file>

<file path=ppt/slides/_rels/slide31.xml.rels><?xml version="1.0" encoding="UTF-8" standalone="yes"?>
<Relationships xmlns="http://schemas.openxmlformats.org/package/2006/relationships"><Relationship Id="rId8" Type="http://schemas.openxmlformats.org/officeDocument/2006/relationships/hyperlink" Target="https://fullduplextech.com/quick-mac-tip-always-show-the-scroll-bar/" TargetMode="External"/><Relationship Id="rId13" Type="http://schemas.openxmlformats.org/officeDocument/2006/relationships/image" Target="../media/image13.png"/><Relationship Id="rId3" Type="http://schemas.openxmlformats.org/officeDocument/2006/relationships/hyperlink" Target="https://www.tellop.eu/" TargetMode="External"/><Relationship Id="rId7" Type="http://schemas.openxmlformats.org/officeDocument/2006/relationships/image" Target="../media/image4.jpg"/><Relationship Id="rId12" Type="http://schemas.openxmlformats.org/officeDocument/2006/relationships/image" Target="../media/image12.sv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slide" Target="slide32.xml"/><Relationship Id="rId11" Type="http://schemas.openxmlformats.org/officeDocument/2006/relationships/image" Target="../media/image11.png"/><Relationship Id="rId5" Type="http://schemas.openxmlformats.org/officeDocument/2006/relationships/image" Target="../media/image3.svg"/><Relationship Id="rId10" Type="http://schemas.openxmlformats.org/officeDocument/2006/relationships/image" Target="../media/image10.svg"/><Relationship Id="rId4" Type="http://schemas.openxmlformats.org/officeDocument/2006/relationships/image" Target="../media/image2.png"/><Relationship Id="rId9" Type="http://schemas.openxmlformats.org/officeDocument/2006/relationships/image" Target="../media/image9.png"/><Relationship Id="rId14" Type="http://schemas.openxmlformats.org/officeDocument/2006/relationships/image" Target="../media/image14.svg"/></Relationships>
</file>

<file path=ppt/slides/_rels/slide32.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hyperlink" Target="https://www.tellop.eu/" TargetMode="External"/><Relationship Id="rId7" Type="http://schemas.openxmlformats.org/officeDocument/2006/relationships/image" Target="../media/image10.svg"/><Relationship Id="rId12" Type="http://schemas.openxmlformats.org/officeDocument/2006/relationships/slide" Target="slide33.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image" Target="../media/image14.svg"/><Relationship Id="rId5" Type="http://schemas.openxmlformats.org/officeDocument/2006/relationships/image" Target="../media/image3.svg"/><Relationship Id="rId10" Type="http://schemas.openxmlformats.org/officeDocument/2006/relationships/image" Target="../media/image13.png"/><Relationship Id="rId4" Type="http://schemas.openxmlformats.org/officeDocument/2006/relationships/image" Target="../media/image2.png"/><Relationship Id="rId9" Type="http://schemas.openxmlformats.org/officeDocument/2006/relationships/image" Target="../media/image12.svg"/></Relationships>
</file>

<file path=ppt/slides/_rels/slide33.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svg"/><Relationship Id="rId3" Type="http://schemas.openxmlformats.org/officeDocument/2006/relationships/hyperlink" Target="https://www.tellop.eu/" TargetMode="External"/><Relationship Id="rId7" Type="http://schemas.openxmlformats.org/officeDocument/2006/relationships/hyperlink" Target="https://fullduplextech.com/quick-mac-tip-always-show-the-scroll-bar/" TargetMode="External"/><Relationship Id="rId12"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4.jpg"/><Relationship Id="rId11" Type="http://schemas.openxmlformats.org/officeDocument/2006/relationships/image" Target="../media/image12.svg"/><Relationship Id="rId5" Type="http://schemas.openxmlformats.org/officeDocument/2006/relationships/image" Target="../media/image3.svg"/><Relationship Id="rId10" Type="http://schemas.openxmlformats.org/officeDocument/2006/relationships/image" Target="../media/image11.png"/><Relationship Id="rId4" Type="http://schemas.openxmlformats.org/officeDocument/2006/relationships/image" Target="../media/image2.png"/><Relationship Id="rId9" Type="http://schemas.openxmlformats.org/officeDocument/2006/relationships/image" Target="../media/image10.svg"/></Relationships>
</file>

<file path=ppt/slides/_rels/slide34.xml.rels><?xml version="1.0" encoding="UTF-8" standalone="yes"?>
<Relationships xmlns="http://schemas.openxmlformats.org/package/2006/relationships"><Relationship Id="rId8" Type="http://schemas.openxmlformats.org/officeDocument/2006/relationships/slide" Target="slide41.xml"/><Relationship Id="rId13" Type="http://schemas.openxmlformats.org/officeDocument/2006/relationships/image" Target="../media/image10.svg"/><Relationship Id="rId3" Type="http://schemas.openxmlformats.org/officeDocument/2006/relationships/image" Target="../media/image3.svg"/><Relationship Id="rId7" Type="http://schemas.openxmlformats.org/officeDocument/2006/relationships/hyperlink" Target="https://pixabay.com/nl/schuifbalk-bar-links-recht-rol-152244/" TargetMode="External"/><Relationship Id="rId12" Type="http://schemas.openxmlformats.org/officeDocument/2006/relationships/image" Target="../media/image9.png"/><Relationship Id="rId17" Type="http://schemas.openxmlformats.org/officeDocument/2006/relationships/image" Target="../media/image16.svg"/><Relationship Id="rId2" Type="http://schemas.openxmlformats.org/officeDocument/2006/relationships/image" Target="../media/image2.png"/><Relationship Id="rId16" Type="http://schemas.openxmlformats.org/officeDocument/2006/relationships/image" Target="../media/image15.png"/><Relationship Id="rId1" Type="http://schemas.openxmlformats.org/officeDocument/2006/relationships/slideLayout" Target="../slideLayouts/slideLayout1.xml"/><Relationship Id="rId6" Type="http://schemas.microsoft.com/office/2007/relationships/hdphoto" Target="../media/hdphoto1.wdp"/><Relationship Id="rId11" Type="http://schemas.openxmlformats.org/officeDocument/2006/relationships/slide" Target="slide35.xml"/><Relationship Id="rId5" Type="http://schemas.openxmlformats.org/officeDocument/2006/relationships/image" Target="../media/image46.png"/><Relationship Id="rId15" Type="http://schemas.openxmlformats.org/officeDocument/2006/relationships/image" Target="../media/image12.svg"/><Relationship Id="rId10" Type="http://schemas.openxmlformats.org/officeDocument/2006/relationships/hyperlink" Target="http://stackoverflow.com/questions/24573497/style-switch-button-to-achieve-flat-style" TargetMode="External"/><Relationship Id="rId4" Type="http://schemas.openxmlformats.org/officeDocument/2006/relationships/slide" Target="slide38.xml"/><Relationship Id="rId9" Type="http://schemas.openxmlformats.org/officeDocument/2006/relationships/image" Target="../media/image47.jpg"/><Relationship Id="rId14" Type="http://schemas.openxmlformats.org/officeDocument/2006/relationships/image" Target="../media/image11.png"/></Relationships>
</file>

<file path=ppt/slides/_rels/slide35.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49.svg"/><Relationship Id="rId3" Type="http://schemas.microsoft.com/office/2007/relationships/hdphoto" Target="../media/hdphoto1.wdp"/><Relationship Id="rId7" Type="http://schemas.openxmlformats.org/officeDocument/2006/relationships/image" Target="../media/image10.svg"/><Relationship Id="rId12" Type="http://schemas.openxmlformats.org/officeDocument/2006/relationships/image" Target="../media/image48.png"/><Relationship Id="rId17" Type="http://schemas.openxmlformats.org/officeDocument/2006/relationships/image" Target="../media/image3.svg"/><Relationship Id="rId2" Type="http://schemas.openxmlformats.org/officeDocument/2006/relationships/image" Target="../media/image46.png"/><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9.png"/><Relationship Id="rId11" Type="http://schemas.openxmlformats.org/officeDocument/2006/relationships/image" Target="../media/image16.svg"/><Relationship Id="rId5" Type="http://schemas.openxmlformats.org/officeDocument/2006/relationships/slide" Target="slide34.xml"/><Relationship Id="rId15" Type="http://schemas.openxmlformats.org/officeDocument/2006/relationships/image" Target="../media/image51.svg"/><Relationship Id="rId10" Type="http://schemas.openxmlformats.org/officeDocument/2006/relationships/image" Target="../media/image15.png"/><Relationship Id="rId4" Type="http://schemas.openxmlformats.org/officeDocument/2006/relationships/hyperlink" Target="https://pixabay.com/nl/schuifbalk-bar-links-recht-rol-152244/" TargetMode="External"/><Relationship Id="rId9" Type="http://schemas.openxmlformats.org/officeDocument/2006/relationships/image" Target="../media/image12.svg"/><Relationship Id="rId14" Type="http://schemas.openxmlformats.org/officeDocument/2006/relationships/image" Target="../media/image50.png"/></Relationships>
</file>

<file path=ppt/slides/_rels/slide36.xml.rels><?xml version="1.0" encoding="UTF-8" standalone="yes"?>
<Relationships xmlns="http://schemas.openxmlformats.org/package/2006/relationships"><Relationship Id="rId8" Type="http://schemas.openxmlformats.org/officeDocument/2006/relationships/image" Target="../media/image3.svg"/><Relationship Id="rId13" Type="http://schemas.openxmlformats.org/officeDocument/2006/relationships/image" Target="../media/image12.svg"/><Relationship Id="rId18" Type="http://schemas.openxmlformats.org/officeDocument/2006/relationships/image" Target="../media/image50.png"/><Relationship Id="rId3" Type="http://schemas.microsoft.com/office/2007/relationships/hdphoto" Target="../media/hdphoto2.wdp"/><Relationship Id="rId7" Type="http://schemas.openxmlformats.org/officeDocument/2006/relationships/image" Target="../media/image2.png"/><Relationship Id="rId12" Type="http://schemas.openxmlformats.org/officeDocument/2006/relationships/image" Target="../media/image11.png"/><Relationship Id="rId17" Type="http://schemas.openxmlformats.org/officeDocument/2006/relationships/image" Target="../media/image49.svg"/><Relationship Id="rId2" Type="http://schemas.openxmlformats.org/officeDocument/2006/relationships/image" Target="../media/image52.png"/><Relationship Id="rId16" Type="http://schemas.openxmlformats.org/officeDocument/2006/relationships/image" Target="../media/image48.png"/><Relationship Id="rId1" Type="http://schemas.openxmlformats.org/officeDocument/2006/relationships/slideLayout" Target="../slideLayouts/slideLayout1.xml"/><Relationship Id="rId6" Type="http://schemas.openxmlformats.org/officeDocument/2006/relationships/hyperlink" Target="https://www.pngall.com/heart-symbol-png/" TargetMode="External"/><Relationship Id="rId11" Type="http://schemas.openxmlformats.org/officeDocument/2006/relationships/image" Target="../media/image10.svg"/><Relationship Id="rId5" Type="http://schemas.openxmlformats.org/officeDocument/2006/relationships/image" Target="../media/image53.png"/><Relationship Id="rId15" Type="http://schemas.openxmlformats.org/officeDocument/2006/relationships/image" Target="../media/image16.svg"/><Relationship Id="rId10" Type="http://schemas.openxmlformats.org/officeDocument/2006/relationships/image" Target="../media/image9.png"/><Relationship Id="rId19" Type="http://schemas.openxmlformats.org/officeDocument/2006/relationships/image" Target="../media/image51.svg"/><Relationship Id="rId4" Type="http://schemas.openxmlformats.org/officeDocument/2006/relationships/hyperlink" Target="https://www.freepngimg.com/png/75078-trademark-symbol-dollar-us-yellow-coin" TargetMode="External"/><Relationship Id="rId9" Type="http://schemas.openxmlformats.org/officeDocument/2006/relationships/slide" Target="slide34.xml"/><Relationship Id="rId14" Type="http://schemas.openxmlformats.org/officeDocument/2006/relationships/image" Target="../media/image15.png"/></Relationships>
</file>

<file path=ppt/slides/_rels/slide37.xml.rels><?xml version="1.0" encoding="UTF-8" standalone="yes"?>
<Relationships xmlns="http://schemas.openxmlformats.org/package/2006/relationships"><Relationship Id="rId8" Type="http://schemas.openxmlformats.org/officeDocument/2006/relationships/image" Target="../media/image3.svg"/><Relationship Id="rId13" Type="http://schemas.openxmlformats.org/officeDocument/2006/relationships/image" Target="../media/image12.svg"/><Relationship Id="rId18" Type="http://schemas.openxmlformats.org/officeDocument/2006/relationships/image" Target="../media/image50.png"/><Relationship Id="rId3" Type="http://schemas.microsoft.com/office/2007/relationships/hdphoto" Target="../media/hdphoto2.wdp"/><Relationship Id="rId21" Type="http://schemas.openxmlformats.org/officeDocument/2006/relationships/image" Target="../media/image31.png"/><Relationship Id="rId7" Type="http://schemas.openxmlformats.org/officeDocument/2006/relationships/image" Target="../media/image2.png"/><Relationship Id="rId12" Type="http://schemas.openxmlformats.org/officeDocument/2006/relationships/image" Target="../media/image11.png"/><Relationship Id="rId17" Type="http://schemas.openxmlformats.org/officeDocument/2006/relationships/image" Target="../media/image49.svg"/><Relationship Id="rId2" Type="http://schemas.openxmlformats.org/officeDocument/2006/relationships/image" Target="../media/image52.png"/><Relationship Id="rId16" Type="http://schemas.openxmlformats.org/officeDocument/2006/relationships/image" Target="../media/image48.png"/><Relationship Id="rId20" Type="http://schemas.openxmlformats.org/officeDocument/2006/relationships/image" Target="../media/image30.png"/><Relationship Id="rId1" Type="http://schemas.openxmlformats.org/officeDocument/2006/relationships/slideLayout" Target="../slideLayouts/slideLayout1.xml"/><Relationship Id="rId6" Type="http://schemas.openxmlformats.org/officeDocument/2006/relationships/hyperlink" Target="https://www.pngall.com/heart-symbol-png/" TargetMode="External"/><Relationship Id="rId11" Type="http://schemas.openxmlformats.org/officeDocument/2006/relationships/image" Target="../media/image10.svg"/><Relationship Id="rId5" Type="http://schemas.openxmlformats.org/officeDocument/2006/relationships/image" Target="../media/image53.png"/><Relationship Id="rId15" Type="http://schemas.openxmlformats.org/officeDocument/2006/relationships/image" Target="../media/image16.svg"/><Relationship Id="rId10" Type="http://schemas.openxmlformats.org/officeDocument/2006/relationships/image" Target="../media/image9.png"/><Relationship Id="rId19" Type="http://schemas.openxmlformats.org/officeDocument/2006/relationships/image" Target="../media/image51.svg"/><Relationship Id="rId4" Type="http://schemas.openxmlformats.org/officeDocument/2006/relationships/hyperlink" Target="https://www.freepngimg.com/png/75078-trademark-symbol-dollar-us-yellow-coin" TargetMode="External"/><Relationship Id="rId9" Type="http://schemas.openxmlformats.org/officeDocument/2006/relationships/slide" Target="slide34.xml"/><Relationship Id="rId14" Type="http://schemas.openxmlformats.org/officeDocument/2006/relationships/image" Target="../media/image15.png"/><Relationship Id="rId22" Type="http://schemas.openxmlformats.org/officeDocument/2006/relationships/image" Target="../media/image32.png"/></Relationships>
</file>

<file path=ppt/slides/_rels/slide38.xml.rels><?xml version="1.0" encoding="UTF-8" standalone="yes"?>
<Relationships xmlns="http://schemas.openxmlformats.org/package/2006/relationships"><Relationship Id="rId8" Type="http://schemas.openxmlformats.org/officeDocument/2006/relationships/image" Target="../media/image53.png"/><Relationship Id="rId13" Type="http://schemas.openxmlformats.org/officeDocument/2006/relationships/image" Target="../media/image47.jpg"/><Relationship Id="rId18" Type="http://schemas.openxmlformats.org/officeDocument/2006/relationships/image" Target="../media/image11.png"/><Relationship Id="rId3" Type="http://schemas.microsoft.com/office/2007/relationships/hdphoto" Target="../media/hdphoto1.wdp"/><Relationship Id="rId21" Type="http://schemas.openxmlformats.org/officeDocument/2006/relationships/image" Target="../media/image16.svg"/><Relationship Id="rId7" Type="http://schemas.openxmlformats.org/officeDocument/2006/relationships/hyperlink" Target="https://www.freepngimg.com/png/75078-trademark-symbol-dollar-us-yellow-coin" TargetMode="External"/><Relationship Id="rId12" Type="http://schemas.openxmlformats.org/officeDocument/2006/relationships/slide" Target="slide41.xml"/><Relationship Id="rId17" Type="http://schemas.openxmlformats.org/officeDocument/2006/relationships/image" Target="../media/image10.svg"/><Relationship Id="rId2" Type="http://schemas.openxmlformats.org/officeDocument/2006/relationships/image" Target="../media/image46.png"/><Relationship Id="rId16" Type="http://schemas.openxmlformats.org/officeDocument/2006/relationships/image" Target="../media/image9.png"/><Relationship Id="rId20" Type="http://schemas.openxmlformats.org/officeDocument/2006/relationships/image" Target="../media/image15.png"/><Relationship Id="rId1" Type="http://schemas.openxmlformats.org/officeDocument/2006/relationships/slideLayout" Target="../slideLayouts/slideLayout1.xml"/><Relationship Id="rId6" Type="http://schemas.microsoft.com/office/2007/relationships/hdphoto" Target="../media/hdphoto2.wdp"/><Relationship Id="rId11" Type="http://schemas.openxmlformats.org/officeDocument/2006/relationships/image" Target="../media/image3.svg"/><Relationship Id="rId5" Type="http://schemas.openxmlformats.org/officeDocument/2006/relationships/image" Target="../media/image52.png"/><Relationship Id="rId15" Type="http://schemas.openxmlformats.org/officeDocument/2006/relationships/slide" Target="slide35.xml"/><Relationship Id="rId23" Type="http://schemas.openxmlformats.org/officeDocument/2006/relationships/image" Target="../media/image38.svg"/><Relationship Id="rId10" Type="http://schemas.openxmlformats.org/officeDocument/2006/relationships/image" Target="../media/image2.png"/><Relationship Id="rId19" Type="http://schemas.openxmlformats.org/officeDocument/2006/relationships/image" Target="../media/image12.svg"/><Relationship Id="rId4" Type="http://schemas.openxmlformats.org/officeDocument/2006/relationships/hyperlink" Target="https://pixabay.com/nl/schuifbalk-bar-links-recht-rol-152244/" TargetMode="External"/><Relationship Id="rId9" Type="http://schemas.openxmlformats.org/officeDocument/2006/relationships/hyperlink" Target="https://www.pngall.com/heart-symbol-png/" TargetMode="External"/><Relationship Id="rId14" Type="http://schemas.openxmlformats.org/officeDocument/2006/relationships/hyperlink" Target="http://stackoverflow.com/questions/24573497/style-switch-button-to-achieve-flat-style" TargetMode="External"/><Relationship Id="rId22" Type="http://schemas.openxmlformats.org/officeDocument/2006/relationships/image" Target="../media/image37.png"/></Relationships>
</file>

<file path=ppt/slides/_rels/slide39.xml.rels><?xml version="1.0" encoding="UTF-8" standalone="yes"?>
<Relationships xmlns="http://schemas.openxmlformats.org/package/2006/relationships"><Relationship Id="rId8" Type="http://schemas.openxmlformats.org/officeDocument/2006/relationships/image" Target="../media/image3.svg"/><Relationship Id="rId13" Type="http://schemas.openxmlformats.org/officeDocument/2006/relationships/image" Target="../media/image28.png"/><Relationship Id="rId3" Type="http://schemas.microsoft.com/office/2007/relationships/hdphoto" Target="../media/hdphoto1.wdp"/><Relationship Id="rId7" Type="http://schemas.openxmlformats.org/officeDocument/2006/relationships/image" Target="../media/image2.png"/><Relationship Id="rId12" Type="http://schemas.openxmlformats.org/officeDocument/2006/relationships/slide" Target="slide40.xml"/><Relationship Id="rId2" Type="http://schemas.openxmlformats.org/officeDocument/2006/relationships/image" Target="../media/image46.png"/><Relationship Id="rId1" Type="http://schemas.openxmlformats.org/officeDocument/2006/relationships/slideLayout" Target="../slideLayouts/slideLayout1.xml"/><Relationship Id="rId6" Type="http://schemas.openxmlformats.org/officeDocument/2006/relationships/hyperlink" Target="https://www.pngall.com/heart-symbol-png/" TargetMode="External"/><Relationship Id="rId11" Type="http://schemas.openxmlformats.org/officeDocument/2006/relationships/image" Target="../media/image38.svg"/><Relationship Id="rId5" Type="http://schemas.openxmlformats.org/officeDocument/2006/relationships/image" Target="../media/image53.png"/><Relationship Id="rId10" Type="http://schemas.openxmlformats.org/officeDocument/2006/relationships/image" Target="../media/image37.png"/><Relationship Id="rId4" Type="http://schemas.openxmlformats.org/officeDocument/2006/relationships/hyperlink" Target="https://pixabay.com/nl/schuifbalk-bar-links-recht-rol-152244/" TargetMode="External"/><Relationship Id="rId9" Type="http://schemas.openxmlformats.org/officeDocument/2006/relationships/slide" Target="slide38.xml"/><Relationship Id="rId14" Type="http://schemas.openxmlformats.org/officeDocument/2006/relationships/image" Target="../media/image29.svg"/></Relationships>
</file>

<file path=ppt/slides/_rels/slide4.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image" Target="../media/image22.png"/><Relationship Id="rId18" Type="http://schemas.openxmlformats.org/officeDocument/2006/relationships/image" Target="../media/image9.png"/><Relationship Id="rId3" Type="http://schemas.openxmlformats.org/officeDocument/2006/relationships/hyperlink" Target="https://www.tellop.eu/" TargetMode="External"/><Relationship Id="rId21" Type="http://schemas.openxmlformats.org/officeDocument/2006/relationships/image" Target="../media/image12.svg"/><Relationship Id="rId7" Type="http://schemas.openxmlformats.org/officeDocument/2006/relationships/hyperlink" Target="http://stackoverflow.com/questions/31857198/windows-phone-8-1-how-to-make-a-determinate-circle-progressbar" TargetMode="External"/><Relationship Id="rId12" Type="http://schemas.openxmlformats.org/officeDocument/2006/relationships/slide" Target="slide1.xml"/><Relationship Id="rId17" Type="http://schemas.openxmlformats.org/officeDocument/2006/relationships/slide" Target="slide20.xml"/><Relationship Id="rId25" Type="http://schemas.openxmlformats.org/officeDocument/2006/relationships/image" Target="../media/image16.svg"/><Relationship Id="rId2" Type="http://schemas.openxmlformats.org/officeDocument/2006/relationships/image" Target="../media/image1.png"/><Relationship Id="rId16" Type="http://schemas.openxmlformats.org/officeDocument/2006/relationships/slide" Target="slide10.xml"/><Relationship Id="rId20"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9.png"/><Relationship Id="rId11" Type="http://schemas.openxmlformats.org/officeDocument/2006/relationships/slide" Target="slide6.xml"/><Relationship Id="rId24" Type="http://schemas.openxmlformats.org/officeDocument/2006/relationships/image" Target="../media/image15.png"/><Relationship Id="rId5" Type="http://schemas.openxmlformats.org/officeDocument/2006/relationships/image" Target="../media/image3.svg"/><Relationship Id="rId15" Type="http://schemas.openxmlformats.org/officeDocument/2006/relationships/slide" Target="slide30.xml"/><Relationship Id="rId23" Type="http://schemas.openxmlformats.org/officeDocument/2006/relationships/image" Target="../media/image14.svg"/><Relationship Id="rId10" Type="http://schemas.openxmlformats.org/officeDocument/2006/relationships/slide" Target="slide7.xml"/><Relationship Id="rId19" Type="http://schemas.openxmlformats.org/officeDocument/2006/relationships/image" Target="../media/image10.svg"/><Relationship Id="rId4" Type="http://schemas.openxmlformats.org/officeDocument/2006/relationships/image" Target="../media/image2.png"/><Relationship Id="rId9" Type="http://schemas.openxmlformats.org/officeDocument/2006/relationships/image" Target="../media/image21.svg"/><Relationship Id="rId14" Type="http://schemas.openxmlformats.org/officeDocument/2006/relationships/image" Target="../media/image23.svg"/><Relationship Id="rId22" Type="http://schemas.openxmlformats.org/officeDocument/2006/relationships/image" Target="../media/image13.png"/></Relationships>
</file>

<file path=ppt/slides/_rels/slide40.xml.rels><?xml version="1.0" encoding="UTF-8" standalone="yes"?>
<Relationships xmlns="http://schemas.openxmlformats.org/package/2006/relationships"><Relationship Id="rId8" Type="http://schemas.openxmlformats.org/officeDocument/2006/relationships/image" Target="../media/image3.svg"/><Relationship Id="rId13" Type="http://schemas.openxmlformats.org/officeDocument/2006/relationships/image" Target="../media/image28.png"/><Relationship Id="rId3" Type="http://schemas.microsoft.com/office/2007/relationships/hdphoto" Target="../media/hdphoto1.wdp"/><Relationship Id="rId7" Type="http://schemas.openxmlformats.org/officeDocument/2006/relationships/image" Target="../media/image2.png"/><Relationship Id="rId12" Type="http://schemas.openxmlformats.org/officeDocument/2006/relationships/slide" Target="slide39.xml"/><Relationship Id="rId2" Type="http://schemas.openxmlformats.org/officeDocument/2006/relationships/image" Target="../media/image46.png"/><Relationship Id="rId1" Type="http://schemas.openxmlformats.org/officeDocument/2006/relationships/slideLayout" Target="../slideLayouts/slideLayout1.xml"/><Relationship Id="rId6" Type="http://schemas.openxmlformats.org/officeDocument/2006/relationships/hyperlink" Target="https://www.pngall.com/heart-symbol-png/" TargetMode="External"/><Relationship Id="rId11" Type="http://schemas.openxmlformats.org/officeDocument/2006/relationships/image" Target="../media/image38.svg"/><Relationship Id="rId5" Type="http://schemas.openxmlformats.org/officeDocument/2006/relationships/image" Target="../media/image53.png"/><Relationship Id="rId10" Type="http://schemas.openxmlformats.org/officeDocument/2006/relationships/image" Target="../media/image37.png"/><Relationship Id="rId4" Type="http://schemas.openxmlformats.org/officeDocument/2006/relationships/hyperlink" Target="https://pixabay.com/nl/schuifbalk-bar-links-recht-rol-152244/" TargetMode="External"/><Relationship Id="rId9" Type="http://schemas.openxmlformats.org/officeDocument/2006/relationships/slide" Target="slide38.xml"/><Relationship Id="rId14" Type="http://schemas.openxmlformats.org/officeDocument/2006/relationships/image" Target="../media/image29.svg"/></Relationships>
</file>

<file path=ppt/slides/_rels/slide41.xml.rels><?xml version="1.0" encoding="UTF-8" standalone="yes"?>
<Relationships xmlns="http://schemas.openxmlformats.org/package/2006/relationships"><Relationship Id="rId8" Type="http://schemas.microsoft.com/office/2007/relationships/hdphoto" Target="../media/hdphoto2.wdp"/><Relationship Id="rId13" Type="http://schemas.openxmlformats.org/officeDocument/2006/relationships/image" Target="../media/image3.svg"/><Relationship Id="rId18" Type="http://schemas.openxmlformats.org/officeDocument/2006/relationships/image" Target="../media/image9.png"/><Relationship Id="rId26" Type="http://schemas.openxmlformats.org/officeDocument/2006/relationships/slide" Target="slide49.xml"/><Relationship Id="rId3" Type="http://schemas.openxmlformats.org/officeDocument/2006/relationships/hyperlink" Target="https://www.techgrube.de/tutorials/youtube-kanal-als-rss-feed-abonnieren" TargetMode="External"/><Relationship Id="rId21" Type="http://schemas.openxmlformats.org/officeDocument/2006/relationships/image" Target="../media/image12.svg"/><Relationship Id="rId7" Type="http://schemas.openxmlformats.org/officeDocument/2006/relationships/image" Target="../media/image52.png"/><Relationship Id="rId12" Type="http://schemas.openxmlformats.org/officeDocument/2006/relationships/image" Target="../media/image2.png"/><Relationship Id="rId17" Type="http://schemas.openxmlformats.org/officeDocument/2006/relationships/slide" Target="slide35.xml"/><Relationship Id="rId25" Type="http://schemas.openxmlformats.org/officeDocument/2006/relationships/slide" Target="slide48.xml"/><Relationship Id="rId2" Type="http://schemas.openxmlformats.org/officeDocument/2006/relationships/image" Target="../media/image36.png"/><Relationship Id="rId16" Type="http://schemas.openxmlformats.org/officeDocument/2006/relationships/hyperlink" Target="http://stackoverflow.com/questions/24573497/style-switch-button-to-achieve-flat-style" TargetMode="External"/><Relationship Id="rId20" Type="http://schemas.openxmlformats.org/officeDocument/2006/relationships/image" Target="../media/image11.png"/><Relationship Id="rId1" Type="http://schemas.openxmlformats.org/officeDocument/2006/relationships/slideLayout" Target="../slideLayouts/slideLayout1.xml"/><Relationship Id="rId6" Type="http://schemas.openxmlformats.org/officeDocument/2006/relationships/hyperlink" Target="https://pixabay.com/nl/schuifbalk-bar-links-recht-rol-152244/" TargetMode="External"/><Relationship Id="rId11" Type="http://schemas.openxmlformats.org/officeDocument/2006/relationships/hyperlink" Target="https://www.pngall.com/heart-symbol-png/" TargetMode="External"/><Relationship Id="rId24" Type="http://schemas.openxmlformats.org/officeDocument/2006/relationships/slide" Target="slide42.xml"/><Relationship Id="rId5" Type="http://schemas.microsoft.com/office/2007/relationships/hdphoto" Target="../media/hdphoto1.wdp"/><Relationship Id="rId15" Type="http://schemas.openxmlformats.org/officeDocument/2006/relationships/image" Target="../media/image47.jpg"/><Relationship Id="rId23" Type="http://schemas.openxmlformats.org/officeDocument/2006/relationships/image" Target="../media/image16.svg"/><Relationship Id="rId10" Type="http://schemas.openxmlformats.org/officeDocument/2006/relationships/image" Target="../media/image53.png"/><Relationship Id="rId19" Type="http://schemas.openxmlformats.org/officeDocument/2006/relationships/image" Target="../media/image10.svg"/><Relationship Id="rId4" Type="http://schemas.openxmlformats.org/officeDocument/2006/relationships/image" Target="../media/image46.png"/><Relationship Id="rId9" Type="http://schemas.openxmlformats.org/officeDocument/2006/relationships/hyperlink" Target="https://www.freepngimg.com/png/75078-trademark-symbol-dollar-us-yellow-coin" TargetMode="External"/><Relationship Id="rId14" Type="http://schemas.openxmlformats.org/officeDocument/2006/relationships/slide" Target="slide34.xml"/><Relationship Id="rId22" Type="http://schemas.openxmlformats.org/officeDocument/2006/relationships/image" Target="../media/image15.png"/><Relationship Id="rId27" Type="http://schemas.openxmlformats.org/officeDocument/2006/relationships/image" Target="../media/image33.png"/></Relationships>
</file>

<file path=ppt/slides/_rels/slide42.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hyperlink" Target="https://www.pngall.com/heart-symbol-png/" TargetMode="External"/><Relationship Id="rId7" Type="http://schemas.openxmlformats.org/officeDocument/2006/relationships/image" Target="../media/image55.svg"/><Relationship Id="rId12" Type="http://schemas.openxmlformats.org/officeDocument/2006/relationships/image" Target="../media/image38.svg"/><Relationship Id="rId2" Type="http://schemas.openxmlformats.org/officeDocument/2006/relationships/image" Target="../media/image53.png"/><Relationship Id="rId1" Type="http://schemas.openxmlformats.org/officeDocument/2006/relationships/slideLayout" Target="../slideLayouts/slideLayout1.xml"/><Relationship Id="rId6" Type="http://schemas.openxmlformats.org/officeDocument/2006/relationships/image" Target="../media/image54.png"/><Relationship Id="rId11" Type="http://schemas.openxmlformats.org/officeDocument/2006/relationships/image" Target="../media/image37.png"/><Relationship Id="rId5" Type="http://schemas.openxmlformats.org/officeDocument/2006/relationships/image" Target="../media/image3.svg"/><Relationship Id="rId10" Type="http://schemas.openxmlformats.org/officeDocument/2006/relationships/slide" Target="slide43.xml"/><Relationship Id="rId4" Type="http://schemas.openxmlformats.org/officeDocument/2006/relationships/image" Target="../media/image2.png"/><Relationship Id="rId9" Type="http://schemas.openxmlformats.org/officeDocument/2006/relationships/hyperlink" Target="http://stackoverflow.com/questions/31857198/windows-phone-8-1-how-to-make-a-determinate-circle-progressbar" TargetMode="External"/></Relationships>
</file>

<file path=ppt/slides/_rels/slide43.xml.rels><?xml version="1.0" encoding="UTF-8" standalone="yes"?>
<Relationships xmlns="http://schemas.openxmlformats.org/package/2006/relationships"><Relationship Id="rId8" Type="http://schemas.openxmlformats.org/officeDocument/2006/relationships/image" Target="../media/image54.png"/><Relationship Id="rId13" Type="http://schemas.openxmlformats.org/officeDocument/2006/relationships/slide" Target="slide44.xml"/><Relationship Id="rId3" Type="http://schemas.openxmlformats.org/officeDocument/2006/relationships/hyperlink" Target="http://stackoverflow.com/questions/31857198/windows-phone-8-1-how-to-make-a-determinate-circle-progressbar" TargetMode="External"/><Relationship Id="rId7" Type="http://schemas.openxmlformats.org/officeDocument/2006/relationships/image" Target="../media/image3.svg"/><Relationship Id="rId12" Type="http://schemas.openxmlformats.org/officeDocument/2006/relationships/image" Target="../media/image38.svg"/><Relationship Id="rId2" Type="http://schemas.openxmlformats.org/officeDocument/2006/relationships/image" Target="../media/image19.png"/><Relationship Id="rId1" Type="http://schemas.openxmlformats.org/officeDocument/2006/relationships/slideLayout" Target="../slideLayouts/slideLayout1.xml"/><Relationship Id="rId6" Type="http://schemas.openxmlformats.org/officeDocument/2006/relationships/image" Target="../media/image2.png"/><Relationship Id="rId11" Type="http://schemas.openxmlformats.org/officeDocument/2006/relationships/image" Target="../media/image37.png"/><Relationship Id="rId5" Type="http://schemas.openxmlformats.org/officeDocument/2006/relationships/hyperlink" Target="https://www.pngall.com/heart-symbol-png/" TargetMode="External"/><Relationship Id="rId10" Type="http://schemas.openxmlformats.org/officeDocument/2006/relationships/slide" Target="slide41.xml"/><Relationship Id="rId4" Type="http://schemas.openxmlformats.org/officeDocument/2006/relationships/image" Target="../media/image53.png"/><Relationship Id="rId9" Type="http://schemas.openxmlformats.org/officeDocument/2006/relationships/image" Target="../media/image55.svg"/><Relationship Id="rId14" Type="http://schemas.openxmlformats.org/officeDocument/2006/relationships/slide" Target="slide47.xml"/></Relationships>
</file>

<file path=ppt/slides/_rels/slide44.xml.rels><?xml version="1.0" encoding="UTF-8" standalone="yes"?>
<Relationships xmlns="http://schemas.openxmlformats.org/package/2006/relationships"><Relationship Id="rId8" Type="http://schemas.openxmlformats.org/officeDocument/2006/relationships/image" Target="../media/image54.png"/><Relationship Id="rId13" Type="http://schemas.openxmlformats.org/officeDocument/2006/relationships/image" Target="../media/image28.png"/><Relationship Id="rId3" Type="http://schemas.openxmlformats.org/officeDocument/2006/relationships/hyperlink" Target="http://stackoverflow.com/questions/31857198/windows-phone-8-1-how-to-make-a-determinate-circle-progressbar" TargetMode="External"/><Relationship Id="rId7" Type="http://schemas.openxmlformats.org/officeDocument/2006/relationships/image" Target="../media/image3.svg"/><Relationship Id="rId12" Type="http://schemas.openxmlformats.org/officeDocument/2006/relationships/slide" Target="slide45.xml"/><Relationship Id="rId2" Type="http://schemas.openxmlformats.org/officeDocument/2006/relationships/image" Target="../media/image19.png"/><Relationship Id="rId1" Type="http://schemas.openxmlformats.org/officeDocument/2006/relationships/slideLayout" Target="../slideLayouts/slideLayout1.xml"/><Relationship Id="rId6" Type="http://schemas.openxmlformats.org/officeDocument/2006/relationships/image" Target="../media/image2.png"/><Relationship Id="rId11" Type="http://schemas.openxmlformats.org/officeDocument/2006/relationships/image" Target="../media/image38.svg"/><Relationship Id="rId5" Type="http://schemas.openxmlformats.org/officeDocument/2006/relationships/hyperlink" Target="https://www.pngall.com/heart-symbol-png/" TargetMode="External"/><Relationship Id="rId10" Type="http://schemas.openxmlformats.org/officeDocument/2006/relationships/image" Target="../media/image37.png"/><Relationship Id="rId4" Type="http://schemas.openxmlformats.org/officeDocument/2006/relationships/image" Target="../media/image53.png"/><Relationship Id="rId9" Type="http://schemas.openxmlformats.org/officeDocument/2006/relationships/image" Target="../media/image55.svg"/><Relationship Id="rId14" Type="http://schemas.openxmlformats.org/officeDocument/2006/relationships/image" Target="../media/image29.svg"/></Relationships>
</file>

<file path=ppt/slides/_rels/slide45.xml.rels><?xml version="1.0" encoding="UTF-8" standalone="yes"?>
<Relationships xmlns="http://schemas.openxmlformats.org/package/2006/relationships"><Relationship Id="rId8" Type="http://schemas.openxmlformats.org/officeDocument/2006/relationships/image" Target="../media/image54.png"/><Relationship Id="rId13" Type="http://schemas.openxmlformats.org/officeDocument/2006/relationships/slide" Target="slide47.xml"/><Relationship Id="rId3" Type="http://schemas.openxmlformats.org/officeDocument/2006/relationships/hyperlink" Target="http://stackoverflow.com/questions/31857198/windows-phone-8-1-how-to-make-a-determinate-circle-progressbar" TargetMode="External"/><Relationship Id="rId7" Type="http://schemas.openxmlformats.org/officeDocument/2006/relationships/image" Target="../media/image3.svg"/><Relationship Id="rId12" Type="http://schemas.openxmlformats.org/officeDocument/2006/relationships/slide" Target="slide44.xml"/><Relationship Id="rId2" Type="http://schemas.openxmlformats.org/officeDocument/2006/relationships/image" Target="../media/image19.png"/><Relationship Id="rId1" Type="http://schemas.openxmlformats.org/officeDocument/2006/relationships/slideLayout" Target="../slideLayouts/slideLayout1.xml"/><Relationship Id="rId6" Type="http://schemas.openxmlformats.org/officeDocument/2006/relationships/image" Target="../media/image2.png"/><Relationship Id="rId11" Type="http://schemas.openxmlformats.org/officeDocument/2006/relationships/image" Target="../media/image38.svg"/><Relationship Id="rId5" Type="http://schemas.openxmlformats.org/officeDocument/2006/relationships/hyperlink" Target="https://www.pngall.com/heart-symbol-png/" TargetMode="External"/><Relationship Id="rId10" Type="http://schemas.openxmlformats.org/officeDocument/2006/relationships/image" Target="../media/image37.png"/><Relationship Id="rId4" Type="http://schemas.openxmlformats.org/officeDocument/2006/relationships/image" Target="../media/image53.png"/><Relationship Id="rId9" Type="http://schemas.openxmlformats.org/officeDocument/2006/relationships/image" Target="../media/image55.svg"/></Relationships>
</file>

<file path=ppt/slides/_rels/slide46.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hyperlink" Target="https://www.pngall.com/heart-symbol-png/" TargetMode="External"/><Relationship Id="rId7" Type="http://schemas.openxmlformats.org/officeDocument/2006/relationships/image" Target="../media/image55.svg"/><Relationship Id="rId12" Type="http://schemas.openxmlformats.org/officeDocument/2006/relationships/image" Target="../media/image38.svg"/><Relationship Id="rId2" Type="http://schemas.openxmlformats.org/officeDocument/2006/relationships/image" Target="../media/image53.png"/><Relationship Id="rId1" Type="http://schemas.openxmlformats.org/officeDocument/2006/relationships/slideLayout" Target="../slideLayouts/slideLayout1.xml"/><Relationship Id="rId6" Type="http://schemas.openxmlformats.org/officeDocument/2006/relationships/image" Target="../media/image54.png"/><Relationship Id="rId11" Type="http://schemas.openxmlformats.org/officeDocument/2006/relationships/image" Target="../media/image37.png"/><Relationship Id="rId5" Type="http://schemas.openxmlformats.org/officeDocument/2006/relationships/image" Target="../media/image3.svg"/><Relationship Id="rId10" Type="http://schemas.openxmlformats.org/officeDocument/2006/relationships/slide" Target="slide43.xml"/><Relationship Id="rId4" Type="http://schemas.openxmlformats.org/officeDocument/2006/relationships/image" Target="../media/image2.png"/><Relationship Id="rId9" Type="http://schemas.openxmlformats.org/officeDocument/2006/relationships/hyperlink" Target="http://stackoverflow.com/questions/31857198/windows-phone-8-1-how-to-make-a-determinate-circle-progressbar" TargetMode="External"/></Relationships>
</file>

<file path=ppt/slides/_rels/slide47.xml.rels><?xml version="1.0" encoding="UTF-8" standalone="yes"?>
<Relationships xmlns="http://schemas.openxmlformats.org/package/2006/relationships"><Relationship Id="rId8" Type="http://schemas.openxmlformats.org/officeDocument/2006/relationships/image" Target="../media/image54.png"/><Relationship Id="rId13" Type="http://schemas.openxmlformats.org/officeDocument/2006/relationships/slide" Target="slide44.xml"/><Relationship Id="rId3" Type="http://schemas.openxmlformats.org/officeDocument/2006/relationships/hyperlink" Target="http://stackoverflow.com/questions/31857198/windows-phone-8-1-how-to-make-a-determinate-circle-progressbar" TargetMode="External"/><Relationship Id="rId7" Type="http://schemas.openxmlformats.org/officeDocument/2006/relationships/image" Target="../media/image3.svg"/><Relationship Id="rId12" Type="http://schemas.openxmlformats.org/officeDocument/2006/relationships/image" Target="../media/image38.svg"/><Relationship Id="rId2" Type="http://schemas.openxmlformats.org/officeDocument/2006/relationships/image" Target="../media/image19.png"/><Relationship Id="rId1" Type="http://schemas.openxmlformats.org/officeDocument/2006/relationships/slideLayout" Target="../slideLayouts/slideLayout1.xml"/><Relationship Id="rId6" Type="http://schemas.openxmlformats.org/officeDocument/2006/relationships/image" Target="../media/image2.png"/><Relationship Id="rId11" Type="http://schemas.openxmlformats.org/officeDocument/2006/relationships/image" Target="../media/image37.png"/><Relationship Id="rId5" Type="http://schemas.openxmlformats.org/officeDocument/2006/relationships/hyperlink" Target="https://www.pngall.com/heart-symbol-png/" TargetMode="External"/><Relationship Id="rId10" Type="http://schemas.openxmlformats.org/officeDocument/2006/relationships/slide" Target="slide41.xml"/><Relationship Id="rId4" Type="http://schemas.openxmlformats.org/officeDocument/2006/relationships/image" Target="../media/image53.png"/><Relationship Id="rId9" Type="http://schemas.openxmlformats.org/officeDocument/2006/relationships/image" Target="../media/image55.svg"/></Relationships>
</file>

<file path=ppt/slides/_rels/slide48.xml.rels><?xml version="1.0" encoding="UTF-8" standalone="yes"?>
<Relationships xmlns="http://schemas.openxmlformats.org/package/2006/relationships"><Relationship Id="rId8" Type="http://schemas.openxmlformats.org/officeDocument/2006/relationships/hyperlink" Target="http://stackoverflow.com/questions/24573497/style-switch-button-to-achieve-flat-style" TargetMode="External"/><Relationship Id="rId13" Type="http://schemas.openxmlformats.org/officeDocument/2006/relationships/image" Target="../media/image12.svg"/><Relationship Id="rId18" Type="http://schemas.openxmlformats.org/officeDocument/2006/relationships/slide" Target="slide49.xml"/><Relationship Id="rId3" Type="http://schemas.openxmlformats.org/officeDocument/2006/relationships/image" Target="../media/image46.png"/><Relationship Id="rId7" Type="http://schemas.openxmlformats.org/officeDocument/2006/relationships/image" Target="../media/image47.jpg"/><Relationship Id="rId12" Type="http://schemas.openxmlformats.org/officeDocument/2006/relationships/image" Target="../media/image11.png"/><Relationship Id="rId17" Type="http://schemas.openxmlformats.org/officeDocument/2006/relationships/slide" Target="slide41.xml"/><Relationship Id="rId2" Type="http://schemas.openxmlformats.org/officeDocument/2006/relationships/image" Target="../media/image33.png"/><Relationship Id="rId16" Type="http://schemas.openxmlformats.org/officeDocument/2006/relationships/slide" Target="slide42.xml"/><Relationship Id="rId20" Type="http://schemas.openxmlformats.org/officeDocument/2006/relationships/image" Target="../media/image3.svg"/><Relationship Id="rId1" Type="http://schemas.openxmlformats.org/officeDocument/2006/relationships/slideLayout" Target="../slideLayouts/slideLayout1.xml"/><Relationship Id="rId6" Type="http://schemas.openxmlformats.org/officeDocument/2006/relationships/slide" Target="slide34.xml"/><Relationship Id="rId11" Type="http://schemas.openxmlformats.org/officeDocument/2006/relationships/image" Target="../media/image10.svg"/><Relationship Id="rId5" Type="http://schemas.openxmlformats.org/officeDocument/2006/relationships/hyperlink" Target="https://pixabay.com/nl/schuifbalk-bar-links-recht-rol-152244/" TargetMode="External"/><Relationship Id="rId15" Type="http://schemas.openxmlformats.org/officeDocument/2006/relationships/image" Target="../media/image16.svg"/><Relationship Id="rId10" Type="http://schemas.openxmlformats.org/officeDocument/2006/relationships/image" Target="../media/image9.png"/><Relationship Id="rId19" Type="http://schemas.openxmlformats.org/officeDocument/2006/relationships/image" Target="../media/image2.png"/><Relationship Id="rId4" Type="http://schemas.microsoft.com/office/2007/relationships/hdphoto" Target="../media/hdphoto1.wdp"/><Relationship Id="rId9" Type="http://schemas.openxmlformats.org/officeDocument/2006/relationships/slide" Target="slide35.xml"/><Relationship Id="rId14" Type="http://schemas.openxmlformats.org/officeDocument/2006/relationships/image" Target="../media/image15.png"/></Relationships>
</file>

<file path=ppt/slides/_rels/slide49.xml.rels><?xml version="1.0" encoding="UTF-8" standalone="yes"?>
<Relationships xmlns="http://schemas.openxmlformats.org/package/2006/relationships"><Relationship Id="rId8" Type="http://schemas.microsoft.com/office/2007/relationships/hdphoto" Target="../media/hdphoto2.wdp"/><Relationship Id="rId13" Type="http://schemas.openxmlformats.org/officeDocument/2006/relationships/image" Target="../media/image3.svg"/><Relationship Id="rId18" Type="http://schemas.openxmlformats.org/officeDocument/2006/relationships/image" Target="../media/image10.svg"/><Relationship Id="rId26" Type="http://schemas.openxmlformats.org/officeDocument/2006/relationships/image" Target="../media/image38.svg"/><Relationship Id="rId3" Type="http://schemas.openxmlformats.org/officeDocument/2006/relationships/hyperlink" Target="https://www.techgrube.de/tutorials/youtube-kanal-als-rss-feed-abonnieren" TargetMode="External"/><Relationship Id="rId21" Type="http://schemas.openxmlformats.org/officeDocument/2006/relationships/image" Target="../media/image15.png"/><Relationship Id="rId7" Type="http://schemas.openxmlformats.org/officeDocument/2006/relationships/image" Target="../media/image52.png"/><Relationship Id="rId12" Type="http://schemas.openxmlformats.org/officeDocument/2006/relationships/image" Target="../media/image2.png"/><Relationship Id="rId17" Type="http://schemas.openxmlformats.org/officeDocument/2006/relationships/image" Target="../media/image9.png"/><Relationship Id="rId25" Type="http://schemas.openxmlformats.org/officeDocument/2006/relationships/image" Target="../media/image37.png"/><Relationship Id="rId2" Type="http://schemas.openxmlformats.org/officeDocument/2006/relationships/image" Target="../media/image36.png"/><Relationship Id="rId16" Type="http://schemas.openxmlformats.org/officeDocument/2006/relationships/hyperlink" Target="http://stackoverflow.com/questions/24573497/style-switch-button-to-achieve-flat-style" TargetMode="External"/><Relationship Id="rId20" Type="http://schemas.openxmlformats.org/officeDocument/2006/relationships/image" Target="../media/image12.svg"/><Relationship Id="rId1" Type="http://schemas.openxmlformats.org/officeDocument/2006/relationships/slideLayout" Target="../slideLayouts/slideLayout1.xml"/><Relationship Id="rId6" Type="http://schemas.openxmlformats.org/officeDocument/2006/relationships/hyperlink" Target="https://pixabay.com/nl/schuifbalk-bar-links-recht-rol-152244/" TargetMode="External"/><Relationship Id="rId11" Type="http://schemas.openxmlformats.org/officeDocument/2006/relationships/hyperlink" Target="https://www.pngall.com/heart-symbol-png/" TargetMode="External"/><Relationship Id="rId24" Type="http://schemas.openxmlformats.org/officeDocument/2006/relationships/slide" Target="slide41.xml"/><Relationship Id="rId5" Type="http://schemas.microsoft.com/office/2007/relationships/hdphoto" Target="../media/hdphoto1.wdp"/><Relationship Id="rId15" Type="http://schemas.openxmlformats.org/officeDocument/2006/relationships/image" Target="../media/image47.jpg"/><Relationship Id="rId23" Type="http://schemas.openxmlformats.org/officeDocument/2006/relationships/slide" Target="slide42.xml"/><Relationship Id="rId10" Type="http://schemas.openxmlformats.org/officeDocument/2006/relationships/image" Target="../media/image53.png"/><Relationship Id="rId19" Type="http://schemas.openxmlformats.org/officeDocument/2006/relationships/image" Target="../media/image11.png"/><Relationship Id="rId4" Type="http://schemas.openxmlformats.org/officeDocument/2006/relationships/image" Target="../media/image46.png"/><Relationship Id="rId9" Type="http://schemas.openxmlformats.org/officeDocument/2006/relationships/hyperlink" Target="https://www.freepngimg.com/png/75078-trademark-symbol-dollar-us-yellow-coin" TargetMode="External"/><Relationship Id="rId14" Type="http://schemas.openxmlformats.org/officeDocument/2006/relationships/slide" Target="slide34.xml"/><Relationship Id="rId22" Type="http://schemas.openxmlformats.org/officeDocument/2006/relationships/image" Target="../media/image16.svg"/></Relationships>
</file>

<file path=ppt/slides/_rels/slide5.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image" Target="../media/image22.png"/><Relationship Id="rId18" Type="http://schemas.openxmlformats.org/officeDocument/2006/relationships/image" Target="../media/image9.png"/><Relationship Id="rId3" Type="http://schemas.openxmlformats.org/officeDocument/2006/relationships/hyperlink" Target="https://www.tellop.eu/" TargetMode="External"/><Relationship Id="rId21" Type="http://schemas.openxmlformats.org/officeDocument/2006/relationships/image" Target="../media/image12.svg"/><Relationship Id="rId7" Type="http://schemas.openxmlformats.org/officeDocument/2006/relationships/hyperlink" Target="http://stackoverflow.com/questions/31857198/windows-phone-8-1-how-to-make-a-determinate-circle-progressbar" TargetMode="External"/><Relationship Id="rId12" Type="http://schemas.openxmlformats.org/officeDocument/2006/relationships/slide" Target="slide1.xml"/><Relationship Id="rId17" Type="http://schemas.openxmlformats.org/officeDocument/2006/relationships/slide" Target="slide20.xml"/><Relationship Id="rId25" Type="http://schemas.openxmlformats.org/officeDocument/2006/relationships/image" Target="../media/image16.svg"/><Relationship Id="rId2" Type="http://schemas.openxmlformats.org/officeDocument/2006/relationships/image" Target="../media/image1.png"/><Relationship Id="rId16" Type="http://schemas.openxmlformats.org/officeDocument/2006/relationships/slide" Target="slide10.xml"/><Relationship Id="rId20"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9.png"/><Relationship Id="rId11" Type="http://schemas.openxmlformats.org/officeDocument/2006/relationships/image" Target="../media/image25.svg"/><Relationship Id="rId24" Type="http://schemas.openxmlformats.org/officeDocument/2006/relationships/image" Target="../media/image15.png"/><Relationship Id="rId5" Type="http://schemas.openxmlformats.org/officeDocument/2006/relationships/image" Target="../media/image3.svg"/><Relationship Id="rId15" Type="http://schemas.openxmlformats.org/officeDocument/2006/relationships/slide" Target="slide30.xml"/><Relationship Id="rId23" Type="http://schemas.openxmlformats.org/officeDocument/2006/relationships/image" Target="../media/image14.svg"/><Relationship Id="rId10" Type="http://schemas.openxmlformats.org/officeDocument/2006/relationships/image" Target="../media/image24.png"/><Relationship Id="rId19" Type="http://schemas.openxmlformats.org/officeDocument/2006/relationships/image" Target="../media/image10.svg"/><Relationship Id="rId4" Type="http://schemas.openxmlformats.org/officeDocument/2006/relationships/image" Target="../media/image2.png"/><Relationship Id="rId9" Type="http://schemas.openxmlformats.org/officeDocument/2006/relationships/image" Target="../media/image21.svg"/><Relationship Id="rId14" Type="http://schemas.openxmlformats.org/officeDocument/2006/relationships/image" Target="../media/image23.svg"/><Relationship Id="rId22" Type="http://schemas.openxmlformats.org/officeDocument/2006/relationships/image" Target="../media/image13.png"/></Relationships>
</file>

<file path=ppt/slides/_rels/slide6.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image" Target="../media/image9.png"/><Relationship Id="rId18" Type="http://schemas.openxmlformats.org/officeDocument/2006/relationships/image" Target="../media/image14.svg"/><Relationship Id="rId3" Type="http://schemas.openxmlformats.org/officeDocument/2006/relationships/hyperlink" Target="https://www.tellop.eu/" TargetMode="External"/><Relationship Id="rId7" Type="http://schemas.openxmlformats.org/officeDocument/2006/relationships/hyperlink" Target="http://stackoverflow.com/questions/31857198/windows-phone-8-1-how-to-make-a-determinate-circle-progressbar" TargetMode="External"/><Relationship Id="rId12" Type="http://schemas.openxmlformats.org/officeDocument/2006/relationships/slide" Target="slide20.xml"/><Relationship Id="rId17" Type="http://schemas.openxmlformats.org/officeDocument/2006/relationships/image" Target="../media/image13.png"/><Relationship Id="rId2" Type="http://schemas.openxmlformats.org/officeDocument/2006/relationships/image" Target="../media/image1.png"/><Relationship Id="rId16" Type="http://schemas.openxmlformats.org/officeDocument/2006/relationships/image" Target="../media/image12.svg"/><Relationship Id="rId20" Type="http://schemas.openxmlformats.org/officeDocument/2006/relationships/image" Target="../media/image16.svg"/><Relationship Id="rId1" Type="http://schemas.openxmlformats.org/officeDocument/2006/relationships/slideLayout" Target="../slideLayouts/slideLayout2.xml"/><Relationship Id="rId6" Type="http://schemas.openxmlformats.org/officeDocument/2006/relationships/image" Target="../media/image19.png"/><Relationship Id="rId11" Type="http://schemas.openxmlformats.org/officeDocument/2006/relationships/slide" Target="slide10.xml"/><Relationship Id="rId5" Type="http://schemas.openxmlformats.org/officeDocument/2006/relationships/image" Target="../media/image3.svg"/><Relationship Id="rId15" Type="http://schemas.openxmlformats.org/officeDocument/2006/relationships/image" Target="../media/image11.png"/><Relationship Id="rId10" Type="http://schemas.openxmlformats.org/officeDocument/2006/relationships/slide" Target="slide30.xml"/><Relationship Id="rId19" Type="http://schemas.openxmlformats.org/officeDocument/2006/relationships/image" Target="../media/image15.png"/><Relationship Id="rId4" Type="http://schemas.openxmlformats.org/officeDocument/2006/relationships/image" Target="../media/image2.png"/><Relationship Id="rId9" Type="http://schemas.openxmlformats.org/officeDocument/2006/relationships/image" Target="../media/image21.svg"/><Relationship Id="rId14" Type="http://schemas.openxmlformats.org/officeDocument/2006/relationships/image" Target="../media/image10.svg"/></Relationships>
</file>

<file path=ppt/slides/_rels/slide7.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slide" Target="slide20.xml"/><Relationship Id="rId18" Type="http://schemas.openxmlformats.org/officeDocument/2006/relationships/image" Target="../media/image13.png"/><Relationship Id="rId3" Type="http://schemas.openxmlformats.org/officeDocument/2006/relationships/hyperlink" Target="https://www.tellop.eu/" TargetMode="External"/><Relationship Id="rId21" Type="http://schemas.openxmlformats.org/officeDocument/2006/relationships/image" Target="../media/image16.svg"/><Relationship Id="rId7" Type="http://schemas.openxmlformats.org/officeDocument/2006/relationships/hyperlink" Target="http://stackoverflow.com/questions/31857198/windows-phone-8-1-how-to-make-a-determinate-circle-progressbar" TargetMode="External"/><Relationship Id="rId12" Type="http://schemas.openxmlformats.org/officeDocument/2006/relationships/slide" Target="slide10.xml"/><Relationship Id="rId17" Type="http://schemas.openxmlformats.org/officeDocument/2006/relationships/image" Target="../media/image12.svg"/><Relationship Id="rId2" Type="http://schemas.openxmlformats.org/officeDocument/2006/relationships/image" Target="../media/image1.png"/><Relationship Id="rId16" Type="http://schemas.openxmlformats.org/officeDocument/2006/relationships/image" Target="../media/image11.png"/><Relationship Id="rId20"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9.png"/><Relationship Id="rId11" Type="http://schemas.openxmlformats.org/officeDocument/2006/relationships/slide" Target="slide30.xml"/><Relationship Id="rId5" Type="http://schemas.openxmlformats.org/officeDocument/2006/relationships/image" Target="../media/image3.svg"/><Relationship Id="rId15" Type="http://schemas.openxmlformats.org/officeDocument/2006/relationships/image" Target="../media/image10.svg"/><Relationship Id="rId10" Type="http://schemas.openxmlformats.org/officeDocument/2006/relationships/slide" Target="slide5.xml"/><Relationship Id="rId19" Type="http://schemas.openxmlformats.org/officeDocument/2006/relationships/image" Target="../media/image14.svg"/><Relationship Id="rId4" Type="http://schemas.openxmlformats.org/officeDocument/2006/relationships/image" Target="../media/image2.png"/><Relationship Id="rId9" Type="http://schemas.openxmlformats.org/officeDocument/2006/relationships/image" Target="../media/image21.svg"/><Relationship Id="rId14" Type="http://schemas.openxmlformats.org/officeDocument/2006/relationships/image" Target="../media/image9.png"/></Relationships>
</file>

<file path=ppt/slides/_rels/slide8.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hyperlink" Target="http://stackoverflow.com/questions/31857198/windows-phone-8-1-how-to-make-a-determinate-circle-progressbar" TargetMode="External"/><Relationship Id="rId18" Type="http://schemas.openxmlformats.org/officeDocument/2006/relationships/image" Target="../media/image22.png"/><Relationship Id="rId26" Type="http://schemas.openxmlformats.org/officeDocument/2006/relationships/image" Target="../media/image12.svg"/><Relationship Id="rId3" Type="http://schemas.openxmlformats.org/officeDocument/2006/relationships/hyperlink" Target="https://www.tellop.eu/" TargetMode="External"/><Relationship Id="rId21" Type="http://schemas.openxmlformats.org/officeDocument/2006/relationships/slide" Target="slide10.xml"/><Relationship Id="rId7" Type="http://schemas.openxmlformats.org/officeDocument/2006/relationships/hyperlink" Target="https://fullduplextech.com/quick-mac-tip-always-show-the-scroll-bar/" TargetMode="External"/><Relationship Id="rId12" Type="http://schemas.openxmlformats.org/officeDocument/2006/relationships/image" Target="../media/image19.png"/><Relationship Id="rId17" Type="http://schemas.openxmlformats.org/officeDocument/2006/relationships/slide" Target="slide1.xml"/><Relationship Id="rId25" Type="http://schemas.openxmlformats.org/officeDocument/2006/relationships/image" Target="../media/image11.png"/><Relationship Id="rId2" Type="http://schemas.openxmlformats.org/officeDocument/2006/relationships/image" Target="../media/image1.png"/><Relationship Id="rId16" Type="http://schemas.openxmlformats.org/officeDocument/2006/relationships/slide" Target="slide4.xml"/><Relationship Id="rId20" Type="http://schemas.openxmlformats.org/officeDocument/2006/relationships/slide" Target="slide30.xml"/><Relationship Id="rId29"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4.jpg"/><Relationship Id="rId11" Type="http://schemas.openxmlformats.org/officeDocument/2006/relationships/image" Target="../media/image8.svg"/><Relationship Id="rId24" Type="http://schemas.openxmlformats.org/officeDocument/2006/relationships/image" Target="../media/image10.svg"/><Relationship Id="rId5" Type="http://schemas.openxmlformats.org/officeDocument/2006/relationships/image" Target="../media/image3.svg"/><Relationship Id="rId15" Type="http://schemas.openxmlformats.org/officeDocument/2006/relationships/image" Target="../media/image21.svg"/><Relationship Id="rId23" Type="http://schemas.openxmlformats.org/officeDocument/2006/relationships/image" Target="../media/image9.png"/><Relationship Id="rId28" Type="http://schemas.openxmlformats.org/officeDocument/2006/relationships/image" Target="../media/image14.svg"/><Relationship Id="rId10" Type="http://schemas.openxmlformats.org/officeDocument/2006/relationships/image" Target="../media/image7.png"/><Relationship Id="rId19" Type="http://schemas.openxmlformats.org/officeDocument/2006/relationships/image" Target="../media/image23.svg"/><Relationship Id="rId4" Type="http://schemas.openxmlformats.org/officeDocument/2006/relationships/image" Target="../media/image2.png"/><Relationship Id="rId9" Type="http://schemas.openxmlformats.org/officeDocument/2006/relationships/image" Target="../media/image6.svg"/><Relationship Id="rId14" Type="http://schemas.openxmlformats.org/officeDocument/2006/relationships/image" Target="../media/image20.png"/><Relationship Id="rId22" Type="http://schemas.openxmlformats.org/officeDocument/2006/relationships/slide" Target="slide20.xml"/><Relationship Id="rId27" Type="http://schemas.openxmlformats.org/officeDocument/2006/relationships/image" Target="../media/image13.png"/><Relationship Id="rId30" Type="http://schemas.openxmlformats.org/officeDocument/2006/relationships/image" Target="../media/image18.svg"/></Relationships>
</file>

<file path=ppt/slides/_rels/slide9.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slide" Target="slide30.xml"/><Relationship Id="rId18" Type="http://schemas.openxmlformats.org/officeDocument/2006/relationships/image" Target="../media/image12.svg"/><Relationship Id="rId3" Type="http://schemas.openxmlformats.org/officeDocument/2006/relationships/hyperlink" Target="https://www.tellop.eu/" TargetMode="External"/><Relationship Id="rId7" Type="http://schemas.openxmlformats.org/officeDocument/2006/relationships/hyperlink" Target="https://fullduplextech.com/quick-mac-tip-always-show-the-scroll-bar/" TargetMode="External"/><Relationship Id="rId12" Type="http://schemas.openxmlformats.org/officeDocument/2006/relationships/slide" Target="slide10.xml"/><Relationship Id="rId17" Type="http://schemas.openxmlformats.org/officeDocument/2006/relationships/image" Target="../media/image11.png"/><Relationship Id="rId2" Type="http://schemas.openxmlformats.org/officeDocument/2006/relationships/image" Target="../media/image1.png"/><Relationship Id="rId16" Type="http://schemas.openxmlformats.org/officeDocument/2006/relationships/image" Target="../media/image10.svg"/><Relationship Id="rId20" Type="http://schemas.openxmlformats.org/officeDocument/2006/relationships/image" Target="../media/image14.svg"/><Relationship Id="rId1" Type="http://schemas.openxmlformats.org/officeDocument/2006/relationships/slideLayout" Target="../slideLayouts/slideLayout2.xml"/><Relationship Id="rId6" Type="http://schemas.openxmlformats.org/officeDocument/2006/relationships/image" Target="../media/image4.jpg"/><Relationship Id="rId11" Type="http://schemas.openxmlformats.org/officeDocument/2006/relationships/image" Target="../media/image8.svg"/><Relationship Id="rId5" Type="http://schemas.openxmlformats.org/officeDocument/2006/relationships/image" Target="../media/image3.svg"/><Relationship Id="rId15" Type="http://schemas.openxmlformats.org/officeDocument/2006/relationships/image" Target="../media/image9.png"/><Relationship Id="rId10" Type="http://schemas.openxmlformats.org/officeDocument/2006/relationships/image" Target="../media/image7.png"/><Relationship Id="rId19" Type="http://schemas.openxmlformats.org/officeDocument/2006/relationships/image" Target="../media/image13.png"/><Relationship Id="rId4" Type="http://schemas.openxmlformats.org/officeDocument/2006/relationships/image" Target="../media/image2.png"/><Relationship Id="rId9" Type="http://schemas.openxmlformats.org/officeDocument/2006/relationships/image" Target="../media/image6.svg"/><Relationship Id="rId14" Type="http://schemas.openxmlformats.org/officeDocument/2006/relationships/slide" Target="slide20.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BF9F4"/>
        </a:solidFill>
        <a:effectLst/>
      </p:bgPr>
    </p:bg>
    <p:spTree>
      <p:nvGrpSpPr>
        <p:cNvPr id="1" name=""/>
        <p:cNvGrpSpPr/>
        <p:nvPr/>
      </p:nvGrpSpPr>
      <p:grpSpPr>
        <a:xfrm>
          <a:off x="0" y="0"/>
          <a:ext cx="0" cy="0"/>
          <a:chOff x="0" y="0"/>
          <a:chExt cx="0" cy="0"/>
        </a:xfrm>
      </p:grpSpPr>
      <p:sp>
        <p:nvSpPr>
          <p:cNvPr id="56" name="Rectangle 55">
            <a:hlinkClick r:id="rId2" action="ppaction://hlinksldjump"/>
            <a:extLst>
              <a:ext uri="{FF2B5EF4-FFF2-40B4-BE49-F238E27FC236}">
                <a16:creationId xmlns:a16="http://schemas.microsoft.com/office/drawing/2014/main" id="{9E679659-307D-4999-F67F-53BDEAED9921}"/>
              </a:ext>
            </a:extLst>
          </p:cNvPr>
          <p:cNvSpPr/>
          <p:nvPr/>
        </p:nvSpPr>
        <p:spPr>
          <a:xfrm>
            <a:off x="617284" y="4570065"/>
            <a:ext cx="648000" cy="468000"/>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b"/>
          <a:lstStyle/>
          <a:p>
            <a:pPr algn="ctr"/>
            <a:r>
              <a:rPr lang="pl-PL" sz="800" dirty="0">
                <a:latin typeface="Tahoma" panose="020B0604030504040204" pitchFamily="34" charset="0"/>
                <a:ea typeface="Tahoma" panose="020B0604030504040204" pitchFamily="34" charset="0"/>
                <a:cs typeface="Tahoma" panose="020B0604030504040204" pitchFamily="34" charset="0"/>
              </a:rPr>
              <a:t>Train</a:t>
            </a:r>
          </a:p>
        </p:txBody>
      </p:sp>
      <p:sp>
        <p:nvSpPr>
          <p:cNvPr id="69" name="Rectangle: Rounded Corners 68">
            <a:extLst>
              <a:ext uri="{FF2B5EF4-FFF2-40B4-BE49-F238E27FC236}">
                <a16:creationId xmlns:a16="http://schemas.microsoft.com/office/drawing/2014/main" id="{38F6A879-93C2-950E-6361-883B1B9954D6}"/>
              </a:ext>
            </a:extLst>
          </p:cNvPr>
          <p:cNvSpPr/>
          <p:nvPr/>
        </p:nvSpPr>
        <p:spPr>
          <a:xfrm>
            <a:off x="1" y="1115101"/>
            <a:ext cx="2442210" cy="217834"/>
          </a:xfrm>
          <a:prstGeom prst="roundRect">
            <a:avLst>
              <a:gd name="adj" fmla="val 0"/>
            </a:avLst>
          </a:prstGeom>
          <a:gradFill flip="none" rotWithShape="1">
            <a:gsLst>
              <a:gs pos="0">
                <a:schemeClr val="bg2">
                  <a:alpha val="0"/>
                </a:schemeClr>
              </a:gs>
              <a:gs pos="81000">
                <a:schemeClr val="bg2">
                  <a:alpha val="50000"/>
                </a:schemeClr>
              </a:gs>
              <a:gs pos="100000">
                <a:schemeClr val="bg2"/>
              </a:gs>
            </a:gsLst>
            <a:lin ang="10800000" scaled="1"/>
            <a:tileRect/>
          </a:gradFill>
          <a:ln cap="rnd" cmpd="sng">
            <a:noFill/>
          </a:ln>
          <a:effectLst>
            <a:softEdge rad="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pl-PL" sz="800" dirty="0" err="1">
                <a:solidFill>
                  <a:schemeClr val="tx1"/>
                </a:solidFill>
                <a:latin typeface="Tahoma" panose="020B0604030504040204" pitchFamily="34" charset="0"/>
                <a:ea typeface="Tahoma" panose="020B0604030504040204" pitchFamily="34" charset="0"/>
                <a:cs typeface="Tahoma" panose="020B0604030504040204" pitchFamily="34" charset="0"/>
              </a:rPr>
              <a:t>Heat</a:t>
            </a:r>
            <a:r>
              <a:rPr lang="pl-PL" sz="800" dirty="0">
                <a:solidFill>
                  <a:schemeClr val="tx1"/>
                </a:solidFill>
                <a:latin typeface="Tahoma" panose="020B0604030504040204" pitchFamily="34" charset="0"/>
                <a:ea typeface="Tahoma" panose="020B0604030504040204" pitchFamily="34" charset="0"/>
                <a:cs typeface="Tahoma" panose="020B0604030504040204" pitchFamily="34" charset="0"/>
              </a:rPr>
              <a:t> Transfer Basics</a:t>
            </a:r>
          </a:p>
        </p:txBody>
      </p:sp>
      <p:sp>
        <p:nvSpPr>
          <p:cNvPr id="10" name="Rectangle: Rounded Corners 9">
            <a:hlinkClick r:id="rId3" action="ppaction://hlinksldjump"/>
            <a:extLst>
              <a:ext uri="{FF2B5EF4-FFF2-40B4-BE49-F238E27FC236}">
                <a16:creationId xmlns:a16="http://schemas.microsoft.com/office/drawing/2014/main" id="{E776BEE0-D408-8AEC-E2D4-D1CC357329AF}"/>
              </a:ext>
            </a:extLst>
          </p:cNvPr>
          <p:cNvSpPr/>
          <p:nvPr/>
        </p:nvSpPr>
        <p:spPr>
          <a:xfrm>
            <a:off x="31060" y="265550"/>
            <a:ext cx="742848" cy="241300"/>
          </a:xfrm>
          <a:prstGeom prst="roundRect">
            <a:avLst>
              <a:gd name="adj" fmla="val 33509"/>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endParaRPr lang="pl-PL" sz="800" dirty="0">
              <a:latin typeface="Tahoma" panose="020B0604030504040204" pitchFamily="34" charset="0"/>
              <a:ea typeface="Tahoma" panose="020B0604030504040204" pitchFamily="34" charset="0"/>
              <a:cs typeface="Tahoma" panose="020B0604030504040204" pitchFamily="34" charset="0"/>
            </a:endParaRPr>
          </a:p>
        </p:txBody>
      </p:sp>
      <p:sp>
        <p:nvSpPr>
          <p:cNvPr id="5" name="Rectangle 4">
            <a:extLst>
              <a:ext uri="{FF2B5EF4-FFF2-40B4-BE49-F238E27FC236}">
                <a16:creationId xmlns:a16="http://schemas.microsoft.com/office/drawing/2014/main" id="{2EC90127-CCFA-B40B-0C59-95B6B9974059}"/>
              </a:ext>
            </a:extLst>
          </p:cNvPr>
          <p:cNvSpPr/>
          <p:nvPr/>
        </p:nvSpPr>
        <p:spPr>
          <a:xfrm>
            <a:off x="0" y="278296"/>
            <a:ext cx="584200" cy="2413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pl-PL" sz="16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lvl</a:t>
            </a:r>
            <a:r>
              <a:rPr lang="pl-PL" sz="1600" dirty="0">
                <a:solidFill>
                  <a:schemeClr val="tx1"/>
                </a:solidFill>
                <a:latin typeface="Open sans" panose="020B0606030504020204" pitchFamily="34" charset="0"/>
                <a:ea typeface="Open sans" panose="020B0606030504020204" pitchFamily="34" charset="0"/>
                <a:cs typeface="Open sans" panose="020B0606030504020204" pitchFamily="34" charset="0"/>
              </a:rPr>
              <a:t> 3</a:t>
            </a:r>
          </a:p>
        </p:txBody>
      </p:sp>
      <p:sp>
        <p:nvSpPr>
          <p:cNvPr id="7" name="Arrow: Chevron 6">
            <a:extLst>
              <a:ext uri="{FF2B5EF4-FFF2-40B4-BE49-F238E27FC236}">
                <a16:creationId xmlns:a16="http://schemas.microsoft.com/office/drawing/2014/main" id="{E330E8CB-606B-8001-4143-5845E077660A}"/>
              </a:ext>
            </a:extLst>
          </p:cNvPr>
          <p:cNvSpPr/>
          <p:nvPr/>
        </p:nvSpPr>
        <p:spPr>
          <a:xfrm rot="5400000">
            <a:off x="580388" y="319888"/>
            <a:ext cx="120015" cy="158116"/>
          </a:xfrm>
          <a:prstGeom prst="chevron">
            <a:avLst>
              <a:gd name="adj" fmla="val 94220"/>
            </a:avLst>
          </a:prstGeom>
          <a:solidFill>
            <a:schemeClr val="tx1"/>
          </a:solidFill>
          <a:ln>
            <a:solidFill>
              <a:schemeClr val="tx1"/>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pl-PL">
              <a:solidFill>
                <a:schemeClr val="tx1"/>
              </a:solidFill>
            </a:endParaRPr>
          </a:p>
        </p:txBody>
      </p:sp>
      <p:sp>
        <p:nvSpPr>
          <p:cNvPr id="13" name="Rectangle: Rounded Corners 12">
            <a:extLst>
              <a:ext uri="{FF2B5EF4-FFF2-40B4-BE49-F238E27FC236}">
                <a16:creationId xmlns:a16="http://schemas.microsoft.com/office/drawing/2014/main" id="{97BCA11B-0E32-9738-5A30-720921652565}"/>
              </a:ext>
            </a:extLst>
          </p:cNvPr>
          <p:cNvSpPr/>
          <p:nvPr/>
        </p:nvSpPr>
        <p:spPr>
          <a:xfrm>
            <a:off x="888258" y="273336"/>
            <a:ext cx="742848" cy="241300"/>
          </a:xfrm>
          <a:prstGeom prst="roundRect">
            <a:avLst>
              <a:gd name="adj" fmla="val 33509"/>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endParaRPr lang="pl-PL" sz="800" dirty="0">
              <a:latin typeface="Tahoma" panose="020B0604030504040204" pitchFamily="34" charset="0"/>
              <a:ea typeface="Tahoma" panose="020B0604030504040204" pitchFamily="34" charset="0"/>
              <a:cs typeface="Tahoma" panose="020B0604030504040204" pitchFamily="34" charset="0"/>
            </a:endParaRPr>
          </a:p>
        </p:txBody>
      </p:sp>
      <p:sp>
        <p:nvSpPr>
          <p:cNvPr id="14" name="Rectangle: Rounded Corners 13">
            <a:extLst>
              <a:ext uri="{FF2B5EF4-FFF2-40B4-BE49-F238E27FC236}">
                <a16:creationId xmlns:a16="http://schemas.microsoft.com/office/drawing/2014/main" id="{B898B335-9131-C04C-6159-FC32BA1D4332}"/>
              </a:ext>
            </a:extLst>
          </p:cNvPr>
          <p:cNvSpPr/>
          <p:nvPr/>
        </p:nvSpPr>
        <p:spPr>
          <a:xfrm>
            <a:off x="1745455" y="273336"/>
            <a:ext cx="742848" cy="241300"/>
          </a:xfrm>
          <a:prstGeom prst="roundRect">
            <a:avLst>
              <a:gd name="adj" fmla="val 33509"/>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endParaRPr lang="pl-PL" sz="800" dirty="0">
              <a:latin typeface="Tahoma" panose="020B0604030504040204" pitchFamily="34" charset="0"/>
              <a:ea typeface="Tahoma" panose="020B0604030504040204" pitchFamily="34" charset="0"/>
              <a:cs typeface="Tahoma" panose="020B0604030504040204" pitchFamily="34" charset="0"/>
            </a:endParaRPr>
          </a:p>
        </p:txBody>
      </p:sp>
      <p:pic>
        <p:nvPicPr>
          <p:cNvPr id="16" name="Picture 15">
            <a:extLst>
              <a:ext uri="{FF2B5EF4-FFF2-40B4-BE49-F238E27FC236}">
                <a16:creationId xmlns:a16="http://schemas.microsoft.com/office/drawing/2014/main" id="{37790D67-474D-3D24-8564-B5F8842CC508}"/>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895736" y="298154"/>
            <a:ext cx="255551" cy="191663"/>
          </a:xfrm>
          <a:prstGeom prst="rect">
            <a:avLst/>
          </a:prstGeom>
        </p:spPr>
      </p:pic>
      <p:sp>
        <p:nvSpPr>
          <p:cNvPr id="18" name="Rectangle 17">
            <a:extLst>
              <a:ext uri="{FF2B5EF4-FFF2-40B4-BE49-F238E27FC236}">
                <a16:creationId xmlns:a16="http://schemas.microsoft.com/office/drawing/2014/main" id="{66C65F6E-DF45-A5F9-3D54-FB17661AE7A0}"/>
              </a:ext>
            </a:extLst>
          </p:cNvPr>
          <p:cNvSpPr/>
          <p:nvPr/>
        </p:nvSpPr>
        <p:spPr>
          <a:xfrm>
            <a:off x="1075977" y="273336"/>
            <a:ext cx="584200" cy="2413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pl-PL" sz="16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Eng</a:t>
            </a:r>
            <a:endParaRPr lang="pl-PL" sz="16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19" name="Graphic 18" descr="Daily calendar">
            <a:extLst>
              <a:ext uri="{FF2B5EF4-FFF2-40B4-BE49-F238E27FC236}">
                <a16:creationId xmlns:a16="http://schemas.microsoft.com/office/drawing/2014/main" id="{FAECFFC1-748F-E9A8-B82A-0000BBB7634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771955" y="287140"/>
            <a:ext cx="198120" cy="198120"/>
          </a:xfrm>
          <a:prstGeom prst="rect">
            <a:avLst/>
          </a:prstGeom>
        </p:spPr>
      </p:pic>
      <p:sp>
        <p:nvSpPr>
          <p:cNvPr id="20" name="Rectangle 19">
            <a:extLst>
              <a:ext uri="{FF2B5EF4-FFF2-40B4-BE49-F238E27FC236}">
                <a16:creationId xmlns:a16="http://schemas.microsoft.com/office/drawing/2014/main" id="{4337F17A-ADAE-9100-3EE1-2BB529E9ECD4}"/>
              </a:ext>
            </a:extLst>
          </p:cNvPr>
          <p:cNvSpPr/>
          <p:nvPr/>
        </p:nvSpPr>
        <p:spPr>
          <a:xfrm>
            <a:off x="1930603" y="273336"/>
            <a:ext cx="584200" cy="2413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pl-PL" sz="1600" dirty="0">
                <a:solidFill>
                  <a:schemeClr val="tx1"/>
                </a:solidFill>
                <a:latin typeface="Open sans" panose="020B0606030504020204" pitchFamily="34" charset="0"/>
                <a:ea typeface="Open sans" panose="020B0606030504020204" pitchFamily="34" charset="0"/>
                <a:cs typeface="Open sans" panose="020B0606030504020204" pitchFamily="34" charset="0"/>
              </a:rPr>
              <a:t>22h</a:t>
            </a:r>
          </a:p>
        </p:txBody>
      </p:sp>
      <p:sp>
        <p:nvSpPr>
          <p:cNvPr id="22" name="Rectangle 21">
            <a:hlinkClick r:id="rId8" action="ppaction://hlinksldjump"/>
            <a:extLst>
              <a:ext uri="{FF2B5EF4-FFF2-40B4-BE49-F238E27FC236}">
                <a16:creationId xmlns:a16="http://schemas.microsoft.com/office/drawing/2014/main" id="{474F5A12-F0B3-18C5-D640-875507FD3ABD}"/>
              </a:ext>
            </a:extLst>
          </p:cNvPr>
          <p:cNvSpPr/>
          <p:nvPr/>
        </p:nvSpPr>
        <p:spPr>
          <a:xfrm>
            <a:off x="1259681" y="673100"/>
            <a:ext cx="1285081" cy="396240"/>
          </a:xfrm>
          <a:prstGeom prst="rect">
            <a:avLst/>
          </a:prstGeom>
          <a:noFill/>
          <a:ln w="9525">
            <a:gradFill flip="none" rotWithShape="1">
              <a:gsLst>
                <a:gs pos="71000">
                  <a:schemeClr val="accent1">
                    <a:lumMod val="45000"/>
                    <a:lumOff val="55000"/>
                    <a:alpha val="0"/>
                  </a:schemeClr>
                </a:gs>
                <a:gs pos="100000">
                  <a:schemeClr val="bg1">
                    <a:lumMod val="50000"/>
                  </a:schemeClr>
                </a:gs>
              </a:gsLst>
              <a:lin ang="5400000" scaled="1"/>
              <a:tileRect/>
            </a:gra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pl-PL" sz="1600" dirty="0">
                <a:latin typeface="Open sans" panose="020B0606030504020204" pitchFamily="34" charset="0"/>
                <a:ea typeface="Open sans" panose="020B0606030504020204" pitchFamily="34" charset="0"/>
                <a:cs typeface="Open sans" panose="020B0606030504020204" pitchFamily="34" charset="0"/>
              </a:rPr>
              <a:t>Video</a:t>
            </a:r>
          </a:p>
        </p:txBody>
      </p:sp>
      <p:sp>
        <p:nvSpPr>
          <p:cNvPr id="21" name="Rectangle 20">
            <a:extLst>
              <a:ext uri="{FF2B5EF4-FFF2-40B4-BE49-F238E27FC236}">
                <a16:creationId xmlns:a16="http://schemas.microsoft.com/office/drawing/2014/main" id="{F8EB65DC-362D-69F0-CE25-4A6EDE0B1E7D}"/>
              </a:ext>
            </a:extLst>
          </p:cNvPr>
          <p:cNvSpPr/>
          <p:nvPr/>
        </p:nvSpPr>
        <p:spPr>
          <a:xfrm>
            <a:off x="-25400" y="673100"/>
            <a:ext cx="1285081" cy="396240"/>
          </a:xfrm>
          <a:prstGeom prst="rect">
            <a:avLst/>
          </a:prstGeom>
          <a:noFill/>
          <a:ln w="9525">
            <a:gradFill flip="none" rotWithShape="1">
              <a:gsLst>
                <a:gs pos="72000">
                  <a:srgbClr val="8238BA">
                    <a:alpha val="0"/>
                  </a:srgbClr>
                </a:gs>
                <a:gs pos="100000">
                  <a:srgbClr val="8238BA"/>
                </a:gs>
              </a:gsLst>
              <a:lin ang="5400000" scaled="1"/>
              <a:tileRect/>
            </a:gra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pl-PL" dirty="0" err="1">
                <a:latin typeface="Open sans" panose="020B0606030504020204" pitchFamily="34" charset="0"/>
                <a:ea typeface="Open sans" panose="020B0606030504020204" pitchFamily="34" charset="0"/>
                <a:cs typeface="Open sans" panose="020B0606030504020204" pitchFamily="34" charset="0"/>
              </a:rPr>
              <a:t>Path</a:t>
            </a:r>
            <a:endParaRPr lang="pl-PL" dirty="0">
              <a:latin typeface="Open sans" panose="020B0606030504020204" pitchFamily="34" charset="0"/>
              <a:ea typeface="Open sans" panose="020B0606030504020204" pitchFamily="34" charset="0"/>
              <a:cs typeface="Open sans" panose="020B0606030504020204" pitchFamily="34" charset="0"/>
            </a:endParaRPr>
          </a:p>
        </p:txBody>
      </p:sp>
      <p:sp>
        <p:nvSpPr>
          <p:cNvPr id="31" name="Rectangle: Rounded Corners 30">
            <a:hlinkClick r:id="rId9" action="ppaction://hlinksldjump"/>
            <a:extLst>
              <a:ext uri="{FF2B5EF4-FFF2-40B4-BE49-F238E27FC236}">
                <a16:creationId xmlns:a16="http://schemas.microsoft.com/office/drawing/2014/main" id="{95F73F7D-7D00-E7F0-CABC-5A7A9E98422D}"/>
              </a:ext>
            </a:extLst>
          </p:cNvPr>
          <p:cNvSpPr/>
          <p:nvPr/>
        </p:nvSpPr>
        <p:spPr>
          <a:xfrm>
            <a:off x="831532" y="1409700"/>
            <a:ext cx="856298" cy="403860"/>
          </a:xfrm>
          <a:prstGeom prst="roundRect">
            <a:avLst>
              <a:gd name="adj" fmla="val 50000"/>
            </a:avLst>
          </a:prstGeom>
          <a:solidFill>
            <a:srgbClr val="92D050"/>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l-PL" sz="800" dirty="0" err="1">
                <a:latin typeface="Tahoma" panose="020B0604030504040204" pitchFamily="34" charset="0"/>
                <a:ea typeface="Tahoma" panose="020B0604030504040204" pitchFamily="34" charset="0"/>
                <a:cs typeface="Tahoma" panose="020B0604030504040204" pitchFamily="34" charset="0"/>
              </a:rPr>
              <a:t>introduction</a:t>
            </a:r>
            <a:endParaRPr lang="pl-PL" sz="800" dirty="0">
              <a:latin typeface="Tahoma" panose="020B0604030504040204" pitchFamily="34" charset="0"/>
              <a:ea typeface="Tahoma" panose="020B0604030504040204" pitchFamily="34" charset="0"/>
              <a:cs typeface="Tahoma" panose="020B0604030504040204" pitchFamily="34" charset="0"/>
            </a:endParaRPr>
          </a:p>
        </p:txBody>
      </p:sp>
      <p:sp>
        <p:nvSpPr>
          <p:cNvPr id="32" name="Rectangle: Rounded Corners 31">
            <a:extLst>
              <a:ext uri="{FF2B5EF4-FFF2-40B4-BE49-F238E27FC236}">
                <a16:creationId xmlns:a16="http://schemas.microsoft.com/office/drawing/2014/main" id="{B4980D99-DFE3-5613-5D2A-E3B1E6DBF83A}"/>
              </a:ext>
            </a:extLst>
          </p:cNvPr>
          <p:cNvSpPr/>
          <p:nvPr/>
        </p:nvSpPr>
        <p:spPr>
          <a:xfrm>
            <a:off x="831532" y="2049780"/>
            <a:ext cx="856298" cy="403860"/>
          </a:xfrm>
          <a:prstGeom prst="roundRect">
            <a:avLst>
              <a:gd name="adj" fmla="val 23271"/>
            </a:avLst>
          </a:prstGeom>
          <a:solidFill>
            <a:srgbClr val="92D050"/>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l-PL" sz="800" dirty="0">
                <a:latin typeface="Tahoma" panose="020B0604030504040204" pitchFamily="34" charset="0"/>
                <a:ea typeface="Tahoma" panose="020B0604030504040204" pitchFamily="34" charset="0"/>
                <a:cs typeface="Tahoma" panose="020B0604030504040204" pitchFamily="34" charset="0"/>
              </a:rPr>
              <a:t>1st law of </a:t>
            </a:r>
            <a:r>
              <a:rPr lang="pl-PL" sz="800" dirty="0" err="1">
                <a:latin typeface="Tahoma" panose="020B0604030504040204" pitchFamily="34" charset="0"/>
                <a:ea typeface="Tahoma" panose="020B0604030504040204" pitchFamily="34" charset="0"/>
                <a:cs typeface="Tahoma" panose="020B0604030504040204" pitchFamily="34" charset="0"/>
              </a:rPr>
              <a:t>thermo</a:t>
            </a:r>
            <a:r>
              <a:rPr lang="pl-PL" sz="800" dirty="0">
                <a:latin typeface="Tahoma" panose="020B0604030504040204" pitchFamily="34" charset="0"/>
                <a:ea typeface="Tahoma" panose="020B0604030504040204" pitchFamily="34" charset="0"/>
                <a:cs typeface="Tahoma" panose="020B0604030504040204" pitchFamily="34" charset="0"/>
              </a:rPr>
              <a:t>.</a:t>
            </a:r>
          </a:p>
        </p:txBody>
      </p:sp>
      <p:sp>
        <p:nvSpPr>
          <p:cNvPr id="33" name="Rectangle: Rounded Corners 32">
            <a:hlinkClick r:id="rId10" action="ppaction://hlinksldjump"/>
            <a:extLst>
              <a:ext uri="{FF2B5EF4-FFF2-40B4-BE49-F238E27FC236}">
                <a16:creationId xmlns:a16="http://schemas.microsoft.com/office/drawing/2014/main" id="{CC5500E5-26F6-00F4-E4FD-118DF1336D78}"/>
              </a:ext>
            </a:extLst>
          </p:cNvPr>
          <p:cNvSpPr/>
          <p:nvPr/>
        </p:nvSpPr>
        <p:spPr>
          <a:xfrm>
            <a:off x="179070" y="2683986"/>
            <a:ext cx="856298" cy="403860"/>
          </a:xfrm>
          <a:prstGeom prst="roundRect">
            <a:avLst>
              <a:gd name="adj" fmla="val 0"/>
            </a:avLst>
          </a:prstGeom>
          <a:solidFill>
            <a:srgbClr val="92D050"/>
          </a:solidFill>
          <a:ln>
            <a:solidFill>
              <a:srgbClr val="8238B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l-PL" sz="800" dirty="0">
                <a:latin typeface="Tahoma" panose="020B0604030504040204" pitchFamily="34" charset="0"/>
                <a:ea typeface="Tahoma" panose="020B0604030504040204" pitchFamily="34" charset="0"/>
                <a:cs typeface="Tahoma" panose="020B0604030504040204" pitchFamily="34" charset="0"/>
              </a:rPr>
              <a:t>Quiz 1</a:t>
            </a:r>
          </a:p>
        </p:txBody>
      </p:sp>
      <p:sp>
        <p:nvSpPr>
          <p:cNvPr id="34" name="Rectangle: Rounded Corners 33">
            <a:extLst>
              <a:ext uri="{FF2B5EF4-FFF2-40B4-BE49-F238E27FC236}">
                <a16:creationId xmlns:a16="http://schemas.microsoft.com/office/drawing/2014/main" id="{2325A097-9F3E-6EC3-B139-EFCC3D628FBE}"/>
              </a:ext>
            </a:extLst>
          </p:cNvPr>
          <p:cNvSpPr/>
          <p:nvPr/>
        </p:nvSpPr>
        <p:spPr>
          <a:xfrm>
            <a:off x="1505644" y="2683986"/>
            <a:ext cx="856298" cy="403860"/>
          </a:xfrm>
          <a:prstGeom prst="roundRect">
            <a:avLst>
              <a:gd name="adj" fmla="val 24214"/>
            </a:avLst>
          </a:prstGeom>
          <a:solidFill>
            <a:srgbClr val="92D050"/>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l-PL" sz="800" dirty="0">
                <a:latin typeface="Tahoma" panose="020B0604030504040204" pitchFamily="34" charset="0"/>
                <a:ea typeface="Tahoma" panose="020B0604030504040204" pitchFamily="34" charset="0"/>
                <a:cs typeface="Tahoma" panose="020B0604030504040204" pitchFamily="34" charset="0"/>
              </a:rPr>
              <a:t>Fourier law</a:t>
            </a:r>
          </a:p>
        </p:txBody>
      </p:sp>
      <p:cxnSp>
        <p:nvCxnSpPr>
          <p:cNvPr id="35" name="Straight Connector 34">
            <a:extLst>
              <a:ext uri="{FF2B5EF4-FFF2-40B4-BE49-F238E27FC236}">
                <a16:creationId xmlns:a16="http://schemas.microsoft.com/office/drawing/2014/main" id="{1ADBF07D-8A80-C978-A1C1-618AD6D5AA80}"/>
              </a:ext>
            </a:extLst>
          </p:cNvPr>
          <p:cNvCxnSpPr>
            <a:stCxn id="31" idx="2"/>
            <a:endCxn id="32" idx="0"/>
          </p:cNvCxnSpPr>
          <p:nvPr/>
        </p:nvCxnSpPr>
        <p:spPr>
          <a:xfrm>
            <a:off x="1259681" y="1813560"/>
            <a:ext cx="0" cy="236220"/>
          </a:xfrm>
          <a:prstGeom prst="line">
            <a:avLst/>
          </a:prstGeom>
          <a:ln w="28575">
            <a:solidFill>
              <a:schemeClr val="bg1">
                <a:lumMod val="6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F49E537B-3353-033D-B5A7-6DF66DCAE1A4}"/>
              </a:ext>
            </a:extLst>
          </p:cNvPr>
          <p:cNvCxnSpPr>
            <a:cxnSpLocks/>
            <a:stCxn id="32" idx="2"/>
          </p:cNvCxnSpPr>
          <p:nvPr/>
        </p:nvCxnSpPr>
        <p:spPr>
          <a:xfrm>
            <a:off x="1259681" y="2453640"/>
            <a:ext cx="0" cy="118110"/>
          </a:xfrm>
          <a:prstGeom prst="line">
            <a:avLst/>
          </a:prstGeom>
          <a:ln w="28575">
            <a:solidFill>
              <a:schemeClr val="bg1">
                <a:lumMod val="6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118DFB35-B635-DF5A-73B1-1C1759D5864D}"/>
              </a:ext>
            </a:extLst>
          </p:cNvPr>
          <p:cNvCxnSpPr>
            <a:cxnSpLocks/>
          </p:cNvCxnSpPr>
          <p:nvPr/>
        </p:nvCxnSpPr>
        <p:spPr>
          <a:xfrm>
            <a:off x="596265" y="2571750"/>
            <a:ext cx="1367790" cy="0"/>
          </a:xfrm>
          <a:prstGeom prst="line">
            <a:avLst/>
          </a:prstGeom>
          <a:ln w="28575">
            <a:solidFill>
              <a:schemeClr val="bg1">
                <a:lumMod val="6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4C47FC1F-9483-F866-58C4-512DD39FE11E}"/>
              </a:ext>
            </a:extLst>
          </p:cNvPr>
          <p:cNvCxnSpPr>
            <a:cxnSpLocks/>
            <a:stCxn id="33" idx="0"/>
          </p:cNvCxnSpPr>
          <p:nvPr/>
        </p:nvCxnSpPr>
        <p:spPr>
          <a:xfrm flipV="1">
            <a:off x="607219" y="2571750"/>
            <a:ext cx="0" cy="112236"/>
          </a:xfrm>
          <a:prstGeom prst="line">
            <a:avLst/>
          </a:prstGeom>
          <a:ln w="28575">
            <a:solidFill>
              <a:schemeClr val="bg1">
                <a:lumMod val="6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4E996BE0-E16B-AE22-794F-FD87885D4DC9}"/>
              </a:ext>
            </a:extLst>
          </p:cNvPr>
          <p:cNvCxnSpPr>
            <a:cxnSpLocks/>
          </p:cNvCxnSpPr>
          <p:nvPr/>
        </p:nvCxnSpPr>
        <p:spPr>
          <a:xfrm flipV="1">
            <a:off x="1935842" y="2571750"/>
            <a:ext cx="0" cy="112236"/>
          </a:xfrm>
          <a:prstGeom prst="line">
            <a:avLst/>
          </a:prstGeom>
          <a:ln w="28575">
            <a:solidFill>
              <a:schemeClr val="bg1">
                <a:lumMod val="65000"/>
              </a:schemeClr>
            </a:solidFill>
            <a:prstDash val="sysDot"/>
          </a:ln>
        </p:spPr>
        <p:style>
          <a:lnRef idx="1">
            <a:schemeClr val="accent1"/>
          </a:lnRef>
          <a:fillRef idx="0">
            <a:schemeClr val="accent1"/>
          </a:fillRef>
          <a:effectRef idx="0">
            <a:schemeClr val="accent1"/>
          </a:effectRef>
          <a:fontRef idx="minor">
            <a:schemeClr val="tx1"/>
          </a:fontRef>
        </p:style>
      </p:cxnSp>
      <p:pic>
        <p:nvPicPr>
          <p:cNvPr id="48" name="Picture 47">
            <a:extLst>
              <a:ext uri="{FF2B5EF4-FFF2-40B4-BE49-F238E27FC236}">
                <a16:creationId xmlns:a16="http://schemas.microsoft.com/office/drawing/2014/main" id="{EB5D4CC4-BC74-E5CD-D06B-92FFCF3F6A6F}"/>
              </a:ext>
            </a:extLst>
          </p:cNvPr>
          <p:cNvPicPr>
            <a:picLocks noChangeAspect="1"/>
          </p:cNvPicPr>
          <p:nvPr/>
        </p:nvPicPr>
        <p:blipFill rotWithShape="1">
          <a:blip r:embed="rId11">
            <a:clrChange>
              <a:clrFrom>
                <a:srgbClr val="F7F7F7"/>
              </a:clrFrom>
              <a:clrTo>
                <a:srgbClr val="F7F7F7">
                  <a:alpha val="0"/>
                </a:srgbClr>
              </a:clrTo>
            </a:clrChange>
            <a:extLst>
              <a:ext uri="{28A0092B-C50C-407E-A947-70E740481C1C}">
                <a14:useLocalDpi xmlns:a14="http://schemas.microsoft.com/office/drawing/2010/main" val="0"/>
              </a:ext>
              <a:ext uri="{837473B0-CC2E-450A-ABE3-18F120FF3D39}">
                <a1611:picAttrSrcUrl xmlns:a1611="http://schemas.microsoft.com/office/drawing/2016/11/main" r:id="rId12"/>
              </a:ext>
            </a:extLst>
          </a:blip>
          <a:srcRect l="7482" t="11003" r="80922" b="18743"/>
          <a:stretch/>
        </p:blipFill>
        <p:spPr>
          <a:xfrm>
            <a:off x="2320448" y="1094002"/>
            <a:ext cx="217835" cy="3422117"/>
          </a:xfrm>
          <a:prstGeom prst="rect">
            <a:avLst/>
          </a:prstGeom>
        </p:spPr>
      </p:pic>
      <p:pic>
        <p:nvPicPr>
          <p:cNvPr id="49" name="Picture 48">
            <a:extLst>
              <a:ext uri="{FF2B5EF4-FFF2-40B4-BE49-F238E27FC236}">
                <a16:creationId xmlns:a16="http://schemas.microsoft.com/office/drawing/2014/main" id="{D83E1C36-29A5-C72A-B3E1-5EB068FC3DA2}"/>
              </a:ext>
            </a:extLst>
          </p:cNvPr>
          <p:cNvPicPr>
            <a:picLocks noChangeAspect="1"/>
          </p:cNvPicPr>
          <p:nvPr/>
        </p:nvPicPr>
        <p:blipFill rotWithShape="1">
          <a:blip r:embed="rId11">
            <a:clrChange>
              <a:clrFrom>
                <a:srgbClr val="F7F7F7"/>
              </a:clrFrom>
              <a:clrTo>
                <a:srgbClr val="F7F7F7">
                  <a:alpha val="0"/>
                </a:srgbClr>
              </a:clrTo>
            </a:clrChange>
            <a:extLst>
              <a:ext uri="{28A0092B-C50C-407E-A947-70E740481C1C}">
                <a14:useLocalDpi xmlns:a14="http://schemas.microsoft.com/office/drawing/2010/main" val="0"/>
              </a:ext>
              <a:ext uri="{837473B0-CC2E-450A-ABE3-18F120FF3D39}">
                <a1611:picAttrSrcUrl xmlns:a1611="http://schemas.microsoft.com/office/drawing/2016/11/main" r:id="rId12"/>
              </a:ext>
            </a:extLst>
          </a:blip>
          <a:srcRect l="7482" t="11003" r="80922" b="18743"/>
          <a:stretch/>
        </p:blipFill>
        <p:spPr>
          <a:xfrm rot="16200000">
            <a:off x="1130444" y="3265607"/>
            <a:ext cx="217835" cy="2595456"/>
          </a:xfrm>
          <a:prstGeom prst="rect">
            <a:avLst/>
          </a:prstGeom>
        </p:spPr>
      </p:pic>
      <p:pic>
        <p:nvPicPr>
          <p:cNvPr id="51" name="Graphic 50" descr="Zoom in">
            <a:extLst>
              <a:ext uri="{FF2B5EF4-FFF2-40B4-BE49-F238E27FC236}">
                <a16:creationId xmlns:a16="http://schemas.microsoft.com/office/drawing/2014/main" id="{94F91AC5-7693-90EB-2818-20FD2A08075E}"/>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36095" y="3827214"/>
            <a:ext cx="240049" cy="240049"/>
          </a:xfrm>
          <a:prstGeom prst="rect">
            <a:avLst/>
          </a:prstGeom>
        </p:spPr>
      </p:pic>
      <p:pic>
        <p:nvPicPr>
          <p:cNvPr id="53" name="Graphic 52" descr="Zoom out">
            <a:extLst>
              <a:ext uri="{FF2B5EF4-FFF2-40B4-BE49-F238E27FC236}">
                <a16:creationId xmlns:a16="http://schemas.microsoft.com/office/drawing/2014/main" id="{E1EB3EC0-45C2-A216-C79B-9D1DCDE853B9}"/>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33900" y="4104304"/>
            <a:ext cx="240049" cy="240049"/>
          </a:xfrm>
          <a:prstGeom prst="rect">
            <a:avLst/>
          </a:prstGeom>
        </p:spPr>
      </p:pic>
      <p:sp>
        <p:nvSpPr>
          <p:cNvPr id="54" name="Rectangle 53">
            <a:extLst>
              <a:ext uri="{FF2B5EF4-FFF2-40B4-BE49-F238E27FC236}">
                <a16:creationId xmlns:a16="http://schemas.microsoft.com/office/drawing/2014/main" id="{14182DD1-962C-E8F0-E546-F458D5F1567F}"/>
              </a:ext>
            </a:extLst>
          </p:cNvPr>
          <p:cNvSpPr/>
          <p:nvPr/>
        </p:nvSpPr>
        <p:spPr>
          <a:xfrm>
            <a:off x="2840" y="4081221"/>
            <a:ext cx="302260" cy="279400"/>
          </a:xfrm>
          <a:prstGeom prst="rect">
            <a:avLst/>
          </a:prstGeom>
          <a:noFill/>
          <a:ln w="3175">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55" name="Rectangle 54">
            <a:extLst>
              <a:ext uri="{FF2B5EF4-FFF2-40B4-BE49-F238E27FC236}">
                <a16:creationId xmlns:a16="http://schemas.microsoft.com/office/drawing/2014/main" id="{3712A727-A098-B7AE-E009-572E0F5F1F84}"/>
              </a:ext>
            </a:extLst>
          </p:cNvPr>
          <p:cNvSpPr/>
          <p:nvPr/>
        </p:nvSpPr>
        <p:spPr>
          <a:xfrm>
            <a:off x="1808" y="3799427"/>
            <a:ext cx="302260" cy="279400"/>
          </a:xfrm>
          <a:prstGeom prst="rect">
            <a:avLst/>
          </a:prstGeom>
          <a:noFill/>
          <a:ln w="3175">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57" name="Rectangle 56">
            <a:hlinkClick r:id="rId17" action="ppaction://hlinksldjump"/>
            <a:extLst>
              <a:ext uri="{FF2B5EF4-FFF2-40B4-BE49-F238E27FC236}">
                <a16:creationId xmlns:a16="http://schemas.microsoft.com/office/drawing/2014/main" id="{94F84D9C-C839-D8F5-6668-9DA6F2E4029C}"/>
              </a:ext>
            </a:extLst>
          </p:cNvPr>
          <p:cNvSpPr/>
          <p:nvPr/>
        </p:nvSpPr>
        <p:spPr>
          <a:xfrm>
            <a:off x="-21301" y="4570065"/>
            <a:ext cx="648000" cy="468000"/>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b"/>
          <a:lstStyle/>
          <a:p>
            <a:pPr algn="ctr"/>
            <a:r>
              <a:rPr lang="pl-PL" sz="800" dirty="0" err="1">
                <a:solidFill>
                  <a:schemeClr val="tx1"/>
                </a:solidFill>
                <a:latin typeface="Tahoma" panose="020B0604030504040204" pitchFamily="34" charset="0"/>
                <a:ea typeface="Tahoma" panose="020B0604030504040204" pitchFamily="34" charset="0"/>
                <a:cs typeface="Tahoma" panose="020B0604030504040204" pitchFamily="34" charset="0"/>
              </a:rPr>
              <a:t>Learn</a:t>
            </a:r>
            <a:endParaRPr lang="pl-PL" sz="11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58" name="Rectangle 57">
            <a:hlinkClick r:id="rId18" action="ppaction://hlinksldjump"/>
            <a:extLst>
              <a:ext uri="{FF2B5EF4-FFF2-40B4-BE49-F238E27FC236}">
                <a16:creationId xmlns:a16="http://schemas.microsoft.com/office/drawing/2014/main" id="{819CC536-2DE2-DFEE-0845-575F58AD4D0F}"/>
              </a:ext>
            </a:extLst>
          </p:cNvPr>
          <p:cNvSpPr/>
          <p:nvPr/>
        </p:nvSpPr>
        <p:spPr>
          <a:xfrm>
            <a:off x="1252016" y="4570065"/>
            <a:ext cx="648000" cy="468000"/>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b"/>
          <a:lstStyle/>
          <a:p>
            <a:pPr algn="ctr"/>
            <a:r>
              <a:rPr lang="pl-PL" sz="800" dirty="0" err="1">
                <a:latin typeface="Tahoma" panose="020B0604030504040204" pitchFamily="34" charset="0"/>
                <a:ea typeface="Tahoma" panose="020B0604030504040204" pitchFamily="34" charset="0"/>
                <a:cs typeface="Tahoma" panose="020B0604030504040204" pitchFamily="34" charset="0"/>
              </a:rPr>
              <a:t>Add</a:t>
            </a:r>
            <a:r>
              <a:rPr lang="pl-PL" sz="800" dirty="0">
                <a:latin typeface="Tahoma" panose="020B0604030504040204" pitchFamily="34" charset="0"/>
                <a:ea typeface="Tahoma" panose="020B0604030504040204" pitchFamily="34" charset="0"/>
                <a:cs typeface="Tahoma" panose="020B0604030504040204" pitchFamily="34" charset="0"/>
              </a:rPr>
              <a:t> </a:t>
            </a:r>
            <a:r>
              <a:rPr lang="pl-PL" sz="800" dirty="0" err="1">
                <a:latin typeface="Tahoma" panose="020B0604030504040204" pitchFamily="34" charset="0"/>
                <a:ea typeface="Tahoma" panose="020B0604030504040204" pitchFamily="34" charset="0"/>
                <a:cs typeface="Tahoma" panose="020B0604030504040204" pitchFamily="34" charset="0"/>
              </a:rPr>
              <a:t>new</a:t>
            </a:r>
            <a:endParaRPr lang="pl-PL" sz="800" dirty="0">
              <a:latin typeface="Tahoma" panose="020B0604030504040204" pitchFamily="34" charset="0"/>
              <a:ea typeface="Tahoma" panose="020B0604030504040204" pitchFamily="34" charset="0"/>
              <a:cs typeface="Tahoma" panose="020B0604030504040204" pitchFamily="34" charset="0"/>
            </a:endParaRPr>
          </a:p>
        </p:txBody>
      </p:sp>
      <p:pic>
        <p:nvPicPr>
          <p:cNvPr id="59" name="Graphic 58" descr="Graduation cap">
            <a:hlinkClick r:id="rId17" action="ppaction://hlinksldjump"/>
            <a:extLst>
              <a:ext uri="{FF2B5EF4-FFF2-40B4-BE49-F238E27FC236}">
                <a16:creationId xmlns:a16="http://schemas.microsoft.com/office/drawing/2014/main" id="{76ACB41E-AB8E-C56A-7ABA-9CF120DD1B2E}"/>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143346" y="4518286"/>
            <a:ext cx="333270" cy="380135"/>
          </a:xfrm>
          <a:prstGeom prst="rect">
            <a:avLst/>
          </a:prstGeom>
        </p:spPr>
      </p:pic>
      <p:pic>
        <p:nvPicPr>
          <p:cNvPr id="60" name="Graphic 59" descr="Add">
            <a:hlinkClick r:id="rId18" action="ppaction://hlinksldjump"/>
            <a:extLst>
              <a:ext uri="{FF2B5EF4-FFF2-40B4-BE49-F238E27FC236}">
                <a16:creationId xmlns:a16="http://schemas.microsoft.com/office/drawing/2014/main" id="{46EA8AD5-80F1-8BFA-F257-2F11D9F334F0}"/>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1413186" y="4592913"/>
            <a:ext cx="315638" cy="265442"/>
          </a:xfrm>
          <a:prstGeom prst="rect">
            <a:avLst/>
          </a:prstGeom>
        </p:spPr>
      </p:pic>
      <p:pic>
        <p:nvPicPr>
          <p:cNvPr id="68" name="Graphic 67" descr="Brain in head">
            <a:hlinkClick r:id="rId2" action="ppaction://hlinksldjump"/>
            <a:extLst>
              <a:ext uri="{FF2B5EF4-FFF2-40B4-BE49-F238E27FC236}">
                <a16:creationId xmlns:a16="http://schemas.microsoft.com/office/drawing/2014/main" id="{EACB71BD-59DF-7512-EB10-2DC34A273AE1}"/>
              </a:ext>
            </a:extLst>
          </p:cNvPr>
          <p:cNvPicPr>
            <a:picLocks noChangeAspect="1"/>
          </p:cNvPicPr>
          <p:nvPr/>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793705" y="4585291"/>
            <a:ext cx="295158" cy="265443"/>
          </a:xfrm>
          <a:prstGeom prst="rect">
            <a:avLst/>
          </a:prstGeom>
        </p:spPr>
      </p:pic>
      <p:sp>
        <p:nvSpPr>
          <p:cNvPr id="70" name="Rectangle 69">
            <a:hlinkClick r:id="rId25" action="ppaction://hlinksldjump"/>
            <a:extLst>
              <a:ext uri="{FF2B5EF4-FFF2-40B4-BE49-F238E27FC236}">
                <a16:creationId xmlns:a16="http://schemas.microsoft.com/office/drawing/2014/main" id="{0BFFDBA0-7D53-F625-35A0-0F0450CDB510}"/>
              </a:ext>
            </a:extLst>
          </p:cNvPr>
          <p:cNvSpPr/>
          <p:nvPr/>
        </p:nvSpPr>
        <p:spPr>
          <a:xfrm>
            <a:off x="1902358" y="4570065"/>
            <a:ext cx="648000" cy="468000"/>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b"/>
          <a:lstStyle/>
          <a:p>
            <a:pPr algn="ctr"/>
            <a:r>
              <a:rPr lang="pl-PL" sz="800" dirty="0">
                <a:latin typeface="Tahoma" panose="020B0604030504040204" pitchFamily="34" charset="0"/>
                <a:ea typeface="Tahoma" panose="020B0604030504040204" pitchFamily="34" charset="0"/>
                <a:cs typeface="Tahoma" panose="020B0604030504040204" pitchFamily="34" charset="0"/>
              </a:rPr>
              <a:t>Notes</a:t>
            </a:r>
          </a:p>
        </p:txBody>
      </p:sp>
      <p:pic>
        <p:nvPicPr>
          <p:cNvPr id="72" name="Graphic 71" descr="User">
            <a:extLst>
              <a:ext uri="{FF2B5EF4-FFF2-40B4-BE49-F238E27FC236}">
                <a16:creationId xmlns:a16="http://schemas.microsoft.com/office/drawing/2014/main" id="{78D13823-C0F2-ECA9-390D-B60D434F1B49}"/>
              </a:ext>
            </a:extLst>
          </p:cNvPr>
          <p:cNvPicPr>
            <a:picLocks noChangeAspect="1"/>
          </p:cNvPicPr>
          <p:nvPr/>
        </p:nvPicPr>
        <p:blipFill>
          <a:blip r:embed="rId26">
            <a:extLst>
              <a:ext uri="{28A0092B-C50C-407E-A947-70E740481C1C}">
                <a14:useLocalDpi xmlns:a14="http://schemas.microsoft.com/office/drawing/2010/main" val="0"/>
              </a:ext>
              <a:ext uri="{96DAC541-7B7A-43D3-8B79-37D633B846F1}">
                <asvg:svgBlip xmlns:asvg="http://schemas.microsoft.com/office/drawing/2016/SVG/main" r:embed="rId27"/>
              </a:ext>
            </a:extLst>
          </a:blip>
          <a:stretch>
            <a:fillRect/>
          </a:stretch>
        </p:blipFill>
        <p:spPr>
          <a:xfrm>
            <a:off x="2210345" y="-39347"/>
            <a:ext cx="326487" cy="326487"/>
          </a:xfrm>
          <a:prstGeom prst="rect">
            <a:avLst/>
          </a:prstGeom>
        </p:spPr>
      </p:pic>
      <p:pic>
        <p:nvPicPr>
          <p:cNvPr id="73" name="Graphic 72" descr="Paper">
            <a:hlinkClick r:id="rId25" action="ppaction://hlinksldjump"/>
            <a:extLst>
              <a:ext uri="{FF2B5EF4-FFF2-40B4-BE49-F238E27FC236}">
                <a16:creationId xmlns:a16="http://schemas.microsoft.com/office/drawing/2014/main" id="{F16AB793-7E27-CF2E-0494-0738D2F54CC4}"/>
              </a:ext>
            </a:extLst>
          </p:cNvPr>
          <p:cNvPicPr>
            <a:picLocks noChangeAspect="1"/>
          </p:cNvPicPr>
          <p:nvPr/>
        </p:nvPicPr>
        <p:blipFill>
          <a:blip r:embed="rId28">
            <a:extLst>
              <a:ext uri="{28A0092B-C50C-407E-A947-70E740481C1C}">
                <a14:useLocalDpi xmlns:a14="http://schemas.microsoft.com/office/drawing/2010/main" val="0"/>
              </a:ext>
              <a:ext uri="{96DAC541-7B7A-43D3-8B79-37D633B846F1}">
                <asvg:svgBlip xmlns:asvg="http://schemas.microsoft.com/office/drawing/2016/SVG/main" r:embed="rId29"/>
              </a:ext>
            </a:extLst>
          </a:blip>
          <a:stretch>
            <a:fillRect/>
          </a:stretch>
        </p:blipFill>
        <p:spPr>
          <a:xfrm>
            <a:off x="2080144" y="4597953"/>
            <a:ext cx="260402" cy="260402"/>
          </a:xfrm>
          <a:prstGeom prst="rect">
            <a:avLst/>
          </a:prstGeom>
        </p:spPr>
      </p:pic>
    </p:spTree>
    <p:extLst>
      <p:ext uri="{BB962C8B-B14F-4D97-AF65-F5344CB8AC3E}">
        <p14:creationId xmlns:p14="http://schemas.microsoft.com/office/powerpoint/2010/main" val="36331847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Rectangle: Rounded Corners 68">
            <a:extLst>
              <a:ext uri="{FF2B5EF4-FFF2-40B4-BE49-F238E27FC236}">
                <a16:creationId xmlns:a16="http://schemas.microsoft.com/office/drawing/2014/main" id="{38F6A879-93C2-950E-6361-883B1B9954D6}"/>
              </a:ext>
            </a:extLst>
          </p:cNvPr>
          <p:cNvSpPr/>
          <p:nvPr/>
        </p:nvSpPr>
        <p:spPr>
          <a:xfrm>
            <a:off x="91327" y="1060159"/>
            <a:ext cx="2229121" cy="442652"/>
          </a:xfrm>
          <a:prstGeom prst="roundRect">
            <a:avLst>
              <a:gd name="adj" fmla="val 50000"/>
            </a:avLst>
          </a:prstGeom>
          <a:gradFill flip="none" rotWithShape="1">
            <a:gsLst>
              <a:gs pos="0">
                <a:srgbClr val="D62400">
                  <a:alpha val="0"/>
                  <a:lumMod val="100000"/>
                </a:srgbClr>
              </a:gs>
              <a:gs pos="50000">
                <a:srgbClr val="D62400">
                  <a:alpha val="70000"/>
                </a:srgbClr>
              </a:gs>
              <a:gs pos="100000">
                <a:srgbClr val="D62400"/>
              </a:gs>
            </a:gsLst>
            <a:lin ang="10800000" scaled="1"/>
            <a:tileRect/>
          </a:gradFill>
          <a:ln cap="rnd" cmpd="sng">
            <a:noFill/>
          </a:ln>
          <a:effectLst>
            <a:softEdge rad="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pl-PL" sz="900" dirty="0" err="1">
                <a:solidFill>
                  <a:schemeClr val="bg1"/>
                </a:solidFill>
                <a:latin typeface="Tahoma" panose="020B0604030504040204" pitchFamily="34" charset="0"/>
                <a:ea typeface="Tahoma" panose="020B0604030504040204" pitchFamily="34" charset="0"/>
                <a:cs typeface="Tahoma" panose="020B0604030504040204" pitchFamily="34" charset="0"/>
              </a:rPr>
              <a:t>Heat</a:t>
            </a:r>
            <a:r>
              <a:rPr lang="pl-PL" sz="900" dirty="0">
                <a:solidFill>
                  <a:schemeClr val="bg1"/>
                </a:solidFill>
                <a:latin typeface="Tahoma" panose="020B0604030504040204" pitchFamily="34" charset="0"/>
                <a:ea typeface="Tahoma" panose="020B0604030504040204" pitchFamily="34" charset="0"/>
                <a:cs typeface="Tahoma" panose="020B0604030504040204" pitchFamily="34" charset="0"/>
              </a:rPr>
              <a:t> Transfer Advanced</a:t>
            </a:r>
          </a:p>
        </p:txBody>
      </p:sp>
      <p:sp>
        <p:nvSpPr>
          <p:cNvPr id="10" name="Rectangle: Rounded Corners 9">
            <a:extLst>
              <a:ext uri="{FF2B5EF4-FFF2-40B4-BE49-F238E27FC236}">
                <a16:creationId xmlns:a16="http://schemas.microsoft.com/office/drawing/2014/main" id="{E776BEE0-D408-8AEC-E2D4-D1CC357329AF}"/>
              </a:ext>
            </a:extLst>
          </p:cNvPr>
          <p:cNvSpPr/>
          <p:nvPr/>
        </p:nvSpPr>
        <p:spPr>
          <a:xfrm>
            <a:off x="31060" y="265550"/>
            <a:ext cx="742848" cy="241300"/>
          </a:xfrm>
          <a:prstGeom prst="roundRect">
            <a:avLst>
              <a:gd name="adj" fmla="val 33509"/>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endParaRPr lang="pl-PL" sz="800" dirty="0">
              <a:latin typeface="Tahoma" panose="020B0604030504040204" pitchFamily="34" charset="0"/>
              <a:ea typeface="Tahoma" panose="020B0604030504040204" pitchFamily="34" charset="0"/>
              <a:cs typeface="Tahoma" panose="020B0604030504040204" pitchFamily="34" charset="0"/>
            </a:endParaRPr>
          </a:p>
        </p:txBody>
      </p:sp>
      <p:sp>
        <p:nvSpPr>
          <p:cNvPr id="5" name="Rectangle 4">
            <a:extLst>
              <a:ext uri="{FF2B5EF4-FFF2-40B4-BE49-F238E27FC236}">
                <a16:creationId xmlns:a16="http://schemas.microsoft.com/office/drawing/2014/main" id="{2EC90127-CCFA-B40B-0C59-95B6B9974059}"/>
              </a:ext>
            </a:extLst>
          </p:cNvPr>
          <p:cNvSpPr/>
          <p:nvPr/>
        </p:nvSpPr>
        <p:spPr>
          <a:xfrm>
            <a:off x="0" y="278296"/>
            <a:ext cx="584200" cy="2413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pl-PL" sz="16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lvl</a:t>
            </a:r>
            <a:r>
              <a:rPr lang="pl-PL" sz="1600" dirty="0">
                <a:solidFill>
                  <a:schemeClr val="tx1"/>
                </a:solidFill>
                <a:latin typeface="Open sans" panose="020B0606030504020204" pitchFamily="34" charset="0"/>
                <a:ea typeface="Open sans" panose="020B0606030504020204" pitchFamily="34" charset="0"/>
                <a:cs typeface="Open sans" panose="020B0606030504020204" pitchFamily="34" charset="0"/>
              </a:rPr>
              <a:t> 5</a:t>
            </a:r>
          </a:p>
        </p:txBody>
      </p:sp>
      <p:sp>
        <p:nvSpPr>
          <p:cNvPr id="7" name="Arrow: Chevron 6">
            <a:extLst>
              <a:ext uri="{FF2B5EF4-FFF2-40B4-BE49-F238E27FC236}">
                <a16:creationId xmlns:a16="http://schemas.microsoft.com/office/drawing/2014/main" id="{E330E8CB-606B-8001-4143-5845E077660A}"/>
              </a:ext>
            </a:extLst>
          </p:cNvPr>
          <p:cNvSpPr/>
          <p:nvPr/>
        </p:nvSpPr>
        <p:spPr>
          <a:xfrm rot="5400000">
            <a:off x="580388" y="319888"/>
            <a:ext cx="120015" cy="158116"/>
          </a:xfrm>
          <a:prstGeom prst="chevron">
            <a:avLst>
              <a:gd name="adj" fmla="val 94220"/>
            </a:avLst>
          </a:prstGeom>
          <a:solidFill>
            <a:schemeClr val="tx1"/>
          </a:solidFill>
          <a:ln>
            <a:solidFill>
              <a:schemeClr val="tx1"/>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pl-PL">
              <a:solidFill>
                <a:schemeClr val="tx1"/>
              </a:solidFill>
            </a:endParaRPr>
          </a:p>
        </p:txBody>
      </p:sp>
      <p:sp>
        <p:nvSpPr>
          <p:cNvPr id="13" name="Rectangle: Rounded Corners 12">
            <a:extLst>
              <a:ext uri="{FF2B5EF4-FFF2-40B4-BE49-F238E27FC236}">
                <a16:creationId xmlns:a16="http://schemas.microsoft.com/office/drawing/2014/main" id="{97BCA11B-0E32-9738-5A30-720921652565}"/>
              </a:ext>
            </a:extLst>
          </p:cNvPr>
          <p:cNvSpPr/>
          <p:nvPr/>
        </p:nvSpPr>
        <p:spPr>
          <a:xfrm>
            <a:off x="888258" y="273336"/>
            <a:ext cx="742848" cy="241300"/>
          </a:xfrm>
          <a:prstGeom prst="roundRect">
            <a:avLst>
              <a:gd name="adj" fmla="val 33509"/>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endParaRPr lang="pl-PL" sz="800" dirty="0">
              <a:latin typeface="Tahoma" panose="020B0604030504040204" pitchFamily="34" charset="0"/>
              <a:ea typeface="Tahoma" panose="020B0604030504040204" pitchFamily="34" charset="0"/>
              <a:cs typeface="Tahoma" panose="020B0604030504040204" pitchFamily="34" charset="0"/>
            </a:endParaRPr>
          </a:p>
        </p:txBody>
      </p:sp>
      <p:sp>
        <p:nvSpPr>
          <p:cNvPr id="14" name="Rectangle: Rounded Corners 13">
            <a:extLst>
              <a:ext uri="{FF2B5EF4-FFF2-40B4-BE49-F238E27FC236}">
                <a16:creationId xmlns:a16="http://schemas.microsoft.com/office/drawing/2014/main" id="{B898B335-9131-C04C-6159-FC32BA1D4332}"/>
              </a:ext>
            </a:extLst>
          </p:cNvPr>
          <p:cNvSpPr/>
          <p:nvPr/>
        </p:nvSpPr>
        <p:spPr>
          <a:xfrm>
            <a:off x="1745455" y="273336"/>
            <a:ext cx="742848" cy="241300"/>
          </a:xfrm>
          <a:prstGeom prst="roundRect">
            <a:avLst>
              <a:gd name="adj" fmla="val 33509"/>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endParaRPr lang="pl-PL" sz="800" dirty="0">
              <a:latin typeface="Tahoma" panose="020B0604030504040204" pitchFamily="34" charset="0"/>
              <a:ea typeface="Tahoma" panose="020B0604030504040204" pitchFamily="34" charset="0"/>
              <a:cs typeface="Tahoma" panose="020B0604030504040204" pitchFamily="34" charset="0"/>
            </a:endParaRPr>
          </a:p>
        </p:txBody>
      </p:sp>
      <p:pic>
        <p:nvPicPr>
          <p:cNvPr id="16" name="Picture 15">
            <a:extLst>
              <a:ext uri="{FF2B5EF4-FFF2-40B4-BE49-F238E27FC236}">
                <a16:creationId xmlns:a16="http://schemas.microsoft.com/office/drawing/2014/main" id="{37790D67-474D-3D24-8564-B5F8842CC508}"/>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895736" y="298154"/>
            <a:ext cx="255551" cy="191663"/>
          </a:xfrm>
          <a:prstGeom prst="rect">
            <a:avLst/>
          </a:prstGeom>
        </p:spPr>
      </p:pic>
      <p:sp>
        <p:nvSpPr>
          <p:cNvPr id="18" name="Rectangle 17">
            <a:extLst>
              <a:ext uri="{FF2B5EF4-FFF2-40B4-BE49-F238E27FC236}">
                <a16:creationId xmlns:a16="http://schemas.microsoft.com/office/drawing/2014/main" id="{66C65F6E-DF45-A5F9-3D54-FB17661AE7A0}"/>
              </a:ext>
            </a:extLst>
          </p:cNvPr>
          <p:cNvSpPr/>
          <p:nvPr/>
        </p:nvSpPr>
        <p:spPr>
          <a:xfrm>
            <a:off x="1075977" y="273336"/>
            <a:ext cx="584200" cy="2413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pl-PL" sz="16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Eng</a:t>
            </a:r>
            <a:endParaRPr lang="pl-PL" sz="16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19" name="Graphic 18" descr="Daily calendar">
            <a:extLst>
              <a:ext uri="{FF2B5EF4-FFF2-40B4-BE49-F238E27FC236}">
                <a16:creationId xmlns:a16="http://schemas.microsoft.com/office/drawing/2014/main" id="{FAECFFC1-748F-E9A8-B82A-0000BBB7634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771955" y="287140"/>
            <a:ext cx="198120" cy="198120"/>
          </a:xfrm>
          <a:prstGeom prst="rect">
            <a:avLst/>
          </a:prstGeom>
        </p:spPr>
      </p:pic>
      <p:sp>
        <p:nvSpPr>
          <p:cNvPr id="20" name="Rectangle 19">
            <a:extLst>
              <a:ext uri="{FF2B5EF4-FFF2-40B4-BE49-F238E27FC236}">
                <a16:creationId xmlns:a16="http://schemas.microsoft.com/office/drawing/2014/main" id="{4337F17A-ADAE-9100-3EE1-2BB529E9ECD4}"/>
              </a:ext>
            </a:extLst>
          </p:cNvPr>
          <p:cNvSpPr/>
          <p:nvPr/>
        </p:nvSpPr>
        <p:spPr>
          <a:xfrm>
            <a:off x="1930603" y="273336"/>
            <a:ext cx="584200" cy="2413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pl-PL" sz="1600" dirty="0">
                <a:solidFill>
                  <a:schemeClr val="tx1"/>
                </a:solidFill>
                <a:latin typeface="Open sans" panose="020B0606030504020204" pitchFamily="34" charset="0"/>
                <a:ea typeface="Open sans" panose="020B0606030504020204" pitchFamily="34" charset="0"/>
                <a:cs typeface="Open sans" panose="020B0606030504020204" pitchFamily="34" charset="0"/>
              </a:rPr>
              <a:t>22h</a:t>
            </a:r>
          </a:p>
        </p:txBody>
      </p:sp>
      <p:pic>
        <p:nvPicPr>
          <p:cNvPr id="48" name="Picture 47">
            <a:extLst>
              <a:ext uri="{FF2B5EF4-FFF2-40B4-BE49-F238E27FC236}">
                <a16:creationId xmlns:a16="http://schemas.microsoft.com/office/drawing/2014/main" id="{EB5D4CC4-BC74-E5CD-D06B-92FFCF3F6A6F}"/>
              </a:ext>
            </a:extLst>
          </p:cNvPr>
          <p:cNvPicPr>
            <a:picLocks noChangeAspect="1"/>
          </p:cNvPicPr>
          <p:nvPr/>
        </p:nvPicPr>
        <p:blipFill rotWithShape="1">
          <a:blip r:embed="rId6">
            <a:clrChange>
              <a:clrFrom>
                <a:srgbClr val="F7F7F7"/>
              </a:clrFrom>
              <a:clrTo>
                <a:srgbClr val="F7F7F7">
                  <a:alpha val="0"/>
                </a:srgbClr>
              </a:clrTo>
            </a:clrChange>
            <a:extLst>
              <a:ext uri="{28A0092B-C50C-407E-A947-70E740481C1C}">
                <a14:useLocalDpi xmlns:a14="http://schemas.microsoft.com/office/drawing/2010/main" val="0"/>
              </a:ext>
              <a:ext uri="{837473B0-CC2E-450A-ABE3-18F120FF3D39}">
                <a1611:picAttrSrcUrl xmlns:a1611="http://schemas.microsoft.com/office/drawing/2016/11/main" r:id="rId7"/>
              </a:ext>
            </a:extLst>
          </a:blip>
          <a:srcRect l="7482" t="11003" r="80922" b="18743"/>
          <a:stretch/>
        </p:blipFill>
        <p:spPr>
          <a:xfrm>
            <a:off x="2320448" y="1094002"/>
            <a:ext cx="217835" cy="3422117"/>
          </a:xfrm>
          <a:prstGeom prst="rect">
            <a:avLst/>
          </a:prstGeom>
        </p:spPr>
      </p:pic>
      <p:pic>
        <p:nvPicPr>
          <p:cNvPr id="49" name="Picture 48">
            <a:extLst>
              <a:ext uri="{FF2B5EF4-FFF2-40B4-BE49-F238E27FC236}">
                <a16:creationId xmlns:a16="http://schemas.microsoft.com/office/drawing/2014/main" id="{D83E1C36-29A5-C72A-B3E1-5EB068FC3DA2}"/>
              </a:ext>
            </a:extLst>
          </p:cNvPr>
          <p:cNvPicPr>
            <a:picLocks noChangeAspect="1"/>
          </p:cNvPicPr>
          <p:nvPr/>
        </p:nvPicPr>
        <p:blipFill rotWithShape="1">
          <a:blip r:embed="rId6">
            <a:clrChange>
              <a:clrFrom>
                <a:srgbClr val="F7F7F7"/>
              </a:clrFrom>
              <a:clrTo>
                <a:srgbClr val="F7F7F7">
                  <a:alpha val="0"/>
                </a:srgbClr>
              </a:clrTo>
            </a:clrChange>
            <a:extLst>
              <a:ext uri="{28A0092B-C50C-407E-A947-70E740481C1C}">
                <a14:useLocalDpi xmlns:a14="http://schemas.microsoft.com/office/drawing/2010/main" val="0"/>
              </a:ext>
              <a:ext uri="{837473B0-CC2E-450A-ABE3-18F120FF3D39}">
                <a1611:picAttrSrcUrl xmlns:a1611="http://schemas.microsoft.com/office/drawing/2016/11/main" r:id="rId7"/>
              </a:ext>
            </a:extLst>
          </a:blip>
          <a:srcRect l="7482" t="11003" r="80922" b="18743"/>
          <a:stretch/>
        </p:blipFill>
        <p:spPr>
          <a:xfrm rot="16200000">
            <a:off x="1150764" y="3255447"/>
            <a:ext cx="217835" cy="2595456"/>
          </a:xfrm>
          <a:prstGeom prst="rect">
            <a:avLst/>
          </a:prstGeom>
        </p:spPr>
      </p:pic>
      <p:pic>
        <p:nvPicPr>
          <p:cNvPr id="51" name="Graphic 50" descr="Zoom in">
            <a:extLst>
              <a:ext uri="{FF2B5EF4-FFF2-40B4-BE49-F238E27FC236}">
                <a16:creationId xmlns:a16="http://schemas.microsoft.com/office/drawing/2014/main" id="{94F91AC5-7693-90EB-2818-20FD2A08075E}"/>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6095" y="3827214"/>
            <a:ext cx="240049" cy="240049"/>
          </a:xfrm>
          <a:prstGeom prst="rect">
            <a:avLst/>
          </a:prstGeom>
        </p:spPr>
      </p:pic>
      <p:pic>
        <p:nvPicPr>
          <p:cNvPr id="53" name="Graphic 52" descr="Zoom out">
            <a:extLst>
              <a:ext uri="{FF2B5EF4-FFF2-40B4-BE49-F238E27FC236}">
                <a16:creationId xmlns:a16="http://schemas.microsoft.com/office/drawing/2014/main" id="{E1EB3EC0-45C2-A216-C79B-9D1DCDE853B9}"/>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33900" y="4104304"/>
            <a:ext cx="240049" cy="240049"/>
          </a:xfrm>
          <a:prstGeom prst="rect">
            <a:avLst/>
          </a:prstGeom>
        </p:spPr>
      </p:pic>
      <p:sp>
        <p:nvSpPr>
          <p:cNvPr id="54" name="Rectangle 53">
            <a:extLst>
              <a:ext uri="{FF2B5EF4-FFF2-40B4-BE49-F238E27FC236}">
                <a16:creationId xmlns:a16="http://schemas.microsoft.com/office/drawing/2014/main" id="{14182DD1-962C-E8F0-E546-F458D5F1567F}"/>
              </a:ext>
            </a:extLst>
          </p:cNvPr>
          <p:cNvSpPr/>
          <p:nvPr/>
        </p:nvSpPr>
        <p:spPr>
          <a:xfrm>
            <a:off x="2840" y="4081221"/>
            <a:ext cx="302260" cy="279400"/>
          </a:xfrm>
          <a:prstGeom prst="rect">
            <a:avLst/>
          </a:prstGeom>
          <a:noFill/>
          <a:ln w="3175">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55" name="Rectangle 54">
            <a:extLst>
              <a:ext uri="{FF2B5EF4-FFF2-40B4-BE49-F238E27FC236}">
                <a16:creationId xmlns:a16="http://schemas.microsoft.com/office/drawing/2014/main" id="{3712A727-A098-B7AE-E009-572E0F5F1F84}"/>
              </a:ext>
            </a:extLst>
          </p:cNvPr>
          <p:cNvSpPr/>
          <p:nvPr/>
        </p:nvSpPr>
        <p:spPr>
          <a:xfrm>
            <a:off x="1808" y="3799427"/>
            <a:ext cx="302260" cy="279400"/>
          </a:xfrm>
          <a:prstGeom prst="rect">
            <a:avLst/>
          </a:prstGeom>
          <a:noFill/>
          <a:ln w="3175">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56" name="Rectangle 55">
            <a:extLst>
              <a:ext uri="{FF2B5EF4-FFF2-40B4-BE49-F238E27FC236}">
                <a16:creationId xmlns:a16="http://schemas.microsoft.com/office/drawing/2014/main" id="{9E679659-307D-4999-F67F-53BDEAED9921}"/>
              </a:ext>
            </a:extLst>
          </p:cNvPr>
          <p:cNvSpPr/>
          <p:nvPr/>
        </p:nvSpPr>
        <p:spPr>
          <a:xfrm>
            <a:off x="1680210" y="4549962"/>
            <a:ext cx="838800" cy="484229"/>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b"/>
          <a:lstStyle/>
          <a:p>
            <a:pPr algn="ctr"/>
            <a:r>
              <a:rPr lang="pl-PL" sz="1100" dirty="0">
                <a:latin typeface="Tahoma" panose="020B0604030504040204" pitchFamily="34" charset="0"/>
                <a:ea typeface="Tahoma" panose="020B0604030504040204" pitchFamily="34" charset="0"/>
                <a:cs typeface="Tahoma" panose="020B0604030504040204" pitchFamily="34" charset="0"/>
              </a:rPr>
              <a:t>Train</a:t>
            </a:r>
          </a:p>
        </p:txBody>
      </p:sp>
      <p:sp>
        <p:nvSpPr>
          <p:cNvPr id="57" name="Rectangle 56">
            <a:extLst>
              <a:ext uri="{FF2B5EF4-FFF2-40B4-BE49-F238E27FC236}">
                <a16:creationId xmlns:a16="http://schemas.microsoft.com/office/drawing/2014/main" id="{94F84D9C-C839-D8F5-6668-9DA6F2E4029C}"/>
              </a:ext>
            </a:extLst>
          </p:cNvPr>
          <p:cNvSpPr/>
          <p:nvPr/>
        </p:nvSpPr>
        <p:spPr>
          <a:xfrm>
            <a:off x="-981" y="4549962"/>
            <a:ext cx="838800" cy="484229"/>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b"/>
          <a:lstStyle/>
          <a:p>
            <a:pPr algn="ctr"/>
            <a:r>
              <a:rPr lang="pl-PL" sz="1100" dirty="0" err="1">
                <a:solidFill>
                  <a:schemeClr val="tx1"/>
                </a:solidFill>
                <a:latin typeface="Tahoma" panose="020B0604030504040204" pitchFamily="34" charset="0"/>
                <a:ea typeface="Tahoma" panose="020B0604030504040204" pitchFamily="34" charset="0"/>
                <a:cs typeface="Tahoma" panose="020B0604030504040204" pitchFamily="34" charset="0"/>
              </a:rPr>
              <a:t>Learn</a:t>
            </a:r>
            <a:endParaRPr lang="pl-PL"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58" name="Rectangle 57">
            <a:extLst>
              <a:ext uri="{FF2B5EF4-FFF2-40B4-BE49-F238E27FC236}">
                <a16:creationId xmlns:a16="http://schemas.microsoft.com/office/drawing/2014/main" id="{819CC536-2DE2-DFEE-0845-575F58AD4D0F}"/>
              </a:ext>
            </a:extLst>
          </p:cNvPr>
          <p:cNvSpPr/>
          <p:nvPr/>
        </p:nvSpPr>
        <p:spPr>
          <a:xfrm>
            <a:off x="840281" y="4549962"/>
            <a:ext cx="838800" cy="484229"/>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b"/>
          <a:lstStyle/>
          <a:p>
            <a:pPr algn="ctr"/>
            <a:r>
              <a:rPr lang="pl-PL" sz="1100" dirty="0" err="1">
                <a:latin typeface="Tahoma" panose="020B0604030504040204" pitchFamily="34" charset="0"/>
                <a:ea typeface="Tahoma" panose="020B0604030504040204" pitchFamily="34" charset="0"/>
                <a:cs typeface="Tahoma" panose="020B0604030504040204" pitchFamily="34" charset="0"/>
              </a:rPr>
              <a:t>Add</a:t>
            </a:r>
            <a:r>
              <a:rPr lang="pl-PL" sz="1100" dirty="0">
                <a:latin typeface="Tahoma" panose="020B0604030504040204" pitchFamily="34" charset="0"/>
                <a:ea typeface="Tahoma" panose="020B0604030504040204" pitchFamily="34" charset="0"/>
                <a:cs typeface="Tahoma" panose="020B0604030504040204" pitchFamily="34" charset="0"/>
              </a:rPr>
              <a:t> </a:t>
            </a:r>
            <a:r>
              <a:rPr lang="pl-PL" sz="1100" dirty="0" err="1">
                <a:latin typeface="Tahoma" panose="020B0604030504040204" pitchFamily="34" charset="0"/>
                <a:ea typeface="Tahoma" panose="020B0604030504040204" pitchFamily="34" charset="0"/>
                <a:cs typeface="Tahoma" panose="020B0604030504040204" pitchFamily="34" charset="0"/>
              </a:rPr>
              <a:t>new</a:t>
            </a:r>
            <a:endParaRPr lang="pl-PL" sz="1100" dirty="0">
              <a:latin typeface="Tahoma" panose="020B0604030504040204" pitchFamily="34" charset="0"/>
              <a:ea typeface="Tahoma" panose="020B0604030504040204" pitchFamily="34" charset="0"/>
              <a:cs typeface="Tahoma" panose="020B0604030504040204" pitchFamily="34" charset="0"/>
            </a:endParaRPr>
          </a:p>
        </p:txBody>
      </p:sp>
      <p:pic>
        <p:nvPicPr>
          <p:cNvPr id="59" name="Graphic 58" descr="Graduation cap">
            <a:extLst>
              <a:ext uri="{FF2B5EF4-FFF2-40B4-BE49-F238E27FC236}">
                <a16:creationId xmlns:a16="http://schemas.microsoft.com/office/drawing/2014/main" id="{76ACB41E-AB8E-C56A-7ABA-9CF120DD1B2E}"/>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273949" y="4525353"/>
            <a:ext cx="333270" cy="380135"/>
          </a:xfrm>
          <a:prstGeom prst="rect">
            <a:avLst/>
          </a:prstGeom>
        </p:spPr>
      </p:pic>
      <p:pic>
        <p:nvPicPr>
          <p:cNvPr id="60" name="Graphic 59" descr="Add">
            <a:extLst>
              <a:ext uri="{FF2B5EF4-FFF2-40B4-BE49-F238E27FC236}">
                <a16:creationId xmlns:a16="http://schemas.microsoft.com/office/drawing/2014/main" id="{46EA8AD5-80F1-8BFA-F257-2F11D9F334F0}"/>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1101862" y="4582700"/>
            <a:ext cx="315638" cy="265442"/>
          </a:xfrm>
          <a:prstGeom prst="rect">
            <a:avLst/>
          </a:prstGeom>
        </p:spPr>
      </p:pic>
      <p:pic>
        <p:nvPicPr>
          <p:cNvPr id="68" name="Graphic 67" descr="Brain in head">
            <a:extLst>
              <a:ext uri="{FF2B5EF4-FFF2-40B4-BE49-F238E27FC236}">
                <a16:creationId xmlns:a16="http://schemas.microsoft.com/office/drawing/2014/main" id="{EACB71BD-59DF-7512-EB10-2DC34A273AE1}"/>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1969300" y="4582700"/>
            <a:ext cx="295158" cy="265443"/>
          </a:xfrm>
          <a:prstGeom prst="rect">
            <a:avLst/>
          </a:prstGeom>
        </p:spPr>
      </p:pic>
      <p:sp>
        <p:nvSpPr>
          <p:cNvPr id="8" name="Rectangle: Rounded Corners 7">
            <a:extLst>
              <a:ext uri="{FF2B5EF4-FFF2-40B4-BE49-F238E27FC236}">
                <a16:creationId xmlns:a16="http://schemas.microsoft.com/office/drawing/2014/main" id="{3D8D8BE2-A189-BC6C-CCE3-92FF016FA1B6}"/>
              </a:ext>
            </a:extLst>
          </p:cNvPr>
          <p:cNvSpPr/>
          <p:nvPr/>
        </p:nvSpPr>
        <p:spPr>
          <a:xfrm>
            <a:off x="91327" y="1556845"/>
            <a:ext cx="2229121" cy="442652"/>
          </a:xfrm>
          <a:prstGeom prst="roundRect">
            <a:avLst>
              <a:gd name="adj" fmla="val 50000"/>
            </a:avLst>
          </a:prstGeom>
          <a:gradFill flip="none" rotWithShape="1">
            <a:gsLst>
              <a:gs pos="0">
                <a:srgbClr val="D62400">
                  <a:alpha val="0"/>
                  <a:lumMod val="100000"/>
                </a:srgbClr>
              </a:gs>
              <a:gs pos="50000">
                <a:srgbClr val="D62400">
                  <a:alpha val="70000"/>
                </a:srgbClr>
              </a:gs>
              <a:gs pos="100000">
                <a:srgbClr val="D62400"/>
              </a:gs>
            </a:gsLst>
            <a:lin ang="10800000" scaled="1"/>
            <a:tileRect/>
          </a:gradFill>
          <a:ln cap="rnd" cmpd="sng">
            <a:noFill/>
          </a:ln>
          <a:effectLst>
            <a:softEdge rad="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pl-PL" sz="900" dirty="0" err="1">
                <a:solidFill>
                  <a:schemeClr val="bg1"/>
                </a:solidFill>
                <a:latin typeface="Tahoma" panose="020B0604030504040204" pitchFamily="34" charset="0"/>
                <a:ea typeface="Tahoma" panose="020B0604030504040204" pitchFamily="34" charset="0"/>
                <a:cs typeface="Tahoma" panose="020B0604030504040204" pitchFamily="34" charset="0"/>
              </a:rPr>
              <a:t>Mechanic</a:t>
            </a:r>
            <a:r>
              <a:rPr lang="pl-PL" sz="900" dirty="0">
                <a:solidFill>
                  <a:schemeClr val="bg1"/>
                </a:solidFill>
                <a:latin typeface="Tahoma" panose="020B0604030504040204" pitchFamily="34" charset="0"/>
                <a:ea typeface="Tahoma" panose="020B0604030504040204" pitchFamily="34" charset="0"/>
                <a:cs typeface="Tahoma" panose="020B0604030504040204" pitchFamily="34" charset="0"/>
              </a:rPr>
              <a:t> Advanced</a:t>
            </a:r>
          </a:p>
        </p:txBody>
      </p:sp>
      <p:sp>
        <p:nvSpPr>
          <p:cNvPr id="9" name="Rectangle: Rounded Corners 8">
            <a:extLst>
              <a:ext uri="{FF2B5EF4-FFF2-40B4-BE49-F238E27FC236}">
                <a16:creationId xmlns:a16="http://schemas.microsoft.com/office/drawing/2014/main" id="{3B50015D-443C-6DA8-94FB-90043EE86428}"/>
              </a:ext>
            </a:extLst>
          </p:cNvPr>
          <p:cNvSpPr/>
          <p:nvPr/>
        </p:nvSpPr>
        <p:spPr>
          <a:xfrm>
            <a:off x="91327" y="2059965"/>
            <a:ext cx="2229121" cy="442652"/>
          </a:xfrm>
          <a:prstGeom prst="roundRect">
            <a:avLst>
              <a:gd name="adj" fmla="val 50000"/>
            </a:avLst>
          </a:prstGeom>
          <a:gradFill flip="none" rotWithShape="1">
            <a:gsLst>
              <a:gs pos="0">
                <a:srgbClr val="D62400">
                  <a:alpha val="0"/>
                  <a:lumMod val="100000"/>
                </a:srgbClr>
              </a:gs>
              <a:gs pos="50000">
                <a:srgbClr val="D62400">
                  <a:alpha val="70000"/>
                </a:srgbClr>
              </a:gs>
              <a:gs pos="100000">
                <a:srgbClr val="D62400"/>
              </a:gs>
            </a:gsLst>
            <a:lin ang="10800000" scaled="1"/>
            <a:tileRect/>
          </a:gradFill>
          <a:ln cap="rnd" cmpd="sng">
            <a:noFill/>
          </a:ln>
          <a:effectLst>
            <a:softEdge rad="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pl-PL" sz="900" dirty="0" err="1">
                <a:solidFill>
                  <a:schemeClr val="bg1"/>
                </a:solidFill>
                <a:latin typeface="Tahoma" panose="020B0604030504040204" pitchFamily="34" charset="0"/>
                <a:ea typeface="Tahoma" panose="020B0604030504040204" pitchFamily="34" charset="0"/>
                <a:cs typeface="Tahoma" panose="020B0604030504040204" pitchFamily="34" charset="0"/>
              </a:rPr>
              <a:t>Thermodynamic</a:t>
            </a:r>
            <a:r>
              <a:rPr lang="pl-PL" sz="900" dirty="0">
                <a:solidFill>
                  <a:schemeClr val="bg1"/>
                </a:solidFill>
                <a:latin typeface="Tahoma" panose="020B0604030504040204" pitchFamily="34" charset="0"/>
                <a:ea typeface="Tahoma" panose="020B0604030504040204" pitchFamily="34" charset="0"/>
                <a:cs typeface="Tahoma" panose="020B0604030504040204" pitchFamily="34" charset="0"/>
              </a:rPr>
              <a:t> Advanced</a:t>
            </a:r>
          </a:p>
        </p:txBody>
      </p:sp>
      <p:sp>
        <p:nvSpPr>
          <p:cNvPr id="11" name="Rectangle 10">
            <a:extLst>
              <a:ext uri="{FF2B5EF4-FFF2-40B4-BE49-F238E27FC236}">
                <a16:creationId xmlns:a16="http://schemas.microsoft.com/office/drawing/2014/main" id="{BAC860A2-84F5-A161-A2CB-010AAB742AA2}"/>
              </a:ext>
            </a:extLst>
          </p:cNvPr>
          <p:cNvSpPr/>
          <p:nvPr/>
        </p:nvSpPr>
        <p:spPr>
          <a:xfrm>
            <a:off x="583247" y="703734"/>
            <a:ext cx="1352867" cy="2413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pl-PL" sz="16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lvl</a:t>
            </a:r>
            <a:r>
              <a:rPr lang="pl-PL" sz="1600" dirty="0">
                <a:solidFill>
                  <a:schemeClr val="tx1"/>
                </a:solidFill>
                <a:latin typeface="Open sans" panose="020B0606030504020204" pitchFamily="34" charset="0"/>
                <a:ea typeface="Open sans" panose="020B0606030504020204" pitchFamily="34" charset="0"/>
                <a:cs typeface="Open sans" panose="020B0606030504020204" pitchFamily="34" charset="0"/>
              </a:rPr>
              <a:t> 5 </a:t>
            </a:r>
            <a:r>
              <a:rPr lang="pl-PL" sz="16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canvas</a:t>
            </a:r>
            <a:endParaRPr lang="pl-PL" sz="16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5789923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BF9F4"/>
        </a:solidFill>
        <a:effectLst/>
      </p:bgPr>
    </p:bg>
    <p:spTree>
      <p:nvGrpSpPr>
        <p:cNvPr id="1" name=""/>
        <p:cNvGrpSpPr/>
        <p:nvPr/>
      </p:nvGrpSpPr>
      <p:grpSpPr>
        <a:xfrm>
          <a:off x="0" y="0"/>
          <a:ext cx="0" cy="0"/>
          <a:chOff x="0" y="0"/>
          <a:chExt cx="0" cy="0"/>
        </a:xfrm>
      </p:grpSpPr>
      <p:sp>
        <p:nvSpPr>
          <p:cNvPr id="9" name="Rectangle: Rounded Corners 8">
            <a:hlinkClick r:id="rId2" action="ppaction://hlinksldjump"/>
            <a:extLst>
              <a:ext uri="{FF2B5EF4-FFF2-40B4-BE49-F238E27FC236}">
                <a16:creationId xmlns:a16="http://schemas.microsoft.com/office/drawing/2014/main" id="{7791BBCB-692D-C75A-5CE4-11DFDA6BE6BE}"/>
              </a:ext>
            </a:extLst>
          </p:cNvPr>
          <p:cNvSpPr/>
          <p:nvPr/>
        </p:nvSpPr>
        <p:spPr>
          <a:xfrm>
            <a:off x="831532" y="1409700"/>
            <a:ext cx="856298" cy="403860"/>
          </a:xfrm>
          <a:prstGeom prst="roundRect">
            <a:avLst>
              <a:gd name="adj" fmla="val 50000"/>
            </a:avLst>
          </a:prstGeom>
          <a:noFill/>
          <a:ln>
            <a:solidFill>
              <a:srgbClr val="8238B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l-PL" sz="800" dirty="0" err="1">
                <a:solidFill>
                  <a:schemeClr val="tx1"/>
                </a:solidFill>
                <a:latin typeface="Tahoma" panose="020B0604030504040204" pitchFamily="34" charset="0"/>
                <a:ea typeface="Tahoma" panose="020B0604030504040204" pitchFamily="34" charset="0"/>
                <a:cs typeface="Tahoma" panose="020B0604030504040204" pitchFamily="34" charset="0"/>
              </a:rPr>
              <a:t>introduction</a:t>
            </a:r>
            <a:endParaRPr lang="pl-PL" sz="8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69" name="Rectangle: Rounded Corners 68">
            <a:extLst>
              <a:ext uri="{FF2B5EF4-FFF2-40B4-BE49-F238E27FC236}">
                <a16:creationId xmlns:a16="http://schemas.microsoft.com/office/drawing/2014/main" id="{38F6A879-93C2-950E-6361-883B1B9954D6}"/>
              </a:ext>
            </a:extLst>
          </p:cNvPr>
          <p:cNvSpPr/>
          <p:nvPr/>
        </p:nvSpPr>
        <p:spPr>
          <a:xfrm>
            <a:off x="1" y="1115101"/>
            <a:ext cx="2442210" cy="217834"/>
          </a:xfrm>
          <a:prstGeom prst="roundRect">
            <a:avLst>
              <a:gd name="adj" fmla="val 0"/>
            </a:avLst>
          </a:prstGeom>
          <a:gradFill flip="none" rotWithShape="1">
            <a:gsLst>
              <a:gs pos="0">
                <a:schemeClr val="bg2">
                  <a:alpha val="0"/>
                </a:schemeClr>
              </a:gs>
              <a:gs pos="81000">
                <a:schemeClr val="bg2">
                  <a:alpha val="50000"/>
                </a:schemeClr>
              </a:gs>
              <a:gs pos="100000">
                <a:schemeClr val="bg2"/>
              </a:gs>
            </a:gsLst>
            <a:lin ang="10800000" scaled="1"/>
            <a:tileRect/>
          </a:gradFill>
          <a:ln cap="rnd" cmpd="sng">
            <a:noFill/>
          </a:ln>
          <a:effectLst>
            <a:softEdge rad="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pl-PL" sz="800" dirty="0" err="1">
                <a:solidFill>
                  <a:schemeClr val="tx1"/>
                </a:solidFill>
                <a:latin typeface="Tahoma" panose="020B0604030504040204" pitchFamily="34" charset="0"/>
                <a:ea typeface="Tahoma" panose="020B0604030504040204" pitchFamily="34" charset="0"/>
                <a:cs typeface="Tahoma" panose="020B0604030504040204" pitchFamily="34" charset="0"/>
              </a:rPr>
              <a:t>Heat</a:t>
            </a:r>
            <a:r>
              <a:rPr lang="pl-PL" sz="800" dirty="0">
                <a:solidFill>
                  <a:schemeClr val="tx1"/>
                </a:solidFill>
                <a:latin typeface="Tahoma" panose="020B0604030504040204" pitchFamily="34" charset="0"/>
                <a:ea typeface="Tahoma" panose="020B0604030504040204" pitchFamily="34" charset="0"/>
                <a:cs typeface="Tahoma" panose="020B0604030504040204" pitchFamily="34" charset="0"/>
              </a:rPr>
              <a:t> Transfer Basics / </a:t>
            </a:r>
            <a:r>
              <a:rPr lang="pl-PL" sz="800" dirty="0" err="1">
                <a:solidFill>
                  <a:schemeClr val="tx1"/>
                </a:solidFill>
                <a:latin typeface="Tahoma" panose="020B0604030504040204" pitchFamily="34" charset="0"/>
                <a:ea typeface="Tahoma" panose="020B0604030504040204" pitchFamily="34" charset="0"/>
                <a:cs typeface="Tahoma" panose="020B0604030504040204" pitchFamily="34" charset="0"/>
              </a:rPr>
              <a:t>Introduction</a:t>
            </a:r>
            <a:endParaRPr lang="pl-PL" sz="8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10" name="Rectangle: Rounded Corners 9">
            <a:extLst>
              <a:ext uri="{FF2B5EF4-FFF2-40B4-BE49-F238E27FC236}">
                <a16:creationId xmlns:a16="http://schemas.microsoft.com/office/drawing/2014/main" id="{E776BEE0-D408-8AEC-E2D4-D1CC357329AF}"/>
              </a:ext>
            </a:extLst>
          </p:cNvPr>
          <p:cNvSpPr/>
          <p:nvPr/>
        </p:nvSpPr>
        <p:spPr>
          <a:xfrm>
            <a:off x="31060" y="265550"/>
            <a:ext cx="742848" cy="241300"/>
          </a:xfrm>
          <a:prstGeom prst="roundRect">
            <a:avLst>
              <a:gd name="adj" fmla="val 33509"/>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endParaRPr lang="pl-PL" sz="800" dirty="0">
              <a:latin typeface="Tahoma" panose="020B0604030504040204" pitchFamily="34" charset="0"/>
              <a:ea typeface="Tahoma" panose="020B0604030504040204" pitchFamily="34" charset="0"/>
              <a:cs typeface="Tahoma" panose="020B0604030504040204" pitchFamily="34" charset="0"/>
            </a:endParaRPr>
          </a:p>
        </p:txBody>
      </p:sp>
      <p:sp>
        <p:nvSpPr>
          <p:cNvPr id="5" name="Rectangle 4">
            <a:extLst>
              <a:ext uri="{FF2B5EF4-FFF2-40B4-BE49-F238E27FC236}">
                <a16:creationId xmlns:a16="http://schemas.microsoft.com/office/drawing/2014/main" id="{2EC90127-CCFA-B40B-0C59-95B6B9974059}"/>
              </a:ext>
            </a:extLst>
          </p:cNvPr>
          <p:cNvSpPr/>
          <p:nvPr/>
        </p:nvSpPr>
        <p:spPr>
          <a:xfrm>
            <a:off x="0" y="278296"/>
            <a:ext cx="584200" cy="2413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pl-PL" sz="16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lvl</a:t>
            </a:r>
            <a:r>
              <a:rPr lang="pl-PL" sz="1600" dirty="0">
                <a:solidFill>
                  <a:schemeClr val="tx1"/>
                </a:solidFill>
                <a:latin typeface="Open sans" panose="020B0606030504020204" pitchFamily="34" charset="0"/>
                <a:ea typeface="Open sans" panose="020B0606030504020204" pitchFamily="34" charset="0"/>
                <a:cs typeface="Open sans" panose="020B0606030504020204" pitchFamily="34" charset="0"/>
              </a:rPr>
              <a:t> 3</a:t>
            </a:r>
          </a:p>
        </p:txBody>
      </p:sp>
      <p:sp>
        <p:nvSpPr>
          <p:cNvPr id="7" name="Arrow: Chevron 6">
            <a:extLst>
              <a:ext uri="{FF2B5EF4-FFF2-40B4-BE49-F238E27FC236}">
                <a16:creationId xmlns:a16="http://schemas.microsoft.com/office/drawing/2014/main" id="{E330E8CB-606B-8001-4143-5845E077660A}"/>
              </a:ext>
            </a:extLst>
          </p:cNvPr>
          <p:cNvSpPr/>
          <p:nvPr/>
        </p:nvSpPr>
        <p:spPr>
          <a:xfrm rot="5400000">
            <a:off x="580388" y="319888"/>
            <a:ext cx="120015" cy="158116"/>
          </a:xfrm>
          <a:prstGeom prst="chevron">
            <a:avLst>
              <a:gd name="adj" fmla="val 94220"/>
            </a:avLst>
          </a:prstGeom>
          <a:solidFill>
            <a:schemeClr val="tx1"/>
          </a:solidFill>
          <a:ln>
            <a:solidFill>
              <a:schemeClr val="tx1"/>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pl-PL">
              <a:solidFill>
                <a:schemeClr val="tx1"/>
              </a:solidFill>
            </a:endParaRPr>
          </a:p>
        </p:txBody>
      </p:sp>
      <p:sp>
        <p:nvSpPr>
          <p:cNvPr id="13" name="Rectangle: Rounded Corners 12">
            <a:extLst>
              <a:ext uri="{FF2B5EF4-FFF2-40B4-BE49-F238E27FC236}">
                <a16:creationId xmlns:a16="http://schemas.microsoft.com/office/drawing/2014/main" id="{97BCA11B-0E32-9738-5A30-720921652565}"/>
              </a:ext>
            </a:extLst>
          </p:cNvPr>
          <p:cNvSpPr/>
          <p:nvPr/>
        </p:nvSpPr>
        <p:spPr>
          <a:xfrm>
            <a:off x="888258" y="273336"/>
            <a:ext cx="742848" cy="241300"/>
          </a:xfrm>
          <a:prstGeom prst="roundRect">
            <a:avLst>
              <a:gd name="adj" fmla="val 33509"/>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endParaRPr lang="pl-PL" sz="800" dirty="0">
              <a:latin typeface="Tahoma" panose="020B0604030504040204" pitchFamily="34" charset="0"/>
              <a:ea typeface="Tahoma" panose="020B0604030504040204" pitchFamily="34" charset="0"/>
              <a:cs typeface="Tahoma" panose="020B0604030504040204" pitchFamily="34" charset="0"/>
            </a:endParaRPr>
          </a:p>
        </p:txBody>
      </p:sp>
      <p:sp>
        <p:nvSpPr>
          <p:cNvPr id="14" name="Rectangle: Rounded Corners 13">
            <a:extLst>
              <a:ext uri="{FF2B5EF4-FFF2-40B4-BE49-F238E27FC236}">
                <a16:creationId xmlns:a16="http://schemas.microsoft.com/office/drawing/2014/main" id="{B898B335-9131-C04C-6159-FC32BA1D4332}"/>
              </a:ext>
            </a:extLst>
          </p:cNvPr>
          <p:cNvSpPr/>
          <p:nvPr/>
        </p:nvSpPr>
        <p:spPr>
          <a:xfrm>
            <a:off x="1745455" y="273336"/>
            <a:ext cx="742848" cy="241300"/>
          </a:xfrm>
          <a:prstGeom prst="roundRect">
            <a:avLst>
              <a:gd name="adj" fmla="val 33509"/>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endParaRPr lang="pl-PL" sz="800" dirty="0">
              <a:latin typeface="Tahoma" panose="020B0604030504040204" pitchFamily="34" charset="0"/>
              <a:ea typeface="Tahoma" panose="020B0604030504040204" pitchFamily="34" charset="0"/>
              <a:cs typeface="Tahoma" panose="020B0604030504040204" pitchFamily="34" charset="0"/>
            </a:endParaRPr>
          </a:p>
        </p:txBody>
      </p:sp>
      <p:pic>
        <p:nvPicPr>
          <p:cNvPr id="16" name="Picture 15">
            <a:extLst>
              <a:ext uri="{FF2B5EF4-FFF2-40B4-BE49-F238E27FC236}">
                <a16:creationId xmlns:a16="http://schemas.microsoft.com/office/drawing/2014/main" id="{37790D67-474D-3D24-8564-B5F8842CC508}"/>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895736" y="298154"/>
            <a:ext cx="255551" cy="191663"/>
          </a:xfrm>
          <a:prstGeom prst="rect">
            <a:avLst/>
          </a:prstGeom>
        </p:spPr>
      </p:pic>
      <p:sp>
        <p:nvSpPr>
          <p:cNvPr id="18" name="Rectangle 17">
            <a:extLst>
              <a:ext uri="{FF2B5EF4-FFF2-40B4-BE49-F238E27FC236}">
                <a16:creationId xmlns:a16="http://schemas.microsoft.com/office/drawing/2014/main" id="{66C65F6E-DF45-A5F9-3D54-FB17661AE7A0}"/>
              </a:ext>
            </a:extLst>
          </p:cNvPr>
          <p:cNvSpPr/>
          <p:nvPr/>
        </p:nvSpPr>
        <p:spPr>
          <a:xfrm>
            <a:off x="1075977" y="273336"/>
            <a:ext cx="584200" cy="2413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pl-PL" sz="16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Eng</a:t>
            </a:r>
            <a:endParaRPr lang="pl-PL" sz="16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19" name="Graphic 18" descr="Daily calendar">
            <a:extLst>
              <a:ext uri="{FF2B5EF4-FFF2-40B4-BE49-F238E27FC236}">
                <a16:creationId xmlns:a16="http://schemas.microsoft.com/office/drawing/2014/main" id="{FAECFFC1-748F-E9A8-B82A-0000BBB7634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771955" y="287140"/>
            <a:ext cx="198120" cy="198120"/>
          </a:xfrm>
          <a:prstGeom prst="rect">
            <a:avLst/>
          </a:prstGeom>
        </p:spPr>
      </p:pic>
      <p:sp>
        <p:nvSpPr>
          <p:cNvPr id="20" name="Rectangle 19">
            <a:extLst>
              <a:ext uri="{FF2B5EF4-FFF2-40B4-BE49-F238E27FC236}">
                <a16:creationId xmlns:a16="http://schemas.microsoft.com/office/drawing/2014/main" id="{4337F17A-ADAE-9100-3EE1-2BB529E9ECD4}"/>
              </a:ext>
            </a:extLst>
          </p:cNvPr>
          <p:cNvSpPr/>
          <p:nvPr/>
        </p:nvSpPr>
        <p:spPr>
          <a:xfrm>
            <a:off x="1930603" y="273336"/>
            <a:ext cx="584200" cy="2413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pl-PL" sz="1600" dirty="0">
                <a:solidFill>
                  <a:schemeClr val="tx1"/>
                </a:solidFill>
                <a:latin typeface="Open sans" panose="020B0606030504020204" pitchFamily="34" charset="0"/>
                <a:ea typeface="Open sans" panose="020B0606030504020204" pitchFamily="34" charset="0"/>
                <a:cs typeface="Open sans" panose="020B0606030504020204" pitchFamily="34" charset="0"/>
              </a:rPr>
              <a:t>22h</a:t>
            </a:r>
          </a:p>
        </p:txBody>
      </p:sp>
      <p:sp>
        <p:nvSpPr>
          <p:cNvPr id="22" name="Rectangle 21">
            <a:hlinkClick r:id="rId7" action="ppaction://hlinksldjump"/>
            <a:extLst>
              <a:ext uri="{FF2B5EF4-FFF2-40B4-BE49-F238E27FC236}">
                <a16:creationId xmlns:a16="http://schemas.microsoft.com/office/drawing/2014/main" id="{474F5A12-F0B3-18C5-D640-875507FD3ABD}"/>
              </a:ext>
            </a:extLst>
          </p:cNvPr>
          <p:cNvSpPr/>
          <p:nvPr/>
        </p:nvSpPr>
        <p:spPr>
          <a:xfrm>
            <a:off x="1259681" y="673100"/>
            <a:ext cx="1285081" cy="396240"/>
          </a:xfrm>
          <a:prstGeom prst="rect">
            <a:avLst/>
          </a:prstGeom>
          <a:noFill/>
          <a:ln w="9525">
            <a:gradFill flip="none" rotWithShape="1">
              <a:gsLst>
                <a:gs pos="71000">
                  <a:schemeClr val="accent1">
                    <a:lumMod val="45000"/>
                    <a:lumOff val="55000"/>
                    <a:alpha val="0"/>
                  </a:schemeClr>
                </a:gs>
                <a:gs pos="100000">
                  <a:schemeClr val="bg1">
                    <a:lumMod val="50000"/>
                  </a:schemeClr>
                </a:gs>
              </a:gsLst>
              <a:lin ang="5400000" scaled="1"/>
              <a:tileRect/>
            </a:gra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pl-PL" sz="1600" dirty="0">
                <a:latin typeface="Open sans" panose="020B0606030504020204" pitchFamily="34" charset="0"/>
                <a:ea typeface="Open sans" panose="020B0606030504020204" pitchFamily="34" charset="0"/>
                <a:cs typeface="Open sans" panose="020B0606030504020204" pitchFamily="34" charset="0"/>
              </a:rPr>
              <a:t>Video</a:t>
            </a:r>
          </a:p>
        </p:txBody>
      </p:sp>
      <p:sp>
        <p:nvSpPr>
          <p:cNvPr id="21" name="Rectangle 20">
            <a:extLst>
              <a:ext uri="{FF2B5EF4-FFF2-40B4-BE49-F238E27FC236}">
                <a16:creationId xmlns:a16="http://schemas.microsoft.com/office/drawing/2014/main" id="{F8EB65DC-362D-69F0-CE25-4A6EDE0B1E7D}"/>
              </a:ext>
            </a:extLst>
          </p:cNvPr>
          <p:cNvSpPr/>
          <p:nvPr/>
        </p:nvSpPr>
        <p:spPr>
          <a:xfrm>
            <a:off x="-25400" y="673100"/>
            <a:ext cx="1285081" cy="396240"/>
          </a:xfrm>
          <a:prstGeom prst="rect">
            <a:avLst/>
          </a:prstGeom>
          <a:noFill/>
          <a:ln w="9525">
            <a:gradFill flip="none" rotWithShape="1">
              <a:gsLst>
                <a:gs pos="72000">
                  <a:srgbClr val="8238BA">
                    <a:alpha val="0"/>
                  </a:srgbClr>
                </a:gs>
                <a:gs pos="100000">
                  <a:srgbClr val="8238BA"/>
                </a:gs>
              </a:gsLst>
              <a:lin ang="5400000" scaled="1"/>
              <a:tileRect/>
            </a:gra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pl-PL" dirty="0" err="1">
                <a:latin typeface="Open sans" panose="020B0606030504020204" pitchFamily="34" charset="0"/>
                <a:ea typeface="Open sans" panose="020B0606030504020204" pitchFamily="34" charset="0"/>
                <a:cs typeface="Open sans" panose="020B0606030504020204" pitchFamily="34" charset="0"/>
              </a:rPr>
              <a:t>Path</a:t>
            </a:r>
            <a:endParaRPr lang="pl-PL" dirty="0">
              <a:latin typeface="Open sans" panose="020B0606030504020204" pitchFamily="34" charset="0"/>
              <a:ea typeface="Open sans" panose="020B0606030504020204" pitchFamily="34" charset="0"/>
              <a:cs typeface="Open sans" panose="020B0606030504020204" pitchFamily="34" charset="0"/>
            </a:endParaRPr>
          </a:p>
        </p:txBody>
      </p:sp>
      <p:pic>
        <p:nvPicPr>
          <p:cNvPr id="48" name="Picture 47">
            <a:extLst>
              <a:ext uri="{FF2B5EF4-FFF2-40B4-BE49-F238E27FC236}">
                <a16:creationId xmlns:a16="http://schemas.microsoft.com/office/drawing/2014/main" id="{EB5D4CC4-BC74-E5CD-D06B-92FFCF3F6A6F}"/>
              </a:ext>
            </a:extLst>
          </p:cNvPr>
          <p:cNvPicPr>
            <a:picLocks noChangeAspect="1"/>
          </p:cNvPicPr>
          <p:nvPr/>
        </p:nvPicPr>
        <p:blipFill rotWithShape="1">
          <a:blip r:embed="rId8">
            <a:clrChange>
              <a:clrFrom>
                <a:srgbClr val="F7F7F7"/>
              </a:clrFrom>
              <a:clrTo>
                <a:srgbClr val="F7F7F7">
                  <a:alpha val="0"/>
                </a:srgbClr>
              </a:clrTo>
            </a:clrChange>
            <a:extLst>
              <a:ext uri="{28A0092B-C50C-407E-A947-70E740481C1C}">
                <a14:useLocalDpi xmlns:a14="http://schemas.microsoft.com/office/drawing/2010/main" val="0"/>
              </a:ext>
              <a:ext uri="{837473B0-CC2E-450A-ABE3-18F120FF3D39}">
                <a1611:picAttrSrcUrl xmlns:a1611="http://schemas.microsoft.com/office/drawing/2016/11/main" r:id="rId9"/>
              </a:ext>
            </a:extLst>
          </a:blip>
          <a:srcRect l="7482" t="11003" r="80922" b="18743"/>
          <a:stretch/>
        </p:blipFill>
        <p:spPr>
          <a:xfrm>
            <a:off x="2320448" y="1094002"/>
            <a:ext cx="217835" cy="3422117"/>
          </a:xfrm>
          <a:prstGeom prst="rect">
            <a:avLst/>
          </a:prstGeom>
        </p:spPr>
      </p:pic>
      <p:pic>
        <p:nvPicPr>
          <p:cNvPr id="49" name="Picture 48">
            <a:extLst>
              <a:ext uri="{FF2B5EF4-FFF2-40B4-BE49-F238E27FC236}">
                <a16:creationId xmlns:a16="http://schemas.microsoft.com/office/drawing/2014/main" id="{D83E1C36-29A5-C72A-B3E1-5EB068FC3DA2}"/>
              </a:ext>
            </a:extLst>
          </p:cNvPr>
          <p:cNvPicPr>
            <a:picLocks noChangeAspect="1"/>
          </p:cNvPicPr>
          <p:nvPr/>
        </p:nvPicPr>
        <p:blipFill rotWithShape="1">
          <a:blip r:embed="rId8">
            <a:clrChange>
              <a:clrFrom>
                <a:srgbClr val="F7F7F7"/>
              </a:clrFrom>
              <a:clrTo>
                <a:srgbClr val="F7F7F7">
                  <a:alpha val="0"/>
                </a:srgbClr>
              </a:clrTo>
            </a:clrChange>
            <a:extLst>
              <a:ext uri="{28A0092B-C50C-407E-A947-70E740481C1C}">
                <a14:useLocalDpi xmlns:a14="http://schemas.microsoft.com/office/drawing/2010/main" val="0"/>
              </a:ext>
              <a:ext uri="{837473B0-CC2E-450A-ABE3-18F120FF3D39}">
                <a1611:picAttrSrcUrl xmlns:a1611="http://schemas.microsoft.com/office/drawing/2016/11/main" r:id="rId9"/>
              </a:ext>
            </a:extLst>
          </a:blip>
          <a:srcRect l="7482" t="11003" r="80922" b="18743"/>
          <a:stretch/>
        </p:blipFill>
        <p:spPr>
          <a:xfrm rot="16200000">
            <a:off x="1150764" y="3255447"/>
            <a:ext cx="217835" cy="2595456"/>
          </a:xfrm>
          <a:prstGeom prst="rect">
            <a:avLst/>
          </a:prstGeom>
        </p:spPr>
      </p:pic>
      <p:pic>
        <p:nvPicPr>
          <p:cNvPr id="51" name="Graphic 50" descr="Zoom in">
            <a:extLst>
              <a:ext uri="{FF2B5EF4-FFF2-40B4-BE49-F238E27FC236}">
                <a16:creationId xmlns:a16="http://schemas.microsoft.com/office/drawing/2014/main" id="{94F91AC5-7693-90EB-2818-20FD2A08075E}"/>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36095" y="3827214"/>
            <a:ext cx="240049" cy="240049"/>
          </a:xfrm>
          <a:prstGeom prst="rect">
            <a:avLst/>
          </a:prstGeom>
        </p:spPr>
      </p:pic>
      <p:pic>
        <p:nvPicPr>
          <p:cNvPr id="53" name="Graphic 52" descr="Zoom out">
            <a:extLst>
              <a:ext uri="{FF2B5EF4-FFF2-40B4-BE49-F238E27FC236}">
                <a16:creationId xmlns:a16="http://schemas.microsoft.com/office/drawing/2014/main" id="{E1EB3EC0-45C2-A216-C79B-9D1DCDE853B9}"/>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33900" y="4104304"/>
            <a:ext cx="240049" cy="240049"/>
          </a:xfrm>
          <a:prstGeom prst="rect">
            <a:avLst/>
          </a:prstGeom>
        </p:spPr>
      </p:pic>
      <p:sp>
        <p:nvSpPr>
          <p:cNvPr id="54" name="Rectangle 53">
            <a:extLst>
              <a:ext uri="{FF2B5EF4-FFF2-40B4-BE49-F238E27FC236}">
                <a16:creationId xmlns:a16="http://schemas.microsoft.com/office/drawing/2014/main" id="{14182DD1-962C-E8F0-E546-F458D5F1567F}"/>
              </a:ext>
            </a:extLst>
          </p:cNvPr>
          <p:cNvSpPr/>
          <p:nvPr/>
        </p:nvSpPr>
        <p:spPr>
          <a:xfrm>
            <a:off x="2840" y="4081221"/>
            <a:ext cx="302260" cy="279400"/>
          </a:xfrm>
          <a:prstGeom prst="rect">
            <a:avLst/>
          </a:prstGeom>
          <a:noFill/>
          <a:ln w="3175">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55" name="Rectangle 54">
            <a:extLst>
              <a:ext uri="{FF2B5EF4-FFF2-40B4-BE49-F238E27FC236}">
                <a16:creationId xmlns:a16="http://schemas.microsoft.com/office/drawing/2014/main" id="{3712A727-A098-B7AE-E009-572E0F5F1F84}"/>
              </a:ext>
            </a:extLst>
          </p:cNvPr>
          <p:cNvSpPr/>
          <p:nvPr/>
        </p:nvSpPr>
        <p:spPr>
          <a:xfrm>
            <a:off x="1808" y="3799427"/>
            <a:ext cx="302260" cy="279400"/>
          </a:xfrm>
          <a:prstGeom prst="rect">
            <a:avLst/>
          </a:prstGeom>
          <a:noFill/>
          <a:ln w="3175">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56" name="Rectangle 55">
            <a:extLst>
              <a:ext uri="{FF2B5EF4-FFF2-40B4-BE49-F238E27FC236}">
                <a16:creationId xmlns:a16="http://schemas.microsoft.com/office/drawing/2014/main" id="{9E679659-307D-4999-F67F-53BDEAED9921}"/>
              </a:ext>
            </a:extLst>
          </p:cNvPr>
          <p:cNvSpPr/>
          <p:nvPr/>
        </p:nvSpPr>
        <p:spPr>
          <a:xfrm>
            <a:off x="1680210" y="4549962"/>
            <a:ext cx="838800" cy="484229"/>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b"/>
          <a:lstStyle/>
          <a:p>
            <a:pPr algn="ctr"/>
            <a:r>
              <a:rPr lang="pl-PL" sz="1100" dirty="0">
                <a:latin typeface="Tahoma" panose="020B0604030504040204" pitchFamily="34" charset="0"/>
                <a:ea typeface="Tahoma" panose="020B0604030504040204" pitchFamily="34" charset="0"/>
                <a:cs typeface="Tahoma" panose="020B0604030504040204" pitchFamily="34" charset="0"/>
              </a:rPr>
              <a:t>Train</a:t>
            </a:r>
          </a:p>
        </p:txBody>
      </p:sp>
      <p:sp>
        <p:nvSpPr>
          <p:cNvPr id="57" name="Rectangle 56">
            <a:extLst>
              <a:ext uri="{FF2B5EF4-FFF2-40B4-BE49-F238E27FC236}">
                <a16:creationId xmlns:a16="http://schemas.microsoft.com/office/drawing/2014/main" id="{94F84D9C-C839-D8F5-6668-9DA6F2E4029C}"/>
              </a:ext>
            </a:extLst>
          </p:cNvPr>
          <p:cNvSpPr/>
          <p:nvPr/>
        </p:nvSpPr>
        <p:spPr>
          <a:xfrm>
            <a:off x="-981" y="4549962"/>
            <a:ext cx="838800" cy="484229"/>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b"/>
          <a:lstStyle/>
          <a:p>
            <a:pPr algn="ctr"/>
            <a:r>
              <a:rPr lang="pl-PL" sz="1100" dirty="0" err="1">
                <a:solidFill>
                  <a:schemeClr val="tx1"/>
                </a:solidFill>
                <a:latin typeface="Tahoma" panose="020B0604030504040204" pitchFamily="34" charset="0"/>
                <a:ea typeface="Tahoma" panose="020B0604030504040204" pitchFamily="34" charset="0"/>
                <a:cs typeface="Tahoma" panose="020B0604030504040204" pitchFamily="34" charset="0"/>
              </a:rPr>
              <a:t>Learn</a:t>
            </a:r>
            <a:endParaRPr lang="pl-PL"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58" name="Rectangle 57">
            <a:extLst>
              <a:ext uri="{FF2B5EF4-FFF2-40B4-BE49-F238E27FC236}">
                <a16:creationId xmlns:a16="http://schemas.microsoft.com/office/drawing/2014/main" id="{819CC536-2DE2-DFEE-0845-575F58AD4D0F}"/>
              </a:ext>
            </a:extLst>
          </p:cNvPr>
          <p:cNvSpPr/>
          <p:nvPr/>
        </p:nvSpPr>
        <p:spPr>
          <a:xfrm>
            <a:off x="840281" y="4549962"/>
            <a:ext cx="838800" cy="484229"/>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b"/>
          <a:lstStyle/>
          <a:p>
            <a:pPr algn="ctr"/>
            <a:r>
              <a:rPr lang="pl-PL" sz="1100" dirty="0" err="1">
                <a:latin typeface="Tahoma" panose="020B0604030504040204" pitchFamily="34" charset="0"/>
                <a:ea typeface="Tahoma" panose="020B0604030504040204" pitchFamily="34" charset="0"/>
                <a:cs typeface="Tahoma" panose="020B0604030504040204" pitchFamily="34" charset="0"/>
              </a:rPr>
              <a:t>Add</a:t>
            </a:r>
            <a:r>
              <a:rPr lang="pl-PL" sz="1100" dirty="0">
                <a:latin typeface="Tahoma" panose="020B0604030504040204" pitchFamily="34" charset="0"/>
                <a:ea typeface="Tahoma" panose="020B0604030504040204" pitchFamily="34" charset="0"/>
                <a:cs typeface="Tahoma" panose="020B0604030504040204" pitchFamily="34" charset="0"/>
              </a:rPr>
              <a:t> </a:t>
            </a:r>
            <a:r>
              <a:rPr lang="pl-PL" sz="1100" dirty="0" err="1">
                <a:latin typeface="Tahoma" panose="020B0604030504040204" pitchFamily="34" charset="0"/>
                <a:ea typeface="Tahoma" panose="020B0604030504040204" pitchFamily="34" charset="0"/>
                <a:cs typeface="Tahoma" panose="020B0604030504040204" pitchFamily="34" charset="0"/>
              </a:rPr>
              <a:t>new</a:t>
            </a:r>
            <a:endParaRPr lang="pl-PL" sz="1100" dirty="0">
              <a:latin typeface="Tahoma" panose="020B0604030504040204" pitchFamily="34" charset="0"/>
              <a:ea typeface="Tahoma" panose="020B0604030504040204" pitchFamily="34" charset="0"/>
              <a:cs typeface="Tahoma" panose="020B0604030504040204" pitchFamily="34" charset="0"/>
            </a:endParaRPr>
          </a:p>
        </p:txBody>
      </p:sp>
      <p:pic>
        <p:nvPicPr>
          <p:cNvPr id="59" name="Graphic 58" descr="Graduation cap">
            <a:extLst>
              <a:ext uri="{FF2B5EF4-FFF2-40B4-BE49-F238E27FC236}">
                <a16:creationId xmlns:a16="http://schemas.microsoft.com/office/drawing/2014/main" id="{76ACB41E-AB8E-C56A-7ABA-9CF120DD1B2E}"/>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273949" y="4525353"/>
            <a:ext cx="333270" cy="380135"/>
          </a:xfrm>
          <a:prstGeom prst="rect">
            <a:avLst/>
          </a:prstGeom>
        </p:spPr>
      </p:pic>
      <p:pic>
        <p:nvPicPr>
          <p:cNvPr id="60" name="Graphic 59" descr="Add">
            <a:extLst>
              <a:ext uri="{FF2B5EF4-FFF2-40B4-BE49-F238E27FC236}">
                <a16:creationId xmlns:a16="http://schemas.microsoft.com/office/drawing/2014/main" id="{46EA8AD5-80F1-8BFA-F257-2F11D9F334F0}"/>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1101862" y="4582700"/>
            <a:ext cx="315638" cy="265442"/>
          </a:xfrm>
          <a:prstGeom prst="rect">
            <a:avLst/>
          </a:prstGeom>
        </p:spPr>
      </p:pic>
      <p:pic>
        <p:nvPicPr>
          <p:cNvPr id="68" name="Graphic 67" descr="Brain in head">
            <a:extLst>
              <a:ext uri="{FF2B5EF4-FFF2-40B4-BE49-F238E27FC236}">
                <a16:creationId xmlns:a16="http://schemas.microsoft.com/office/drawing/2014/main" id="{EACB71BD-59DF-7512-EB10-2DC34A273AE1}"/>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1969300" y="4582700"/>
            <a:ext cx="295158" cy="265443"/>
          </a:xfrm>
          <a:prstGeom prst="rect">
            <a:avLst/>
          </a:prstGeom>
        </p:spPr>
      </p:pic>
      <p:sp>
        <p:nvSpPr>
          <p:cNvPr id="3" name="Rectangle: Rounded Corners 2">
            <a:hlinkClick r:id="rId20" action="ppaction://hlinksldjump"/>
            <a:extLst>
              <a:ext uri="{FF2B5EF4-FFF2-40B4-BE49-F238E27FC236}">
                <a16:creationId xmlns:a16="http://schemas.microsoft.com/office/drawing/2014/main" id="{2FA3FA33-1E80-E210-3FEA-AB209BD006C5}"/>
              </a:ext>
            </a:extLst>
          </p:cNvPr>
          <p:cNvSpPr/>
          <p:nvPr/>
        </p:nvSpPr>
        <p:spPr>
          <a:xfrm>
            <a:off x="830476" y="1974491"/>
            <a:ext cx="856298" cy="403860"/>
          </a:xfrm>
          <a:prstGeom prst="roundRect">
            <a:avLst/>
          </a:prstGeom>
          <a:solidFill>
            <a:schemeClr val="accent6">
              <a:lumMod val="75000"/>
            </a:schemeClr>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l-PL" sz="800" dirty="0">
                <a:solidFill>
                  <a:schemeClr val="bg1"/>
                </a:solidFill>
                <a:latin typeface="Tahoma" panose="020B0604030504040204" pitchFamily="34" charset="0"/>
                <a:ea typeface="Tahoma" panose="020B0604030504040204" pitchFamily="34" charset="0"/>
                <a:cs typeface="Tahoma" panose="020B0604030504040204" pitchFamily="34" charset="0"/>
              </a:rPr>
              <a:t>Definition of </a:t>
            </a:r>
            <a:r>
              <a:rPr lang="pl-PL" sz="800" dirty="0" err="1">
                <a:solidFill>
                  <a:schemeClr val="bg1"/>
                </a:solidFill>
                <a:latin typeface="Tahoma" panose="020B0604030504040204" pitchFamily="34" charset="0"/>
                <a:ea typeface="Tahoma" panose="020B0604030504040204" pitchFamily="34" charset="0"/>
                <a:cs typeface="Tahoma" panose="020B0604030504040204" pitchFamily="34" charset="0"/>
              </a:rPr>
              <a:t>heat</a:t>
            </a:r>
            <a:r>
              <a:rPr lang="pl-PL" sz="800" dirty="0">
                <a:solidFill>
                  <a:schemeClr val="bg1"/>
                </a:solidFill>
                <a:latin typeface="Tahoma" panose="020B0604030504040204" pitchFamily="34" charset="0"/>
                <a:ea typeface="Tahoma" panose="020B0604030504040204" pitchFamily="34" charset="0"/>
                <a:cs typeface="Tahoma" panose="020B0604030504040204" pitchFamily="34" charset="0"/>
              </a:rPr>
              <a:t> transfer</a:t>
            </a:r>
          </a:p>
        </p:txBody>
      </p:sp>
      <p:sp>
        <p:nvSpPr>
          <p:cNvPr id="4" name="Rectangle: Rounded Corners 3">
            <a:extLst>
              <a:ext uri="{FF2B5EF4-FFF2-40B4-BE49-F238E27FC236}">
                <a16:creationId xmlns:a16="http://schemas.microsoft.com/office/drawing/2014/main" id="{6DD79F0D-EB47-1D21-606C-C5407EE4010E}"/>
              </a:ext>
            </a:extLst>
          </p:cNvPr>
          <p:cNvSpPr/>
          <p:nvPr/>
        </p:nvSpPr>
        <p:spPr>
          <a:xfrm>
            <a:off x="830476" y="2614571"/>
            <a:ext cx="856298" cy="403860"/>
          </a:xfrm>
          <a:prstGeom prst="roundRect">
            <a:avLst/>
          </a:prstGeom>
          <a:solidFill>
            <a:schemeClr val="accent6">
              <a:lumMod val="75000"/>
            </a:schemeClr>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l-PL" sz="800" dirty="0">
                <a:solidFill>
                  <a:schemeClr val="bg1"/>
                </a:solidFill>
                <a:latin typeface="Tahoma" panose="020B0604030504040204" pitchFamily="34" charset="0"/>
                <a:ea typeface="Tahoma" panose="020B0604030504040204" pitchFamily="34" charset="0"/>
                <a:cs typeface="Tahoma" panose="020B0604030504040204" pitchFamily="34" charset="0"/>
              </a:rPr>
              <a:t>1st law of </a:t>
            </a:r>
            <a:r>
              <a:rPr lang="pl-PL" sz="800" dirty="0" err="1">
                <a:solidFill>
                  <a:schemeClr val="bg1"/>
                </a:solidFill>
                <a:latin typeface="Tahoma" panose="020B0604030504040204" pitchFamily="34" charset="0"/>
                <a:ea typeface="Tahoma" panose="020B0604030504040204" pitchFamily="34" charset="0"/>
                <a:cs typeface="Tahoma" panose="020B0604030504040204" pitchFamily="34" charset="0"/>
              </a:rPr>
              <a:t>thermo</a:t>
            </a:r>
            <a:r>
              <a:rPr lang="pl-PL" sz="800" dirty="0">
                <a:solidFill>
                  <a:schemeClr val="bg1"/>
                </a:solidFill>
                <a:latin typeface="Tahoma" panose="020B0604030504040204" pitchFamily="34" charset="0"/>
                <a:ea typeface="Tahoma" panose="020B0604030504040204" pitchFamily="34" charset="0"/>
                <a:cs typeface="Tahoma" panose="020B0604030504040204" pitchFamily="34" charset="0"/>
              </a:rPr>
              <a:t>.</a:t>
            </a:r>
          </a:p>
        </p:txBody>
      </p:sp>
      <p:cxnSp>
        <p:nvCxnSpPr>
          <p:cNvPr id="6" name="Straight Connector 5">
            <a:extLst>
              <a:ext uri="{FF2B5EF4-FFF2-40B4-BE49-F238E27FC236}">
                <a16:creationId xmlns:a16="http://schemas.microsoft.com/office/drawing/2014/main" id="{DA40BB20-3F99-AAF6-7EAD-8187DF273E23}"/>
              </a:ext>
            </a:extLst>
          </p:cNvPr>
          <p:cNvCxnSpPr>
            <a:cxnSpLocks/>
          </p:cNvCxnSpPr>
          <p:nvPr/>
        </p:nvCxnSpPr>
        <p:spPr>
          <a:xfrm>
            <a:off x="1258625" y="2378351"/>
            <a:ext cx="0" cy="236220"/>
          </a:xfrm>
          <a:prstGeom prst="line">
            <a:avLst/>
          </a:prstGeom>
          <a:ln w="28575">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pic>
        <p:nvPicPr>
          <p:cNvPr id="8" name="Graphic 7" descr="Back">
            <a:hlinkClick r:id="rId2" action="ppaction://hlinksldjump"/>
            <a:extLst>
              <a:ext uri="{FF2B5EF4-FFF2-40B4-BE49-F238E27FC236}">
                <a16:creationId xmlns:a16="http://schemas.microsoft.com/office/drawing/2014/main" id="{C876F9D2-BFC3-71EF-D041-3223EA840E19}"/>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190823" y="1340079"/>
            <a:ext cx="429055" cy="429055"/>
          </a:xfrm>
          <a:prstGeom prst="rect">
            <a:avLst/>
          </a:prstGeom>
        </p:spPr>
      </p:pic>
    </p:spTree>
    <p:extLst>
      <p:ext uri="{BB962C8B-B14F-4D97-AF65-F5344CB8AC3E}">
        <p14:creationId xmlns:p14="http://schemas.microsoft.com/office/powerpoint/2010/main" val="40638715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BF9F4"/>
        </a:solidFill>
        <a:effectLst/>
      </p:bgPr>
    </p:bg>
    <p:spTree>
      <p:nvGrpSpPr>
        <p:cNvPr id="1" name=""/>
        <p:cNvGrpSpPr/>
        <p:nvPr/>
      </p:nvGrpSpPr>
      <p:grpSpPr>
        <a:xfrm>
          <a:off x="0" y="0"/>
          <a:ext cx="0" cy="0"/>
          <a:chOff x="0" y="0"/>
          <a:chExt cx="0" cy="0"/>
        </a:xfrm>
      </p:grpSpPr>
      <p:sp>
        <p:nvSpPr>
          <p:cNvPr id="9" name="Rectangle: Rounded Corners 8">
            <a:extLst>
              <a:ext uri="{FF2B5EF4-FFF2-40B4-BE49-F238E27FC236}">
                <a16:creationId xmlns:a16="http://schemas.microsoft.com/office/drawing/2014/main" id="{7791BBCB-692D-C75A-5CE4-11DFDA6BE6BE}"/>
              </a:ext>
            </a:extLst>
          </p:cNvPr>
          <p:cNvSpPr/>
          <p:nvPr/>
        </p:nvSpPr>
        <p:spPr>
          <a:xfrm>
            <a:off x="831532" y="1409700"/>
            <a:ext cx="856298" cy="403860"/>
          </a:xfrm>
          <a:prstGeom prst="roundRect">
            <a:avLst>
              <a:gd name="adj" fmla="val 50000"/>
            </a:avLst>
          </a:prstGeom>
          <a:noFill/>
          <a:ln>
            <a:solidFill>
              <a:srgbClr val="8238B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l-PL" sz="800" dirty="0" err="1">
                <a:solidFill>
                  <a:schemeClr val="tx1"/>
                </a:solidFill>
                <a:latin typeface="Tahoma" panose="020B0604030504040204" pitchFamily="34" charset="0"/>
                <a:ea typeface="Tahoma" panose="020B0604030504040204" pitchFamily="34" charset="0"/>
                <a:cs typeface="Tahoma" panose="020B0604030504040204" pitchFamily="34" charset="0"/>
              </a:rPr>
              <a:t>introduction</a:t>
            </a:r>
            <a:endParaRPr lang="pl-PL" sz="8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69" name="Rectangle: Rounded Corners 68">
            <a:extLst>
              <a:ext uri="{FF2B5EF4-FFF2-40B4-BE49-F238E27FC236}">
                <a16:creationId xmlns:a16="http://schemas.microsoft.com/office/drawing/2014/main" id="{38F6A879-93C2-950E-6361-883B1B9954D6}"/>
              </a:ext>
            </a:extLst>
          </p:cNvPr>
          <p:cNvSpPr/>
          <p:nvPr/>
        </p:nvSpPr>
        <p:spPr>
          <a:xfrm>
            <a:off x="1" y="1115101"/>
            <a:ext cx="2442210" cy="217834"/>
          </a:xfrm>
          <a:prstGeom prst="roundRect">
            <a:avLst>
              <a:gd name="adj" fmla="val 0"/>
            </a:avLst>
          </a:prstGeom>
          <a:gradFill flip="none" rotWithShape="1">
            <a:gsLst>
              <a:gs pos="0">
                <a:schemeClr val="bg2">
                  <a:alpha val="0"/>
                </a:schemeClr>
              </a:gs>
              <a:gs pos="81000">
                <a:schemeClr val="bg2">
                  <a:alpha val="50000"/>
                </a:schemeClr>
              </a:gs>
              <a:gs pos="100000">
                <a:schemeClr val="bg2"/>
              </a:gs>
            </a:gsLst>
            <a:lin ang="10800000" scaled="1"/>
            <a:tileRect/>
          </a:gradFill>
          <a:ln cap="rnd" cmpd="sng">
            <a:noFill/>
          </a:ln>
          <a:effectLst>
            <a:softEdge rad="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pl-PL" sz="800" dirty="0" err="1">
                <a:solidFill>
                  <a:schemeClr val="tx1"/>
                </a:solidFill>
                <a:latin typeface="Tahoma" panose="020B0604030504040204" pitchFamily="34" charset="0"/>
                <a:ea typeface="Tahoma" panose="020B0604030504040204" pitchFamily="34" charset="0"/>
                <a:cs typeface="Tahoma" panose="020B0604030504040204" pitchFamily="34" charset="0"/>
              </a:rPr>
              <a:t>Heat</a:t>
            </a:r>
            <a:r>
              <a:rPr lang="pl-PL" sz="800" dirty="0">
                <a:solidFill>
                  <a:schemeClr val="tx1"/>
                </a:solidFill>
                <a:latin typeface="Tahoma" panose="020B0604030504040204" pitchFamily="34" charset="0"/>
                <a:ea typeface="Tahoma" panose="020B0604030504040204" pitchFamily="34" charset="0"/>
                <a:cs typeface="Tahoma" panose="020B0604030504040204" pitchFamily="34" charset="0"/>
              </a:rPr>
              <a:t> Transfer Basics / </a:t>
            </a:r>
            <a:r>
              <a:rPr lang="pl-PL" sz="800" dirty="0" err="1">
                <a:solidFill>
                  <a:schemeClr val="tx1"/>
                </a:solidFill>
                <a:latin typeface="Tahoma" panose="020B0604030504040204" pitchFamily="34" charset="0"/>
                <a:ea typeface="Tahoma" panose="020B0604030504040204" pitchFamily="34" charset="0"/>
                <a:cs typeface="Tahoma" panose="020B0604030504040204" pitchFamily="34" charset="0"/>
              </a:rPr>
              <a:t>Introduction</a:t>
            </a:r>
            <a:endParaRPr lang="pl-PL" sz="8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10" name="Rectangle: Rounded Corners 9">
            <a:extLst>
              <a:ext uri="{FF2B5EF4-FFF2-40B4-BE49-F238E27FC236}">
                <a16:creationId xmlns:a16="http://schemas.microsoft.com/office/drawing/2014/main" id="{E776BEE0-D408-8AEC-E2D4-D1CC357329AF}"/>
              </a:ext>
            </a:extLst>
          </p:cNvPr>
          <p:cNvSpPr/>
          <p:nvPr/>
        </p:nvSpPr>
        <p:spPr>
          <a:xfrm>
            <a:off x="31060" y="265550"/>
            <a:ext cx="742848" cy="241300"/>
          </a:xfrm>
          <a:prstGeom prst="roundRect">
            <a:avLst>
              <a:gd name="adj" fmla="val 33509"/>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endParaRPr lang="pl-PL" sz="800" dirty="0">
              <a:latin typeface="Tahoma" panose="020B0604030504040204" pitchFamily="34" charset="0"/>
              <a:ea typeface="Tahoma" panose="020B0604030504040204" pitchFamily="34" charset="0"/>
              <a:cs typeface="Tahoma" panose="020B0604030504040204" pitchFamily="34" charset="0"/>
            </a:endParaRPr>
          </a:p>
        </p:txBody>
      </p:sp>
      <p:sp>
        <p:nvSpPr>
          <p:cNvPr id="5" name="Rectangle 4">
            <a:extLst>
              <a:ext uri="{FF2B5EF4-FFF2-40B4-BE49-F238E27FC236}">
                <a16:creationId xmlns:a16="http://schemas.microsoft.com/office/drawing/2014/main" id="{2EC90127-CCFA-B40B-0C59-95B6B9974059}"/>
              </a:ext>
            </a:extLst>
          </p:cNvPr>
          <p:cNvSpPr/>
          <p:nvPr/>
        </p:nvSpPr>
        <p:spPr>
          <a:xfrm>
            <a:off x="0" y="278296"/>
            <a:ext cx="584200" cy="2413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pl-PL" sz="16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lvl</a:t>
            </a:r>
            <a:r>
              <a:rPr lang="pl-PL" sz="1600" dirty="0">
                <a:solidFill>
                  <a:schemeClr val="tx1"/>
                </a:solidFill>
                <a:latin typeface="Open sans" panose="020B0606030504020204" pitchFamily="34" charset="0"/>
                <a:ea typeface="Open sans" panose="020B0606030504020204" pitchFamily="34" charset="0"/>
                <a:cs typeface="Open sans" panose="020B0606030504020204" pitchFamily="34" charset="0"/>
              </a:rPr>
              <a:t> 3</a:t>
            </a:r>
          </a:p>
        </p:txBody>
      </p:sp>
      <p:sp>
        <p:nvSpPr>
          <p:cNvPr id="7" name="Arrow: Chevron 6">
            <a:extLst>
              <a:ext uri="{FF2B5EF4-FFF2-40B4-BE49-F238E27FC236}">
                <a16:creationId xmlns:a16="http://schemas.microsoft.com/office/drawing/2014/main" id="{E330E8CB-606B-8001-4143-5845E077660A}"/>
              </a:ext>
            </a:extLst>
          </p:cNvPr>
          <p:cNvSpPr/>
          <p:nvPr/>
        </p:nvSpPr>
        <p:spPr>
          <a:xfrm rot="5400000">
            <a:off x="580388" y="319888"/>
            <a:ext cx="120015" cy="158116"/>
          </a:xfrm>
          <a:prstGeom prst="chevron">
            <a:avLst>
              <a:gd name="adj" fmla="val 94220"/>
            </a:avLst>
          </a:prstGeom>
          <a:solidFill>
            <a:schemeClr val="tx1"/>
          </a:solidFill>
          <a:ln>
            <a:solidFill>
              <a:schemeClr val="tx1"/>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pl-PL">
              <a:solidFill>
                <a:schemeClr val="tx1"/>
              </a:solidFill>
            </a:endParaRPr>
          </a:p>
        </p:txBody>
      </p:sp>
      <p:sp>
        <p:nvSpPr>
          <p:cNvPr id="13" name="Rectangle: Rounded Corners 12">
            <a:extLst>
              <a:ext uri="{FF2B5EF4-FFF2-40B4-BE49-F238E27FC236}">
                <a16:creationId xmlns:a16="http://schemas.microsoft.com/office/drawing/2014/main" id="{97BCA11B-0E32-9738-5A30-720921652565}"/>
              </a:ext>
            </a:extLst>
          </p:cNvPr>
          <p:cNvSpPr/>
          <p:nvPr/>
        </p:nvSpPr>
        <p:spPr>
          <a:xfrm>
            <a:off x="888258" y="273336"/>
            <a:ext cx="742848" cy="241300"/>
          </a:xfrm>
          <a:prstGeom prst="roundRect">
            <a:avLst>
              <a:gd name="adj" fmla="val 33509"/>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endParaRPr lang="pl-PL" sz="800" dirty="0">
              <a:latin typeface="Tahoma" panose="020B0604030504040204" pitchFamily="34" charset="0"/>
              <a:ea typeface="Tahoma" panose="020B0604030504040204" pitchFamily="34" charset="0"/>
              <a:cs typeface="Tahoma" panose="020B0604030504040204" pitchFamily="34" charset="0"/>
            </a:endParaRPr>
          </a:p>
        </p:txBody>
      </p:sp>
      <p:sp>
        <p:nvSpPr>
          <p:cNvPr id="14" name="Rectangle: Rounded Corners 13">
            <a:extLst>
              <a:ext uri="{FF2B5EF4-FFF2-40B4-BE49-F238E27FC236}">
                <a16:creationId xmlns:a16="http://schemas.microsoft.com/office/drawing/2014/main" id="{B898B335-9131-C04C-6159-FC32BA1D4332}"/>
              </a:ext>
            </a:extLst>
          </p:cNvPr>
          <p:cNvSpPr/>
          <p:nvPr/>
        </p:nvSpPr>
        <p:spPr>
          <a:xfrm>
            <a:off x="1745455" y="273336"/>
            <a:ext cx="742848" cy="241300"/>
          </a:xfrm>
          <a:prstGeom prst="roundRect">
            <a:avLst>
              <a:gd name="adj" fmla="val 33509"/>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endParaRPr lang="pl-PL" sz="800" dirty="0">
              <a:latin typeface="Tahoma" panose="020B0604030504040204" pitchFamily="34" charset="0"/>
              <a:ea typeface="Tahoma" panose="020B0604030504040204" pitchFamily="34" charset="0"/>
              <a:cs typeface="Tahoma" panose="020B0604030504040204" pitchFamily="34" charset="0"/>
            </a:endParaRPr>
          </a:p>
        </p:txBody>
      </p:sp>
      <p:pic>
        <p:nvPicPr>
          <p:cNvPr id="16" name="Picture 15">
            <a:extLst>
              <a:ext uri="{FF2B5EF4-FFF2-40B4-BE49-F238E27FC236}">
                <a16:creationId xmlns:a16="http://schemas.microsoft.com/office/drawing/2014/main" id="{37790D67-474D-3D24-8564-B5F8842CC508}"/>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895736" y="298154"/>
            <a:ext cx="255551" cy="191663"/>
          </a:xfrm>
          <a:prstGeom prst="rect">
            <a:avLst/>
          </a:prstGeom>
        </p:spPr>
      </p:pic>
      <p:sp>
        <p:nvSpPr>
          <p:cNvPr id="18" name="Rectangle 17">
            <a:extLst>
              <a:ext uri="{FF2B5EF4-FFF2-40B4-BE49-F238E27FC236}">
                <a16:creationId xmlns:a16="http://schemas.microsoft.com/office/drawing/2014/main" id="{66C65F6E-DF45-A5F9-3D54-FB17661AE7A0}"/>
              </a:ext>
            </a:extLst>
          </p:cNvPr>
          <p:cNvSpPr/>
          <p:nvPr/>
        </p:nvSpPr>
        <p:spPr>
          <a:xfrm>
            <a:off x="1075977" y="273336"/>
            <a:ext cx="584200" cy="2413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pl-PL" sz="16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Eng</a:t>
            </a:r>
            <a:endParaRPr lang="pl-PL" sz="16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19" name="Graphic 18" descr="Daily calendar">
            <a:extLst>
              <a:ext uri="{FF2B5EF4-FFF2-40B4-BE49-F238E27FC236}">
                <a16:creationId xmlns:a16="http://schemas.microsoft.com/office/drawing/2014/main" id="{FAECFFC1-748F-E9A8-B82A-0000BBB7634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771955" y="287140"/>
            <a:ext cx="198120" cy="198120"/>
          </a:xfrm>
          <a:prstGeom prst="rect">
            <a:avLst/>
          </a:prstGeom>
        </p:spPr>
      </p:pic>
      <p:sp>
        <p:nvSpPr>
          <p:cNvPr id="20" name="Rectangle 19">
            <a:extLst>
              <a:ext uri="{FF2B5EF4-FFF2-40B4-BE49-F238E27FC236}">
                <a16:creationId xmlns:a16="http://schemas.microsoft.com/office/drawing/2014/main" id="{4337F17A-ADAE-9100-3EE1-2BB529E9ECD4}"/>
              </a:ext>
            </a:extLst>
          </p:cNvPr>
          <p:cNvSpPr/>
          <p:nvPr/>
        </p:nvSpPr>
        <p:spPr>
          <a:xfrm>
            <a:off x="1930603" y="273336"/>
            <a:ext cx="584200" cy="2413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pl-PL" sz="1600" dirty="0">
                <a:solidFill>
                  <a:schemeClr val="tx1"/>
                </a:solidFill>
                <a:latin typeface="Open sans" panose="020B0606030504020204" pitchFamily="34" charset="0"/>
                <a:ea typeface="Open sans" panose="020B0606030504020204" pitchFamily="34" charset="0"/>
                <a:cs typeface="Open sans" panose="020B0606030504020204" pitchFamily="34" charset="0"/>
              </a:rPr>
              <a:t>22h</a:t>
            </a:r>
          </a:p>
        </p:txBody>
      </p:sp>
      <p:sp>
        <p:nvSpPr>
          <p:cNvPr id="22" name="Rectangle 21">
            <a:extLst>
              <a:ext uri="{FF2B5EF4-FFF2-40B4-BE49-F238E27FC236}">
                <a16:creationId xmlns:a16="http://schemas.microsoft.com/office/drawing/2014/main" id="{474F5A12-F0B3-18C5-D640-875507FD3ABD}"/>
              </a:ext>
            </a:extLst>
          </p:cNvPr>
          <p:cNvSpPr/>
          <p:nvPr/>
        </p:nvSpPr>
        <p:spPr>
          <a:xfrm>
            <a:off x="1259681" y="673100"/>
            <a:ext cx="1285081" cy="396240"/>
          </a:xfrm>
          <a:prstGeom prst="rect">
            <a:avLst/>
          </a:prstGeom>
          <a:noFill/>
          <a:ln w="9525">
            <a:gradFill flip="none" rotWithShape="1">
              <a:gsLst>
                <a:gs pos="71000">
                  <a:schemeClr val="accent1">
                    <a:lumMod val="45000"/>
                    <a:lumOff val="55000"/>
                    <a:alpha val="0"/>
                  </a:schemeClr>
                </a:gs>
                <a:gs pos="100000">
                  <a:schemeClr val="bg1">
                    <a:lumMod val="50000"/>
                  </a:schemeClr>
                </a:gs>
              </a:gsLst>
              <a:lin ang="5400000" scaled="1"/>
              <a:tileRect/>
            </a:gra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pl-PL" sz="1600" dirty="0">
                <a:latin typeface="Open sans" panose="020B0606030504020204" pitchFamily="34" charset="0"/>
                <a:ea typeface="Open sans" panose="020B0606030504020204" pitchFamily="34" charset="0"/>
                <a:cs typeface="Open sans" panose="020B0606030504020204" pitchFamily="34" charset="0"/>
              </a:rPr>
              <a:t>Video</a:t>
            </a:r>
          </a:p>
        </p:txBody>
      </p:sp>
      <p:sp>
        <p:nvSpPr>
          <p:cNvPr id="21" name="Rectangle 20">
            <a:extLst>
              <a:ext uri="{FF2B5EF4-FFF2-40B4-BE49-F238E27FC236}">
                <a16:creationId xmlns:a16="http://schemas.microsoft.com/office/drawing/2014/main" id="{F8EB65DC-362D-69F0-CE25-4A6EDE0B1E7D}"/>
              </a:ext>
            </a:extLst>
          </p:cNvPr>
          <p:cNvSpPr/>
          <p:nvPr/>
        </p:nvSpPr>
        <p:spPr>
          <a:xfrm>
            <a:off x="-25400" y="673100"/>
            <a:ext cx="1285081" cy="396240"/>
          </a:xfrm>
          <a:prstGeom prst="rect">
            <a:avLst/>
          </a:prstGeom>
          <a:noFill/>
          <a:ln w="9525">
            <a:gradFill flip="none" rotWithShape="1">
              <a:gsLst>
                <a:gs pos="72000">
                  <a:srgbClr val="8238BA">
                    <a:alpha val="0"/>
                  </a:srgbClr>
                </a:gs>
                <a:gs pos="100000">
                  <a:srgbClr val="8238BA"/>
                </a:gs>
              </a:gsLst>
              <a:lin ang="5400000" scaled="1"/>
              <a:tileRect/>
            </a:gra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pl-PL" dirty="0" err="1">
                <a:latin typeface="Open sans" panose="020B0606030504020204" pitchFamily="34" charset="0"/>
                <a:ea typeface="Open sans" panose="020B0606030504020204" pitchFamily="34" charset="0"/>
                <a:cs typeface="Open sans" panose="020B0606030504020204" pitchFamily="34" charset="0"/>
              </a:rPr>
              <a:t>Path</a:t>
            </a:r>
            <a:endParaRPr lang="pl-PL" dirty="0">
              <a:latin typeface="Open sans" panose="020B0606030504020204" pitchFamily="34" charset="0"/>
              <a:ea typeface="Open sans" panose="020B0606030504020204" pitchFamily="34" charset="0"/>
              <a:cs typeface="Open sans" panose="020B0606030504020204" pitchFamily="34" charset="0"/>
            </a:endParaRPr>
          </a:p>
        </p:txBody>
      </p:sp>
      <p:pic>
        <p:nvPicPr>
          <p:cNvPr id="48" name="Picture 47">
            <a:extLst>
              <a:ext uri="{FF2B5EF4-FFF2-40B4-BE49-F238E27FC236}">
                <a16:creationId xmlns:a16="http://schemas.microsoft.com/office/drawing/2014/main" id="{EB5D4CC4-BC74-E5CD-D06B-92FFCF3F6A6F}"/>
              </a:ext>
            </a:extLst>
          </p:cNvPr>
          <p:cNvPicPr>
            <a:picLocks noChangeAspect="1"/>
          </p:cNvPicPr>
          <p:nvPr/>
        </p:nvPicPr>
        <p:blipFill rotWithShape="1">
          <a:blip r:embed="rId6">
            <a:clrChange>
              <a:clrFrom>
                <a:srgbClr val="F7F7F7"/>
              </a:clrFrom>
              <a:clrTo>
                <a:srgbClr val="F7F7F7">
                  <a:alpha val="0"/>
                </a:srgbClr>
              </a:clrTo>
            </a:clrChange>
            <a:extLst>
              <a:ext uri="{28A0092B-C50C-407E-A947-70E740481C1C}">
                <a14:useLocalDpi xmlns:a14="http://schemas.microsoft.com/office/drawing/2010/main" val="0"/>
              </a:ext>
              <a:ext uri="{837473B0-CC2E-450A-ABE3-18F120FF3D39}">
                <a1611:picAttrSrcUrl xmlns:a1611="http://schemas.microsoft.com/office/drawing/2016/11/main" r:id="rId7"/>
              </a:ext>
            </a:extLst>
          </a:blip>
          <a:srcRect l="7482" t="11003" r="80922" b="18743"/>
          <a:stretch/>
        </p:blipFill>
        <p:spPr>
          <a:xfrm>
            <a:off x="2320448" y="1094002"/>
            <a:ext cx="217835" cy="3422117"/>
          </a:xfrm>
          <a:prstGeom prst="rect">
            <a:avLst/>
          </a:prstGeom>
        </p:spPr>
      </p:pic>
      <p:pic>
        <p:nvPicPr>
          <p:cNvPr id="49" name="Picture 48">
            <a:extLst>
              <a:ext uri="{FF2B5EF4-FFF2-40B4-BE49-F238E27FC236}">
                <a16:creationId xmlns:a16="http://schemas.microsoft.com/office/drawing/2014/main" id="{D83E1C36-29A5-C72A-B3E1-5EB068FC3DA2}"/>
              </a:ext>
            </a:extLst>
          </p:cNvPr>
          <p:cNvPicPr>
            <a:picLocks noChangeAspect="1"/>
          </p:cNvPicPr>
          <p:nvPr/>
        </p:nvPicPr>
        <p:blipFill rotWithShape="1">
          <a:blip r:embed="rId6">
            <a:clrChange>
              <a:clrFrom>
                <a:srgbClr val="F7F7F7"/>
              </a:clrFrom>
              <a:clrTo>
                <a:srgbClr val="F7F7F7">
                  <a:alpha val="0"/>
                </a:srgbClr>
              </a:clrTo>
            </a:clrChange>
            <a:extLst>
              <a:ext uri="{28A0092B-C50C-407E-A947-70E740481C1C}">
                <a14:useLocalDpi xmlns:a14="http://schemas.microsoft.com/office/drawing/2010/main" val="0"/>
              </a:ext>
              <a:ext uri="{837473B0-CC2E-450A-ABE3-18F120FF3D39}">
                <a1611:picAttrSrcUrl xmlns:a1611="http://schemas.microsoft.com/office/drawing/2016/11/main" r:id="rId7"/>
              </a:ext>
            </a:extLst>
          </a:blip>
          <a:srcRect l="7482" t="11003" r="80922" b="18743"/>
          <a:stretch/>
        </p:blipFill>
        <p:spPr>
          <a:xfrm rot="16200000">
            <a:off x="1150764" y="3255447"/>
            <a:ext cx="217835" cy="2595456"/>
          </a:xfrm>
          <a:prstGeom prst="rect">
            <a:avLst/>
          </a:prstGeom>
        </p:spPr>
      </p:pic>
      <p:pic>
        <p:nvPicPr>
          <p:cNvPr id="51" name="Graphic 50" descr="Zoom in">
            <a:extLst>
              <a:ext uri="{FF2B5EF4-FFF2-40B4-BE49-F238E27FC236}">
                <a16:creationId xmlns:a16="http://schemas.microsoft.com/office/drawing/2014/main" id="{94F91AC5-7693-90EB-2818-20FD2A08075E}"/>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6095" y="3827214"/>
            <a:ext cx="240049" cy="240049"/>
          </a:xfrm>
          <a:prstGeom prst="rect">
            <a:avLst/>
          </a:prstGeom>
        </p:spPr>
      </p:pic>
      <p:pic>
        <p:nvPicPr>
          <p:cNvPr id="53" name="Graphic 52" descr="Zoom out">
            <a:extLst>
              <a:ext uri="{FF2B5EF4-FFF2-40B4-BE49-F238E27FC236}">
                <a16:creationId xmlns:a16="http://schemas.microsoft.com/office/drawing/2014/main" id="{E1EB3EC0-45C2-A216-C79B-9D1DCDE853B9}"/>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33900" y="4104304"/>
            <a:ext cx="240049" cy="240049"/>
          </a:xfrm>
          <a:prstGeom prst="rect">
            <a:avLst/>
          </a:prstGeom>
        </p:spPr>
      </p:pic>
      <p:sp>
        <p:nvSpPr>
          <p:cNvPr id="54" name="Rectangle 53">
            <a:extLst>
              <a:ext uri="{FF2B5EF4-FFF2-40B4-BE49-F238E27FC236}">
                <a16:creationId xmlns:a16="http://schemas.microsoft.com/office/drawing/2014/main" id="{14182DD1-962C-E8F0-E546-F458D5F1567F}"/>
              </a:ext>
            </a:extLst>
          </p:cNvPr>
          <p:cNvSpPr/>
          <p:nvPr/>
        </p:nvSpPr>
        <p:spPr>
          <a:xfrm>
            <a:off x="2840" y="4081221"/>
            <a:ext cx="302260" cy="279400"/>
          </a:xfrm>
          <a:prstGeom prst="rect">
            <a:avLst/>
          </a:prstGeom>
          <a:noFill/>
          <a:ln w="3175">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55" name="Rectangle 54">
            <a:extLst>
              <a:ext uri="{FF2B5EF4-FFF2-40B4-BE49-F238E27FC236}">
                <a16:creationId xmlns:a16="http://schemas.microsoft.com/office/drawing/2014/main" id="{3712A727-A098-B7AE-E009-572E0F5F1F84}"/>
              </a:ext>
            </a:extLst>
          </p:cNvPr>
          <p:cNvSpPr/>
          <p:nvPr/>
        </p:nvSpPr>
        <p:spPr>
          <a:xfrm>
            <a:off x="1808" y="3799427"/>
            <a:ext cx="302260" cy="279400"/>
          </a:xfrm>
          <a:prstGeom prst="rect">
            <a:avLst/>
          </a:prstGeom>
          <a:noFill/>
          <a:ln w="3175">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56" name="Rectangle 55">
            <a:extLst>
              <a:ext uri="{FF2B5EF4-FFF2-40B4-BE49-F238E27FC236}">
                <a16:creationId xmlns:a16="http://schemas.microsoft.com/office/drawing/2014/main" id="{9E679659-307D-4999-F67F-53BDEAED9921}"/>
              </a:ext>
            </a:extLst>
          </p:cNvPr>
          <p:cNvSpPr/>
          <p:nvPr/>
        </p:nvSpPr>
        <p:spPr>
          <a:xfrm>
            <a:off x="1680210" y="4549962"/>
            <a:ext cx="838800" cy="484229"/>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b"/>
          <a:lstStyle/>
          <a:p>
            <a:pPr algn="ctr"/>
            <a:r>
              <a:rPr lang="pl-PL" sz="1100" dirty="0">
                <a:latin typeface="Tahoma" panose="020B0604030504040204" pitchFamily="34" charset="0"/>
                <a:ea typeface="Tahoma" panose="020B0604030504040204" pitchFamily="34" charset="0"/>
                <a:cs typeface="Tahoma" panose="020B0604030504040204" pitchFamily="34" charset="0"/>
              </a:rPr>
              <a:t>Train</a:t>
            </a:r>
          </a:p>
        </p:txBody>
      </p:sp>
      <p:sp>
        <p:nvSpPr>
          <p:cNvPr id="57" name="Rectangle 56">
            <a:extLst>
              <a:ext uri="{FF2B5EF4-FFF2-40B4-BE49-F238E27FC236}">
                <a16:creationId xmlns:a16="http://schemas.microsoft.com/office/drawing/2014/main" id="{94F84D9C-C839-D8F5-6668-9DA6F2E4029C}"/>
              </a:ext>
            </a:extLst>
          </p:cNvPr>
          <p:cNvSpPr/>
          <p:nvPr/>
        </p:nvSpPr>
        <p:spPr>
          <a:xfrm>
            <a:off x="-981" y="4549962"/>
            <a:ext cx="838800" cy="484229"/>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b"/>
          <a:lstStyle/>
          <a:p>
            <a:pPr algn="ctr"/>
            <a:r>
              <a:rPr lang="pl-PL" sz="1100" dirty="0" err="1">
                <a:solidFill>
                  <a:schemeClr val="tx1"/>
                </a:solidFill>
                <a:latin typeface="Tahoma" panose="020B0604030504040204" pitchFamily="34" charset="0"/>
                <a:ea typeface="Tahoma" panose="020B0604030504040204" pitchFamily="34" charset="0"/>
                <a:cs typeface="Tahoma" panose="020B0604030504040204" pitchFamily="34" charset="0"/>
              </a:rPr>
              <a:t>Learn</a:t>
            </a:r>
            <a:endParaRPr lang="pl-PL"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58" name="Rectangle 57">
            <a:extLst>
              <a:ext uri="{FF2B5EF4-FFF2-40B4-BE49-F238E27FC236}">
                <a16:creationId xmlns:a16="http://schemas.microsoft.com/office/drawing/2014/main" id="{819CC536-2DE2-DFEE-0845-575F58AD4D0F}"/>
              </a:ext>
            </a:extLst>
          </p:cNvPr>
          <p:cNvSpPr/>
          <p:nvPr/>
        </p:nvSpPr>
        <p:spPr>
          <a:xfrm>
            <a:off x="840281" y="4549962"/>
            <a:ext cx="838800" cy="484229"/>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b"/>
          <a:lstStyle/>
          <a:p>
            <a:pPr algn="ctr"/>
            <a:r>
              <a:rPr lang="pl-PL" sz="1100" dirty="0" err="1">
                <a:latin typeface="Tahoma" panose="020B0604030504040204" pitchFamily="34" charset="0"/>
                <a:ea typeface="Tahoma" panose="020B0604030504040204" pitchFamily="34" charset="0"/>
                <a:cs typeface="Tahoma" panose="020B0604030504040204" pitchFamily="34" charset="0"/>
              </a:rPr>
              <a:t>Add</a:t>
            </a:r>
            <a:r>
              <a:rPr lang="pl-PL" sz="1100" dirty="0">
                <a:latin typeface="Tahoma" panose="020B0604030504040204" pitchFamily="34" charset="0"/>
                <a:ea typeface="Tahoma" panose="020B0604030504040204" pitchFamily="34" charset="0"/>
                <a:cs typeface="Tahoma" panose="020B0604030504040204" pitchFamily="34" charset="0"/>
              </a:rPr>
              <a:t> </a:t>
            </a:r>
            <a:r>
              <a:rPr lang="pl-PL" sz="1100" dirty="0" err="1">
                <a:latin typeface="Tahoma" panose="020B0604030504040204" pitchFamily="34" charset="0"/>
                <a:ea typeface="Tahoma" panose="020B0604030504040204" pitchFamily="34" charset="0"/>
                <a:cs typeface="Tahoma" panose="020B0604030504040204" pitchFamily="34" charset="0"/>
              </a:rPr>
              <a:t>new</a:t>
            </a:r>
            <a:endParaRPr lang="pl-PL" sz="1100" dirty="0">
              <a:latin typeface="Tahoma" panose="020B0604030504040204" pitchFamily="34" charset="0"/>
              <a:ea typeface="Tahoma" panose="020B0604030504040204" pitchFamily="34" charset="0"/>
              <a:cs typeface="Tahoma" panose="020B0604030504040204" pitchFamily="34" charset="0"/>
            </a:endParaRPr>
          </a:p>
        </p:txBody>
      </p:sp>
      <p:pic>
        <p:nvPicPr>
          <p:cNvPr id="59" name="Graphic 58" descr="Graduation cap">
            <a:extLst>
              <a:ext uri="{FF2B5EF4-FFF2-40B4-BE49-F238E27FC236}">
                <a16:creationId xmlns:a16="http://schemas.microsoft.com/office/drawing/2014/main" id="{76ACB41E-AB8E-C56A-7ABA-9CF120DD1B2E}"/>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273949" y="4525353"/>
            <a:ext cx="333270" cy="380135"/>
          </a:xfrm>
          <a:prstGeom prst="rect">
            <a:avLst/>
          </a:prstGeom>
        </p:spPr>
      </p:pic>
      <p:pic>
        <p:nvPicPr>
          <p:cNvPr id="60" name="Graphic 59" descr="Add">
            <a:extLst>
              <a:ext uri="{FF2B5EF4-FFF2-40B4-BE49-F238E27FC236}">
                <a16:creationId xmlns:a16="http://schemas.microsoft.com/office/drawing/2014/main" id="{46EA8AD5-80F1-8BFA-F257-2F11D9F334F0}"/>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1101862" y="4582700"/>
            <a:ext cx="315638" cy="265442"/>
          </a:xfrm>
          <a:prstGeom prst="rect">
            <a:avLst/>
          </a:prstGeom>
        </p:spPr>
      </p:pic>
      <p:pic>
        <p:nvPicPr>
          <p:cNvPr id="68" name="Graphic 67" descr="Brain in head">
            <a:extLst>
              <a:ext uri="{FF2B5EF4-FFF2-40B4-BE49-F238E27FC236}">
                <a16:creationId xmlns:a16="http://schemas.microsoft.com/office/drawing/2014/main" id="{EACB71BD-59DF-7512-EB10-2DC34A273AE1}"/>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1969300" y="4582700"/>
            <a:ext cx="295158" cy="265443"/>
          </a:xfrm>
          <a:prstGeom prst="rect">
            <a:avLst/>
          </a:prstGeom>
        </p:spPr>
      </p:pic>
      <p:sp>
        <p:nvSpPr>
          <p:cNvPr id="3" name="Rectangle: Rounded Corners 2">
            <a:extLst>
              <a:ext uri="{FF2B5EF4-FFF2-40B4-BE49-F238E27FC236}">
                <a16:creationId xmlns:a16="http://schemas.microsoft.com/office/drawing/2014/main" id="{2FA3FA33-1E80-E210-3FEA-AB209BD006C5}"/>
              </a:ext>
            </a:extLst>
          </p:cNvPr>
          <p:cNvSpPr/>
          <p:nvPr/>
        </p:nvSpPr>
        <p:spPr>
          <a:xfrm>
            <a:off x="830476" y="1974491"/>
            <a:ext cx="856298" cy="403860"/>
          </a:xfrm>
          <a:prstGeom prst="roundRect">
            <a:avLst/>
          </a:prstGeom>
          <a:solidFill>
            <a:schemeClr val="accent6">
              <a:lumMod val="75000"/>
            </a:schemeClr>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l-PL" sz="800" dirty="0">
                <a:solidFill>
                  <a:schemeClr val="bg1"/>
                </a:solidFill>
                <a:latin typeface="Tahoma" panose="020B0604030504040204" pitchFamily="34" charset="0"/>
                <a:ea typeface="Tahoma" panose="020B0604030504040204" pitchFamily="34" charset="0"/>
                <a:cs typeface="Tahoma" panose="020B0604030504040204" pitchFamily="34" charset="0"/>
              </a:rPr>
              <a:t>Definition of </a:t>
            </a:r>
            <a:r>
              <a:rPr lang="pl-PL" sz="800" dirty="0" err="1">
                <a:solidFill>
                  <a:schemeClr val="bg1"/>
                </a:solidFill>
                <a:latin typeface="Tahoma" panose="020B0604030504040204" pitchFamily="34" charset="0"/>
                <a:ea typeface="Tahoma" panose="020B0604030504040204" pitchFamily="34" charset="0"/>
                <a:cs typeface="Tahoma" panose="020B0604030504040204" pitchFamily="34" charset="0"/>
              </a:rPr>
              <a:t>heat</a:t>
            </a:r>
            <a:r>
              <a:rPr lang="pl-PL" sz="800" dirty="0">
                <a:solidFill>
                  <a:schemeClr val="bg1"/>
                </a:solidFill>
                <a:latin typeface="Tahoma" panose="020B0604030504040204" pitchFamily="34" charset="0"/>
                <a:ea typeface="Tahoma" panose="020B0604030504040204" pitchFamily="34" charset="0"/>
                <a:cs typeface="Tahoma" panose="020B0604030504040204" pitchFamily="34" charset="0"/>
              </a:rPr>
              <a:t> transfer</a:t>
            </a:r>
          </a:p>
        </p:txBody>
      </p:sp>
      <p:sp>
        <p:nvSpPr>
          <p:cNvPr id="4" name="Rectangle: Rounded Corners 3">
            <a:extLst>
              <a:ext uri="{FF2B5EF4-FFF2-40B4-BE49-F238E27FC236}">
                <a16:creationId xmlns:a16="http://schemas.microsoft.com/office/drawing/2014/main" id="{6DD79F0D-EB47-1D21-606C-C5407EE4010E}"/>
              </a:ext>
            </a:extLst>
          </p:cNvPr>
          <p:cNvSpPr/>
          <p:nvPr/>
        </p:nvSpPr>
        <p:spPr>
          <a:xfrm>
            <a:off x="830476" y="2614571"/>
            <a:ext cx="856298" cy="403860"/>
          </a:xfrm>
          <a:prstGeom prst="roundRect">
            <a:avLst/>
          </a:prstGeom>
          <a:solidFill>
            <a:schemeClr val="accent6">
              <a:lumMod val="75000"/>
            </a:schemeClr>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l-PL" sz="800" dirty="0">
                <a:solidFill>
                  <a:schemeClr val="bg1"/>
                </a:solidFill>
                <a:latin typeface="Tahoma" panose="020B0604030504040204" pitchFamily="34" charset="0"/>
                <a:ea typeface="Tahoma" panose="020B0604030504040204" pitchFamily="34" charset="0"/>
                <a:cs typeface="Tahoma" panose="020B0604030504040204" pitchFamily="34" charset="0"/>
              </a:rPr>
              <a:t>1st law of </a:t>
            </a:r>
            <a:r>
              <a:rPr lang="pl-PL" sz="800" dirty="0" err="1">
                <a:solidFill>
                  <a:schemeClr val="bg1"/>
                </a:solidFill>
                <a:latin typeface="Tahoma" panose="020B0604030504040204" pitchFamily="34" charset="0"/>
                <a:ea typeface="Tahoma" panose="020B0604030504040204" pitchFamily="34" charset="0"/>
                <a:cs typeface="Tahoma" panose="020B0604030504040204" pitchFamily="34" charset="0"/>
              </a:rPr>
              <a:t>thermo</a:t>
            </a:r>
            <a:r>
              <a:rPr lang="pl-PL" sz="800" dirty="0">
                <a:solidFill>
                  <a:schemeClr val="bg1"/>
                </a:solidFill>
                <a:latin typeface="Tahoma" panose="020B0604030504040204" pitchFamily="34" charset="0"/>
                <a:ea typeface="Tahoma" panose="020B0604030504040204" pitchFamily="34" charset="0"/>
                <a:cs typeface="Tahoma" panose="020B0604030504040204" pitchFamily="34" charset="0"/>
              </a:rPr>
              <a:t>.</a:t>
            </a:r>
          </a:p>
        </p:txBody>
      </p:sp>
      <p:cxnSp>
        <p:nvCxnSpPr>
          <p:cNvPr id="6" name="Straight Connector 5">
            <a:extLst>
              <a:ext uri="{FF2B5EF4-FFF2-40B4-BE49-F238E27FC236}">
                <a16:creationId xmlns:a16="http://schemas.microsoft.com/office/drawing/2014/main" id="{DA40BB20-3F99-AAF6-7EAD-8187DF273E23}"/>
              </a:ext>
            </a:extLst>
          </p:cNvPr>
          <p:cNvCxnSpPr>
            <a:cxnSpLocks/>
          </p:cNvCxnSpPr>
          <p:nvPr/>
        </p:nvCxnSpPr>
        <p:spPr>
          <a:xfrm>
            <a:off x="1258625" y="2378351"/>
            <a:ext cx="0" cy="236220"/>
          </a:xfrm>
          <a:prstGeom prst="line">
            <a:avLst/>
          </a:prstGeom>
          <a:ln w="28575">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pic>
        <p:nvPicPr>
          <p:cNvPr id="8" name="Graphic 7" descr="Back">
            <a:extLst>
              <a:ext uri="{FF2B5EF4-FFF2-40B4-BE49-F238E27FC236}">
                <a16:creationId xmlns:a16="http://schemas.microsoft.com/office/drawing/2014/main" id="{C876F9D2-BFC3-71EF-D041-3223EA840E19}"/>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190823" y="1340079"/>
            <a:ext cx="429055" cy="429055"/>
          </a:xfrm>
          <a:prstGeom prst="rect">
            <a:avLst/>
          </a:prstGeom>
        </p:spPr>
      </p:pic>
      <p:sp>
        <p:nvSpPr>
          <p:cNvPr id="28" name="Rectangle 27">
            <a:extLst>
              <a:ext uri="{FF2B5EF4-FFF2-40B4-BE49-F238E27FC236}">
                <a16:creationId xmlns:a16="http://schemas.microsoft.com/office/drawing/2014/main" id="{825234C9-AD17-C80A-C485-0ACE939AB0FB}"/>
              </a:ext>
            </a:extLst>
          </p:cNvPr>
          <p:cNvSpPr/>
          <p:nvPr/>
        </p:nvSpPr>
        <p:spPr>
          <a:xfrm>
            <a:off x="5976" y="597408"/>
            <a:ext cx="2513387" cy="3927945"/>
          </a:xfrm>
          <a:prstGeom prst="rect">
            <a:avLst/>
          </a:prstGeom>
          <a:solidFill>
            <a:srgbClr val="FFF9E7"/>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dirty="0"/>
          </a:p>
        </p:txBody>
      </p:sp>
      <p:sp>
        <p:nvSpPr>
          <p:cNvPr id="30" name="Rectangle: Rounded Corners 29">
            <a:extLst>
              <a:ext uri="{FF2B5EF4-FFF2-40B4-BE49-F238E27FC236}">
                <a16:creationId xmlns:a16="http://schemas.microsoft.com/office/drawing/2014/main" id="{2289B453-889C-E4C3-A165-8C2B723D4F88}"/>
              </a:ext>
            </a:extLst>
          </p:cNvPr>
          <p:cNvSpPr/>
          <p:nvPr/>
        </p:nvSpPr>
        <p:spPr>
          <a:xfrm>
            <a:off x="403384" y="624078"/>
            <a:ext cx="1712595" cy="375285"/>
          </a:xfrm>
          <a:prstGeom prst="roundRect">
            <a:avLst>
              <a:gd name="adj" fmla="val 50000"/>
            </a:avLst>
          </a:prstGeom>
          <a:solidFill>
            <a:schemeClr val="accent6">
              <a:lumMod val="75000"/>
            </a:schemeClr>
          </a:solidFill>
          <a:ln cap="rnd" cmpd="sng">
            <a:solidFill>
              <a:schemeClr val="tx1">
                <a:lumMod val="95000"/>
                <a:lumOff val="5000"/>
                <a:alpha val="96000"/>
              </a:schemeClr>
            </a:solidFill>
          </a:ln>
          <a:effectLst>
            <a:softEdge rad="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l-PL" sz="1000" dirty="0">
                <a:latin typeface="Tahoma" panose="020B0604030504040204" pitchFamily="34" charset="0"/>
                <a:ea typeface="Tahoma" panose="020B0604030504040204" pitchFamily="34" charset="0"/>
                <a:cs typeface="Tahoma" panose="020B0604030504040204" pitchFamily="34" charset="0"/>
              </a:rPr>
              <a:t>Definition of </a:t>
            </a:r>
            <a:r>
              <a:rPr lang="pl-PL" sz="1000" dirty="0" err="1">
                <a:latin typeface="Tahoma" panose="020B0604030504040204" pitchFamily="34" charset="0"/>
                <a:ea typeface="Tahoma" panose="020B0604030504040204" pitchFamily="34" charset="0"/>
                <a:cs typeface="Tahoma" panose="020B0604030504040204" pitchFamily="34" charset="0"/>
              </a:rPr>
              <a:t>heat</a:t>
            </a:r>
            <a:r>
              <a:rPr lang="pl-PL" sz="1000" dirty="0">
                <a:latin typeface="Tahoma" panose="020B0604030504040204" pitchFamily="34" charset="0"/>
                <a:ea typeface="Tahoma" panose="020B0604030504040204" pitchFamily="34" charset="0"/>
                <a:cs typeface="Tahoma" panose="020B0604030504040204" pitchFamily="34" charset="0"/>
              </a:rPr>
              <a:t> transfer</a:t>
            </a:r>
          </a:p>
        </p:txBody>
      </p:sp>
      <p:cxnSp>
        <p:nvCxnSpPr>
          <p:cNvPr id="31" name="Straight Connector 30">
            <a:extLst>
              <a:ext uri="{FF2B5EF4-FFF2-40B4-BE49-F238E27FC236}">
                <a16:creationId xmlns:a16="http://schemas.microsoft.com/office/drawing/2014/main" id="{86CCF043-1C1E-2F68-4E50-93669482E311}"/>
              </a:ext>
            </a:extLst>
          </p:cNvPr>
          <p:cNvCxnSpPr/>
          <p:nvPr/>
        </p:nvCxnSpPr>
        <p:spPr>
          <a:xfrm>
            <a:off x="-1" y="713613"/>
            <a:ext cx="432000" cy="0"/>
          </a:xfrm>
          <a:prstGeom prst="line">
            <a:avLst/>
          </a:prstGeom>
          <a:ln w="127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49D91C90-098E-D0F2-BF51-8DBDC1ED405F}"/>
              </a:ext>
            </a:extLst>
          </p:cNvPr>
          <p:cNvCxnSpPr/>
          <p:nvPr/>
        </p:nvCxnSpPr>
        <p:spPr>
          <a:xfrm>
            <a:off x="0" y="906018"/>
            <a:ext cx="432000" cy="0"/>
          </a:xfrm>
          <a:prstGeom prst="line">
            <a:avLst/>
          </a:prstGeom>
          <a:ln w="127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35" name="Rectangle 34">
            <a:extLst>
              <a:ext uri="{FF2B5EF4-FFF2-40B4-BE49-F238E27FC236}">
                <a16:creationId xmlns:a16="http://schemas.microsoft.com/office/drawing/2014/main" id="{1E9ED955-4512-F04D-B230-8903B1B1D40D}"/>
              </a:ext>
            </a:extLst>
          </p:cNvPr>
          <p:cNvSpPr/>
          <p:nvPr/>
        </p:nvSpPr>
        <p:spPr>
          <a:xfrm>
            <a:off x="155249" y="1137391"/>
            <a:ext cx="2206752" cy="1591056"/>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a:buFont typeface="+mj-lt"/>
              <a:buAutoNum type="arabicPeriod"/>
            </a:pPr>
            <a:r>
              <a:rPr lang="en-US" sz="800" b="1" i="0" dirty="0">
                <a:solidFill>
                  <a:schemeClr val="tx1"/>
                </a:solidFill>
                <a:effectLst/>
                <a:latin typeface="Tahoma" panose="020B0604030504040204" pitchFamily="34" charset="0"/>
                <a:ea typeface="Tahoma" panose="020B0604030504040204" pitchFamily="34" charset="0"/>
                <a:cs typeface="Tahoma" panose="020B0604030504040204" pitchFamily="34" charset="0"/>
              </a:rPr>
              <a:t>Conservation of Energy:</a:t>
            </a:r>
            <a:r>
              <a:rPr lang="en-US" sz="800" b="0" i="0" dirty="0">
                <a:solidFill>
                  <a:schemeClr val="tx1"/>
                </a:solidFill>
                <a:effectLst/>
                <a:latin typeface="Tahoma" panose="020B0604030504040204" pitchFamily="34" charset="0"/>
                <a:ea typeface="Tahoma" panose="020B0604030504040204" pitchFamily="34" charset="0"/>
                <a:cs typeface="Tahoma" panose="020B0604030504040204" pitchFamily="34" charset="0"/>
              </a:rPr>
              <a:t> The first principle ensures that the total amount of energy within an isolated system remains constant over time. This concept is crucial in understanding how energy is transferred and transformed in different processes without being lost.</a:t>
            </a:r>
          </a:p>
          <a:p>
            <a:pPr algn="l">
              <a:buFont typeface="+mj-lt"/>
              <a:buAutoNum type="arabicPeriod"/>
            </a:pPr>
            <a:r>
              <a:rPr lang="en-US" sz="800" b="1" i="0" dirty="0">
                <a:solidFill>
                  <a:schemeClr val="tx1"/>
                </a:solidFill>
                <a:effectLst/>
                <a:latin typeface="Tahoma" panose="020B0604030504040204" pitchFamily="34" charset="0"/>
                <a:ea typeface="Tahoma" panose="020B0604030504040204" pitchFamily="34" charset="0"/>
                <a:cs typeface="Tahoma" panose="020B0604030504040204" pitchFamily="34" charset="0"/>
              </a:rPr>
              <a:t>Basis for Energy Analysis:</a:t>
            </a:r>
            <a:r>
              <a:rPr lang="en-US" sz="800" b="0" i="0" dirty="0">
                <a:solidFill>
                  <a:schemeClr val="tx1"/>
                </a:solidFill>
                <a:effectLst/>
                <a:latin typeface="Tahoma" panose="020B0604030504040204" pitchFamily="34" charset="0"/>
                <a:ea typeface="Tahoma" panose="020B0604030504040204" pitchFamily="34" charset="0"/>
                <a:cs typeface="Tahoma" panose="020B0604030504040204" pitchFamily="34" charset="0"/>
              </a:rPr>
              <a:t> The principle provides a framework for analyzing energy interactions in various physical, chemical, and biological systems. It serves as a starting point for understanding energy changes, work done, and heat exchanged.</a:t>
            </a:r>
          </a:p>
        </p:txBody>
      </p:sp>
      <p:sp>
        <p:nvSpPr>
          <p:cNvPr id="36" name="Rectangle 35">
            <a:extLst>
              <a:ext uri="{FF2B5EF4-FFF2-40B4-BE49-F238E27FC236}">
                <a16:creationId xmlns:a16="http://schemas.microsoft.com/office/drawing/2014/main" id="{355818D5-6389-ED3B-296F-2C83369E7D43}"/>
              </a:ext>
            </a:extLst>
          </p:cNvPr>
          <p:cNvSpPr/>
          <p:nvPr/>
        </p:nvSpPr>
        <p:spPr>
          <a:xfrm>
            <a:off x="255364" y="2849424"/>
            <a:ext cx="2005584" cy="106407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l-PL" dirty="0" err="1"/>
              <a:t>Embed</a:t>
            </a:r>
            <a:r>
              <a:rPr lang="pl-PL" dirty="0"/>
              <a:t> </a:t>
            </a:r>
            <a:r>
              <a:rPr lang="pl-PL" dirty="0" err="1"/>
              <a:t>webview</a:t>
            </a:r>
            <a:endParaRPr lang="pl-PL" dirty="0"/>
          </a:p>
        </p:txBody>
      </p:sp>
      <p:sp>
        <p:nvSpPr>
          <p:cNvPr id="37" name="Rectangle 36">
            <a:extLst>
              <a:ext uri="{FF2B5EF4-FFF2-40B4-BE49-F238E27FC236}">
                <a16:creationId xmlns:a16="http://schemas.microsoft.com/office/drawing/2014/main" id="{5581C3C3-6DEB-52BA-F21C-A6DC18F7BF7B}"/>
              </a:ext>
            </a:extLst>
          </p:cNvPr>
          <p:cNvSpPr/>
          <p:nvPr/>
        </p:nvSpPr>
        <p:spPr>
          <a:xfrm>
            <a:off x="3136" y="4034473"/>
            <a:ext cx="2519363" cy="485649"/>
          </a:xfrm>
          <a:prstGeom prst="rect">
            <a:avLst/>
          </a:prstGeom>
          <a:solidFill>
            <a:schemeClr val="accent6">
              <a:lumMod val="75000"/>
            </a:schemeClr>
          </a:solidFill>
          <a:ln>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b"/>
          <a:lstStyle/>
          <a:p>
            <a:pPr algn="ctr"/>
            <a:endParaRPr lang="pl-PL" sz="1100" dirty="0">
              <a:latin typeface="Tahoma" panose="020B0604030504040204" pitchFamily="34" charset="0"/>
              <a:ea typeface="Tahoma" panose="020B0604030504040204" pitchFamily="34" charset="0"/>
              <a:cs typeface="Tahoma" panose="020B0604030504040204" pitchFamily="34" charset="0"/>
            </a:endParaRPr>
          </a:p>
        </p:txBody>
      </p:sp>
      <p:pic>
        <p:nvPicPr>
          <p:cNvPr id="38" name="Graphic 37" descr="End">
            <a:hlinkClick r:id="rId20" action="ppaction://hlinksldjump"/>
            <a:extLst>
              <a:ext uri="{FF2B5EF4-FFF2-40B4-BE49-F238E27FC236}">
                <a16:creationId xmlns:a16="http://schemas.microsoft.com/office/drawing/2014/main" id="{DD5CB372-D278-1C1C-BBDC-89A88E499400}"/>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1811194" y="4005207"/>
            <a:ext cx="717380" cy="570850"/>
          </a:xfrm>
          <a:prstGeom prst="rect">
            <a:avLst/>
          </a:prstGeom>
        </p:spPr>
      </p:pic>
      <p:pic>
        <p:nvPicPr>
          <p:cNvPr id="40" name="Graphic 39" descr="Close">
            <a:hlinkClick r:id="rId23" action="ppaction://hlinksldjump"/>
            <a:extLst>
              <a:ext uri="{FF2B5EF4-FFF2-40B4-BE49-F238E27FC236}">
                <a16:creationId xmlns:a16="http://schemas.microsoft.com/office/drawing/2014/main" id="{1E6A8158-B700-01CC-F3A9-3B3261B3A32B}"/>
              </a:ext>
            </a:extLst>
          </p:cNvPr>
          <p:cNvPicPr>
            <a:picLocks noChangeAspect="1"/>
          </p:cNvPicPr>
          <p:nvPr/>
        </p:nvPicPr>
        <p:blipFill>
          <a:blip r:embed="rId24">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a:off x="2119731" y="612137"/>
            <a:ext cx="414279" cy="414279"/>
          </a:xfrm>
          <a:prstGeom prst="rect">
            <a:avLst/>
          </a:prstGeom>
        </p:spPr>
      </p:pic>
      <p:pic>
        <p:nvPicPr>
          <p:cNvPr id="41" name="Picture 40">
            <a:extLst>
              <a:ext uri="{FF2B5EF4-FFF2-40B4-BE49-F238E27FC236}">
                <a16:creationId xmlns:a16="http://schemas.microsoft.com/office/drawing/2014/main" id="{8C429F44-5427-806A-A4A4-D1DCCA074123}"/>
              </a:ext>
            </a:extLst>
          </p:cNvPr>
          <p:cNvPicPr>
            <a:picLocks noChangeAspect="1"/>
          </p:cNvPicPr>
          <p:nvPr/>
        </p:nvPicPr>
        <p:blipFill rotWithShape="1">
          <a:blip r:embed="rId6">
            <a:clrChange>
              <a:clrFrom>
                <a:srgbClr val="F7F7F7"/>
              </a:clrFrom>
              <a:clrTo>
                <a:srgbClr val="F7F7F7">
                  <a:alpha val="0"/>
                </a:srgbClr>
              </a:clrTo>
            </a:clrChange>
            <a:extLst>
              <a:ext uri="{28A0092B-C50C-407E-A947-70E740481C1C}">
                <a14:useLocalDpi xmlns:a14="http://schemas.microsoft.com/office/drawing/2010/main" val="0"/>
              </a:ext>
              <a:ext uri="{837473B0-CC2E-450A-ABE3-18F120FF3D39}">
                <a1611:picAttrSrcUrl xmlns:a1611="http://schemas.microsoft.com/office/drawing/2016/11/main" r:id="rId7"/>
              </a:ext>
            </a:extLst>
          </a:blip>
          <a:srcRect l="7482" t="11003" r="80922" b="18743"/>
          <a:stretch/>
        </p:blipFill>
        <p:spPr>
          <a:xfrm>
            <a:off x="2267034" y="930629"/>
            <a:ext cx="217835" cy="3115482"/>
          </a:xfrm>
          <a:prstGeom prst="rect">
            <a:avLst/>
          </a:prstGeom>
        </p:spPr>
      </p:pic>
      <p:pic>
        <p:nvPicPr>
          <p:cNvPr id="42" name="Graphic 41" descr="Paper">
            <a:extLst>
              <a:ext uri="{FF2B5EF4-FFF2-40B4-BE49-F238E27FC236}">
                <a16:creationId xmlns:a16="http://schemas.microsoft.com/office/drawing/2014/main" id="{A70A62F0-6F0C-FE72-4523-D181EF814697}"/>
              </a:ext>
            </a:extLst>
          </p:cNvPr>
          <p:cNvPicPr>
            <a:picLocks noChangeAspect="1"/>
          </p:cNvPicPr>
          <p:nvPr/>
        </p:nvPicPr>
        <p:blipFill>
          <a:blip r:embed="rId26">
            <a:extLst>
              <a:ext uri="{28A0092B-C50C-407E-A947-70E740481C1C}">
                <a14:useLocalDpi xmlns:a14="http://schemas.microsoft.com/office/drawing/2010/main" val="0"/>
              </a:ext>
              <a:ext uri="{96DAC541-7B7A-43D3-8B79-37D633B846F1}">
                <asvg:svgBlip xmlns:asvg="http://schemas.microsoft.com/office/drawing/2016/SVG/main" r:embed="rId27"/>
              </a:ext>
            </a:extLst>
          </a:blip>
          <a:stretch>
            <a:fillRect/>
          </a:stretch>
        </p:blipFill>
        <p:spPr>
          <a:xfrm>
            <a:off x="1050419" y="4048706"/>
            <a:ext cx="431853" cy="431853"/>
          </a:xfrm>
          <a:prstGeom prst="rect">
            <a:avLst/>
          </a:prstGeom>
        </p:spPr>
      </p:pic>
    </p:spTree>
    <p:extLst>
      <p:ext uri="{BB962C8B-B14F-4D97-AF65-F5344CB8AC3E}">
        <p14:creationId xmlns:p14="http://schemas.microsoft.com/office/powerpoint/2010/main" val="2235605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BF9F4"/>
        </a:solidFill>
        <a:effectLst/>
      </p:bgPr>
    </p:bg>
    <p:spTree>
      <p:nvGrpSpPr>
        <p:cNvPr id="1" name=""/>
        <p:cNvGrpSpPr/>
        <p:nvPr/>
      </p:nvGrpSpPr>
      <p:grpSpPr>
        <a:xfrm>
          <a:off x="0" y="0"/>
          <a:ext cx="0" cy="0"/>
          <a:chOff x="0" y="0"/>
          <a:chExt cx="0" cy="0"/>
        </a:xfrm>
      </p:grpSpPr>
      <p:sp>
        <p:nvSpPr>
          <p:cNvPr id="9" name="Rectangle: Rounded Corners 8">
            <a:extLst>
              <a:ext uri="{FF2B5EF4-FFF2-40B4-BE49-F238E27FC236}">
                <a16:creationId xmlns:a16="http://schemas.microsoft.com/office/drawing/2014/main" id="{7791BBCB-692D-C75A-5CE4-11DFDA6BE6BE}"/>
              </a:ext>
            </a:extLst>
          </p:cNvPr>
          <p:cNvSpPr/>
          <p:nvPr/>
        </p:nvSpPr>
        <p:spPr>
          <a:xfrm>
            <a:off x="831532" y="1409700"/>
            <a:ext cx="856298" cy="403860"/>
          </a:xfrm>
          <a:prstGeom prst="roundRect">
            <a:avLst>
              <a:gd name="adj" fmla="val 50000"/>
            </a:avLst>
          </a:prstGeom>
          <a:noFill/>
          <a:ln>
            <a:solidFill>
              <a:srgbClr val="8238B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l-PL" sz="800" dirty="0" err="1">
                <a:solidFill>
                  <a:schemeClr val="tx1"/>
                </a:solidFill>
                <a:latin typeface="Tahoma" panose="020B0604030504040204" pitchFamily="34" charset="0"/>
                <a:ea typeface="Tahoma" panose="020B0604030504040204" pitchFamily="34" charset="0"/>
                <a:cs typeface="Tahoma" panose="020B0604030504040204" pitchFamily="34" charset="0"/>
              </a:rPr>
              <a:t>introduction</a:t>
            </a:r>
            <a:endParaRPr lang="pl-PL" sz="8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69" name="Rectangle: Rounded Corners 68">
            <a:extLst>
              <a:ext uri="{FF2B5EF4-FFF2-40B4-BE49-F238E27FC236}">
                <a16:creationId xmlns:a16="http://schemas.microsoft.com/office/drawing/2014/main" id="{38F6A879-93C2-950E-6361-883B1B9954D6}"/>
              </a:ext>
            </a:extLst>
          </p:cNvPr>
          <p:cNvSpPr/>
          <p:nvPr/>
        </p:nvSpPr>
        <p:spPr>
          <a:xfrm>
            <a:off x="1" y="1115101"/>
            <a:ext cx="2442210" cy="217834"/>
          </a:xfrm>
          <a:prstGeom prst="roundRect">
            <a:avLst>
              <a:gd name="adj" fmla="val 0"/>
            </a:avLst>
          </a:prstGeom>
          <a:gradFill flip="none" rotWithShape="1">
            <a:gsLst>
              <a:gs pos="0">
                <a:schemeClr val="bg2">
                  <a:alpha val="0"/>
                </a:schemeClr>
              </a:gs>
              <a:gs pos="81000">
                <a:schemeClr val="bg2">
                  <a:alpha val="50000"/>
                </a:schemeClr>
              </a:gs>
              <a:gs pos="100000">
                <a:schemeClr val="bg2"/>
              </a:gs>
            </a:gsLst>
            <a:lin ang="10800000" scaled="1"/>
            <a:tileRect/>
          </a:gradFill>
          <a:ln cap="rnd" cmpd="sng">
            <a:noFill/>
          </a:ln>
          <a:effectLst>
            <a:softEdge rad="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pl-PL" sz="800" dirty="0" err="1">
                <a:solidFill>
                  <a:schemeClr val="tx1"/>
                </a:solidFill>
                <a:latin typeface="Tahoma" panose="020B0604030504040204" pitchFamily="34" charset="0"/>
                <a:ea typeface="Tahoma" panose="020B0604030504040204" pitchFamily="34" charset="0"/>
                <a:cs typeface="Tahoma" panose="020B0604030504040204" pitchFamily="34" charset="0"/>
              </a:rPr>
              <a:t>Heat</a:t>
            </a:r>
            <a:r>
              <a:rPr lang="pl-PL" sz="800" dirty="0">
                <a:solidFill>
                  <a:schemeClr val="tx1"/>
                </a:solidFill>
                <a:latin typeface="Tahoma" panose="020B0604030504040204" pitchFamily="34" charset="0"/>
                <a:ea typeface="Tahoma" panose="020B0604030504040204" pitchFamily="34" charset="0"/>
                <a:cs typeface="Tahoma" panose="020B0604030504040204" pitchFamily="34" charset="0"/>
              </a:rPr>
              <a:t> Transfer Basics / </a:t>
            </a:r>
            <a:r>
              <a:rPr lang="pl-PL" sz="800" dirty="0" err="1">
                <a:solidFill>
                  <a:schemeClr val="tx1"/>
                </a:solidFill>
                <a:latin typeface="Tahoma" panose="020B0604030504040204" pitchFamily="34" charset="0"/>
                <a:ea typeface="Tahoma" panose="020B0604030504040204" pitchFamily="34" charset="0"/>
                <a:cs typeface="Tahoma" panose="020B0604030504040204" pitchFamily="34" charset="0"/>
              </a:rPr>
              <a:t>Introduction</a:t>
            </a:r>
            <a:endParaRPr lang="pl-PL" sz="8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10" name="Rectangle: Rounded Corners 9">
            <a:extLst>
              <a:ext uri="{FF2B5EF4-FFF2-40B4-BE49-F238E27FC236}">
                <a16:creationId xmlns:a16="http://schemas.microsoft.com/office/drawing/2014/main" id="{E776BEE0-D408-8AEC-E2D4-D1CC357329AF}"/>
              </a:ext>
            </a:extLst>
          </p:cNvPr>
          <p:cNvSpPr/>
          <p:nvPr/>
        </p:nvSpPr>
        <p:spPr>
          <a:xfrm>
            <a:off x="31060" y="265550"/>
            <a:ext cx="742848" cy="241300"/>
          </a:xfrm>
          <a:prstGeom prst="roundRect">
            <a:avLst>
              <a:gd name="adj" fmla="val 33509"/>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endParaRPr lang="pl-PL" sz="800" dirty="0">
              <a:latin typeface="Tahoma" panose="020B0604030504040204" pitchFamily="34" charset="0"/>
              <a:ea typeface="Tahoma" panose="020B0604030504040204" pitchFamily="34" charset="0"/>
              <a:cs typeface="Tahoma" panose="020B0604030504040204" pitchFamily="34" charset="0"/>
            </a:endParaRPr>
          </a:p>
        </p:txBody>
      </p:sp>
      <p:sp>
        <p:nvSpPr>
          <p:cNvPr id="5" name="Rectangle 4">
            <a:extLst>
              <a:ext uri="{FF2B5EF4-FFF2-40B4-BE49-F238E27FC236}">
                <a16:creationId xmlns:a16="http://schemas.microsoft.com/office/drawing/2014/main" id="{2EC90127-CCFA-B40B-0C59-95B6B9974059}"/>
              </a:ext>
            </a:extLst>
          </p:cNvPr>
          <p:cNvSpPr/>
          <p:nvPr/>
        </p:nvSpPr>
        <p:spPr>
          <a:xfrm>
            <a:off x="0" y="278296"/>
            <a:ext cx="584200" cy="2413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pl-PL" sz="16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lvl</a:t>
            </a:r>
            <a:r>
              <a:rPr lang="pl-PL" sz="1600" dirty="0">
                <a:solidFill>
                  <a:schemeClr val="tx1"/>
                </a:solidFill>
                <a:latin typeface="Open sans" panose="020B0606030504020204" pitchFamily="34" charset="0"/>
                <a:ea typeface="Open sans" panose="020B0606030504020204" pitchFamily="34" charset="0"/>
                <a:cs typeface="Open sans" panose="020B0606030504020204" pitchFamily="34" charset="0"/>
              </a:rPr>
              <a:t> 3</a:t>
            </a:r>
          </a:p>
        </p:txBody>
      </p:sp>
      <p:sp>
        <p:nvSpPr>
          <p:cNvPr id="7" name="Arrow: Chevron 6">
            <a:extLst>
              <a:ext uri="{FF2B5EF4-FFF2-40B4-BE49-F238E27FC236}">
                <a16:creationId xmlns:a16="http://schemas.microsoft.com/office/drawing/2014/main" id="{E330E8CB-606B-8001-4143-5845E077660A}"/>
              </a:ext>
            </a:extLst>
          </p:cNvPr>
          <p:cNvSpPr/>
          <p:nvPr/>
        </p:nvSpPr>
        <p:spPr>
          <a:xfrm rot="5400000">
            <a:off x="580388" y="319888"/>
            <a:ext cx="120015" cy="158116"/>
          </a:xfrm>
          <a:prstGeom prst="chevron">
            <a:avLst>
              <a:gd name="adj" fmla="val 94220"/>
            </a:avLst>
          </a:prstGeom>
          <a:solidFill>
            <a:schemeClr val="tx1"/>
          </a:solidFill>
          <a:ln>
            <a:solidFill>
              <a:schemeClr val="tx1"/>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pl-PL">
              <a:solidFill>
                <a:schemeClr val="tx1"/>
              </a:solidFill>
            </a:endParaRPr>
          </a:p>
        </p:txBody>
      </p:sp>
      <p:sp>
        <p:nvSpPr>
          <p:cNvPr id="13" name="Rectangle: Rounded Corners 12">
            <a:extLst>
              <a:ext uri="{FF2B5EF4-FFF2-40B4-BE49-F238E27FC236}">
                <a16:creationId xmlns:a16="http://schemas.microsoft.com/office/drawing/2014/main" id="{97BCA11B-0E32-9738-5A30-720921652565}"/>
              </a:ext>
            </a:extLst>
          </p:cNvPr>
          <p:cNvSpPr/>
          <p:nvPr/>
        </p:nvSpPr>
        <p:spPr>
          <a:xfrm>
            <a:off x="888258" y="273336"/>
            <a:ext cx="742848" cy="241300"/>
          </a:xfrm>
          <a:prstGeom prst="roundRect">
            <a:avLst>
              <a:gd name="adj" fmla="val 33509"/>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endParaRPr lang="pl-PL" sz="800" dirty="0">
              <a:latin typeface="Tahoma" panose="020B0604030504040204" pitchFamily="34" charset="0"/>
              <a:ea typeface="Tahoma" panose="020B0604030504040204" pitchFamily="34" charset="0"/>
              <a:cs typeface="Tahoma" panose="020B0604030504040204" pitchFamily="34" charset="0"/>
            </a:endParaRPr>
          </a:p>
        </p:txBody>
      </p:sp>
      <p:sp>
        <p:nvSpPr>
          <p:cNvPr id="14" name="Rectangle: Rounded Corners 13">
            <a:extLst>
              <a:ext uri="{FF2B5EF4-FFF2-40B4-BE49-F238E27FC236}">
                <a16:creationId xmlns:a16="http://schemas.microsoft.com/office/drawing/2014/main" id="{B898B335-9131-C04C-6159-FC32BA1D4332}"/>
              </a:ext>
            </a:extLst>
          </p:cNvPr>
          <p:cNvSpPr/>
          <p:nvPr/>
        </p:nvSpPr>
        <p:spPr>
          <a:xfrm>
            <a:off x="1745455" y="273336"/>
            <a:ext cx="742848" cy="241300"/>
          </a:xfrm>
          <a:prstGeom prst="roundRect">
            <a:avLst>
              <a:gd name="adj" fmla="val 33509"/>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endParaRPr lang="pl-PL" sz="800" dirty="0">
              <a:latin typeface="Tahoma" panose="020B0604030504040204" pitchFamily="34" charset="0"/>
              <a:ea typeface="Tahoma" panose="020B0604030504040204" pitchFamily="34" charset="0"/>
              <a:cs typeface="Tahoma" panose="020B0604030504040204" pitchFamily="34" charset="0"/>
            </a:endParaRPr>
          </a:p>
        </p:txBody>
      </p:sp>
      <p:pic>
        <p:nvPicPr>
          <p:cNvPr id="16" name="Picture 15">
            <a:extLst>
              <a:ext uri="{FF2B5EF4-FFF2-40B4-BE49-F238E27FC236}">
                <a16:creationId xmlns:a16="http://schemas.microsoft.com/office/drawing/2014/main" id="{37790D67-474D-3D24-8564-B5F8842CC508}"/>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895736" y="298154"/>
            <a:ext cx="255551" cy="191663"/>
          </a:xfrm>
          <a:prstGeom prst="rect">
            <a:avLst/>
          </a:prstGeom>
        </p:spPr>
      </p:pic>
      <p:sp>
        <p:nvSpPr>
          <p:cNvPr id="18" name="Rectangle 17">
            <a:extLst>
              <a:ext uri="{FF2B5EF4-FFF2-40B4-BE49-F238E27FC236}">
                <a16:creationId xmlns:a16="http://schemas.microsoft.com/office/drawing/2014/main" id="{66C65F6E-DF45-A5F9-3D54-FB17661AE7A0}"/>
              </a:ext>
            </a:extLst>
          </p:cNvPr>
          <p:cNvSpPr/>
          <p:nvPr/>
        </p:nvSpPr>
        <p:spPr>
          <a:xfrm>
            <a:off x="1075977" y="273336"/>
            <a:ext cx="584200" cy="2413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pl-PL" sz="16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Eng</a:t>
            </a:r>
            <a:endParaRPr lang="pl-PL" sz="16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19" name="Graphic 18" descr="Daily calendar">
            <a:extLst>
              <a:ext uri="{FF2B5EF4-FFF2-40B4-BE49-F238E27FC236}">
                <a16:creationId xmlns:a16="http://schemas.microsoft.com/office/drawing/2014/main" id="{FAECFFC1-748F-E9A8-B82A-0000BBB7634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771955" y="287140"/>
            <a:ext cx="198120" cy="198120"/>
          </a:xfrm>
          <a:prstGeom prst="rect">
            <a:avLst/>
          </a:prstGeom>
        </p:spPr>
      </p:pic>
      <p:sp>
        <p:nvSpPr>
          <p:cNvPr id="20" name="Rectangle 19">
            <a:extLst>
              <a:ext uri="{FF2B5EF4-FFF2-40B4-BE49-F238E27FC236}">
                <a16:creationId xmlns:a16="http://schemas.microsoft.com/office/drawing/2014/main" id="{4337F17A-ADAE-9100-3EE1-2BB529E9ECD4}"/>
              </a:ext>
            </a:extLst>
          </p:cNvPr>
          <p:cNvSpPr/>
          <p:nvPr/>
        </p:nvSpPr>
        <p:spPr>
          <a:xfrm>
            <a:off x="1930603" y="273336"/>
            <a:ext cx="584200" cy="2413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pl-PL" sz="1600" dirty="0">
                <a:solidFill>
                  <a:schemeClr val="tx1"/>
                </a:solidFill>
                <a:latin typeface="Open sans" panose="020B0606030504020204" pitchFamily="34" charset="0"/>
                <a:ea typeface="Open sans" panose="020B0606030504020204" pitchFamily="34" charset="0"/>
                <a:cs typeface="Open sans" panose="020B0606030504020204" pitchFamily="34" charset="0"/>
              </a:rPr>
              <a:t>22h</a:t>
            </a:r>
          </a:p>
        </p:txBody>
      </p:sp>
      <p:sp>
        <p:nvSpPr>
          <p:cNvPr id="22" name="Rectangle 21">
            <a:extLst>
              <a:ext uri="{FF2B5EF4-FFF2-40B4-BE49-F238E27FC236}">
                <a16:creationId xmlns:a16="http://schemas.microsoft.com/office/drawing/2014/main" id="{474F5A12-F0B3-18C5-D640-875507FD3ABD}"/>
              </a:ext>
            </a:extLst>
          </p:cNvPr>
          <p:cNvSpPr/>
          <p:nvPr/>
        </p:nvSpPr>
        <p:spPr>
          <a:xfrm>
            <a:off x="1259681" y="673100"/>
            <a:ext cx="1285081" cy="396240"/>
          </a:xfrm>
          <a:prstGeom prst="rect">
            <a:avLst/>
          </a:prstGeom>
          <a:noFill/>
          <a:ln w="9525">
            <a:gradFill flip="none" rotWithShape="1">
              <a:gsLst>
                <a:gs pos="71000">
                  <a:schemeClr val="accent1">
                    <a:lumMod val="45000"/>
                    <a:lumOff val="55000"/>
                    <a:alpha val="0"/>
                  </a:schemeClr>
                </a:gs>
                <a:gs pos="100000">
                  <a:schemeClr val="bg1">
                    <a:lumMod val="50000"/>
                  </a:schemeClr>
                </a:gs>
              </a:gsLst>
              <a:lin ang="5400000" scaled="1"/>
              <a:tileRect/>
            </a:gra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pl-PL" sz="1600" dirty="0">
                <a:latin typeface="Open sans" panose="020B0606030504020204" pitchFamily="34" charset="0"/>
                <a:ea typeface="Open sans" panose="020B0606030504020204" pitchFamily="34" charset="0"/>
                <a:cs typeface="Open sans" panose="020B0606030504020204" pitchFamily="34" charset="0"/>
              </a:rPr>
              <a:t>Video</a:t>
            </a:r>
          </a:p>
        </p:txBody>
      </p:sp>
      <p:sp>
        <p:nvSpPr>
          <p:cNvPr id="21" name="Rectangle 20">
            <a:extLst>
              <a:ext uri="{FF2B5EF4-FFF2-40B4-BE49-F238E27FC236}">
                <a16:creationId xmlns:a16="http://schemas.microsoft.com/office/drawing/2014/main" id="{F8EB65DC-362D-69F0-CE25-4A6EDE0B1E7D}"/>
              </a:ext>
            </a:extLst>
          </p:cNvPr>
          <p:cNvSpPr/>
          <p:nvPr/>
        </p:nvSpPr>
        <p:spPr>
          <a:xfrm>
            <a:off x="-25400" y="673100"/>
            <a:ext cx="1285081" cy="396240"/>
          </a:xfrm>
          <a:prstGeom prst="rect">
            <a:avLst/>
          </a:prstGeom>
          <a:noFill/>
          <a:ln w="9525">
            <a:gradFill flip="none" rotWithShape="1">
              <a:gsLst>
                <a:gs pos="72000">
                  <a:srgbClr val="8238BA">
                    <a:alpha val="0"/>
                  </a:srgbClr>
                </a:gs>
                <a:gs pos="100000">
                  <a:srgbClr val="8238BA"/>
                </a:gs>
              </a:gsLst>
              <a:lin ang="5400000" scaled="1"/>
              <a:tileRect/>
            </a:gra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pl-PL" dirty="0" err="1">
                <a:latin typeface="Open sans" panose="020B0606030504020204" pitchFamily="34" charset="0"/>
                <a:ea typeface="Open sans" panose="020B0606030504020204" pitchFamily="34" charset="0"/>
                <a:cs typeface="Open sans" panose="020B0606030504020204" pitchFamily="34" charset="0"/>
              </a:rPr>
              <a:t>Path</a:t>
            </a:r>
            <a:endParaRPr lang="pl-PL" dirty="0">
              <a:latin typeface="Open sans" panose="020B0606030504020204" pitchFamily="34" charset="0"/>
              <a:ea typeface="Open sans" panose="020B0606030504020204" pitchFamily="34" charset="0"/>
              <a:cs typeface="Open sans" panose="020B0606030504020204" pitchFamily="34" charset="0"/>
            </a:endParaRPr>
          </a:p>
        </p:txBody>
      </p:sp>
      <p:pic>
        <p:nvPicPr>
          <p:cNvPr id="48" name="Picture 47">
            <a:extLst>
              <a:ext uri="{FF2B5EF4-FFF2-40B4-BE49-F238E27FC236}">
                <a16:creationId xmlns:a16="http://schemas.microsoft.com/office/drawing/2014/main" id="{EB5D4CC4-BC74-E5CD-D06B-92FFCF3F6A6F}"/>
              </a:ext>
            </a:extLst>
          </p:cNvPr>
          <p:cNvPicPr>
            <a:picLocks noChangeAspect="1"/>
          </p:cNvPicPr>
          <p:nvPr/>
        </p:nvPicPr>
        <p:blipFill rotWithShape="1">
          <a:blip r:embed="rId6">
            <a:clrChange>
              <a:clrFrom>
                <a:srgbClr val="F7F7F7"/>
              </a:clrFrom>
              <a:clrTo>
                <a:srgbClr val="F7F7F7">
                  <a:alpha val="0"/>
                </a:srgbClr>
              </a:clrTo>
            </a:clrChange>
            <a:extLst>
              <a:ext uri="{28A0092B-C50C-407E-A947-70E740481C1C}">
                <a14:useLocalDpi xmlns:a14="http://schemas.microsoft.com/office/drawing/2010/main" val="0"/>
              </a:ext>
              <a:ext uri="{837473B0-CC2E-450A-ABE3-18F120FF3D39}">
                <a1611:picAttrSrcUrl xmlns:a1611="http://schemas.microsoft.com/office/drawing/2016/11/main" r:id="rId7"/>
              </a:ext>
            </a:extLst>
          </a:blip>
          <a:srcRect l="7482" t="11003" r="80922" b="18743"/>
          <a:stretch/>
        </p:blipFill>
        <p:spPr>
          <a:xfrm>
            <a:off x="2320448" y="1094002"/>
            <a:ext cx="217835" cy="3422117"/>
          </a:xfrm>
          <a:prstGeom prst="rect">
            <a:avLst/>
          </a:prstGeom>
        </p:spPr>
      </p:pic>
      <p:pic>
        <p:nvPicPr>
          <p:cNvPr id="49" name="Picture 48">
            <a:extLst>
              <a:ext uri="{FF2B5EF4-FFF2-40B4-BE49-F238E27FC236}">
                <a16:creationId xmlns:a16="http://schemas.microsoft.com/office/drawing/2014/main" id="{D83E1C36-29A5-C72A-B3E1-5EB068FC3DA2}"/>
              </a:ext>
            </a:extLst>
          </p:cNvPr>
          <p:cNvPicPr>
            <a:picLocks noChangeAspect="1"/>
          </p:cNvPicPr>
          <p:nvPr/>
        </p:nvPicPr>
        <p:blipFill rotWithShape="1">
          <a:blip r:embed="rId6">
            <a:clrChange>
              <a:clrFrom>
                <a:srgbClr val="F7F7F7"/>
              </a:clrFrom>
              <a:clrTo>
                <a:srgbClr val="F7F7F7">
                  <a:alpha val="0"/>
                </a:srgbClr>
              </a:clrTo>
            </a:clrChange>
            <a:extLst>
              <a:ext uri="{28A0092B-C50C-407E-A947-70E740481C1C}">
                <a14:useLocalDpi xmlns:a14="http://schemas.microsoft.com/office/drawing/2010/main" val="0"/>
              </a:ext>
              <a:ext uri="{837473B0-CC2E-450A-ABE3-18F120FF3D39}">
                <a1611:picAttrSrcUrl xmlns:a1611="http://schemas.microsoft.com/office/drawing/2016/11/main" r:id="rId7"/>
              </a:ext>
            </a:extLst>
          </a:blip>
          <a:srcRect l="7482" t="11003" r="80922" b="18743"/>
          <a:stretch/>
        </p:blipFill>
        <p:spPr>
          <a:xfrm rot="16200000">
            <a:off x="1150764" y="3255447"/>
            <a:ext cx="217835" cy="2595456"/>
          </a:xfrm>
          <a:prstGeom prst="rect">
            <a:avLst/>
          </a:prstGeom>
        </p:spPr>
      </p:pic>
      <p:pic>
        <p:nvPicPr>
          <p:cNvPr id="51" name="Graphic 50" descr="Zoom in">
            <a:extLst>
              <a:ext uri="{FF2B5EF4-FFF2-40B4-BE49-F238E27FC236}">
                <a16:creationId xmlns:a16="http://schemas.microsoft.com/office/drawing/2014/main" id="{94F91AC5-7693-90EB-2818-20FD2A08075E}"/>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6095" y="3827214"/>
            <a:ext cx="240049" cy="240049"/>
          </a:xfrm>
          <a:prstGeom prst="rect">
            <a:avLst/>
          </a:prstGeom>
        </p:spPr>
      </p:pic>
      <p:pic>
        <p:nvPicPr>
          <p:cNvPr id="53" name="Graphic 52" descr="Zoom out">
            <a:extLst>
              <a:ext uri="{FF2B5EF4-FFF2-40B4-BE49-F238E27FC236}">
                <a16:creationId xmlns:a16="http://schemas.microsoft.com/office/drawing/2014/main" id="{E1EB3EC0-45C2-A216-C79B-9D1DCDE853B9}"/>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33900" y="4104304"/>
            <a:ext cx="240049" cy="240049"/>
          </a:xfrm>
          <a:prstGeom prst="rect">
            <a:avLst/>
          </a:prstGeom>
        </p:spPr>
      </p:pic>
      <p:sp>
        <p:nvSpPr>
          <p:cNvPr id="54" name="Rectangle 53">
            <a:extLst>
              <a:ext uri="{FF2B5EF4-FFF2-40B4-BE49-F238E27FC236}">
                <a16:creationId xmlns:a16="http://schemas.microsoft.com/office/drawing/2014/main" id="{14182DD1-962C-E8F0-E546-F458D5F1567F}"/>
              </a:ext>
            </a:extLst>
          </p:cNvPr>
          <p:cNvSpPr/>
          <p:nvPr/>
        </p:nvSpPr>
        <p:spPr>
          <a:xfrm>
            <a:off x="2840" y="4081221"/>
            <a:ext cx="302260" cy="279400"/>
          </a:xfrm>
          <a:prstGeom prst="rect">
            <a:avLst/>
          </a:prstGeom>
          <a:noFill/>
          <a:ln w="3175">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55" name="Rectangle 54">
            <a:extLst>
              <a:ext uri="{FF2B5EF4-FFF2-40B4-BE49-F238E27FC236}">
                <a16:creationId xmlns:a16="http://schemas.microsoft.com/office/drawing/2014/main" id="{3712A727-A098-B7AE-E009-572E0F5F1F84}"/>
              </a:ext>
            </a:extLst>
          </p:cNvPr>
          <p:cNvSpPr/>
          <p:nvPr/>
        </p:nvSpPr>
        <p:spPr>
          <a:xfrm>
            <a:off x="1808" y="3799427"/>
            <a:ext cx="302260" cy="279400"/>
          </a:xfrm>
          <a:prstGeom prst="rect">
            <a:avLst/>
          </a:prstGeom>
          <a:noFill/>
          <a:ln w="3175">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56" name="Rectangle 55">
            <a:extLst>
              <a:ext uri="{FF2B5EF4-FFF2-40B4-BE49-F238E27FC236}">
                <a16:creationId xmlns:a16="http://schemas.microsoft.com/office/drawing/2014/main" id="{9E679659-307D-4999-F67F-53BDEAED9921}"/>
              </a:ext>
            </a:extLst>
          </p:cNvPr>
          <p:cNvSpPr/>
          <p:nvPr/>
        </p:nvSpPr>
        <p:spPr>
          <a:xfrm>
            <a:off x="1680210" y="4549962"/>
            <a:ext cx="838800" cy="484229"/>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b"/>
          <a:lstStyle/>
          <a:p>
            <a:pPr algn="ctr"/>
            <a:r>
              <a:rPr lang="pl-PL" sz="1100" dirty="0">
                <a:latin typeface="Tahoma" panose="020B0604030504040204" pitchFamily="34" charset="0"/>
                <a:ea typeface="Tahoma" panose="020B0604030504040204" pitchFamily="34" charset="0"/>
                <a:cs typeface="Tahoma" panose="020B0604030504040204" pitchFamily="34" charset="0"/>
              </a:rPr>
              <a:t>Train</a:t>
            </a:r>
          </a:p>
        </p:txBody>
      </p:sp>
      <p:sp>
        <p:nvSpPr>
          <p:cNvPr id="57" name="Rectangle 56">
            <a:extLst>
              <a:ext uri="{FF2B5EF4-FFF2-40B4-BE49-F238E27FC236}">
                <a16:creationId xmlns:a16="http://schemas.microsoft.com/office/drawing/2014/main" id="{94F84D9C-C839-D8F5-6668-9DA6F2E4029C}"/>
              </a:ext>
            </a:extLst>
          </p:cNvPr>
          <p:cNvSpPr/>
          <p:nvPr/>
        </p:nvSpPr>
        <p:spPr>
          <a:xfrm>
            <a:off x="-981" y="4549962"/>
            <a:ext cx="838800" cy="484229"/>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b"/>
          <a:lstStyle/>
          <a:p>
            <a:pPr algn="ctr"/>
            <a:r>
              <a:rPr lang="pl-PL" sz="1100" dirty="0" err="1">
                <a:solidFill>
                  <a:schemeClr val="tx1"/>
                </a:solidFill>
                <a:latin typeface="Tahoma" panose="020B0604030504040204" pitchFamily="34" charset="0"/>
                <a:ea typeface="Tahoma" panose="020B0604030504040204" pitchFamily="34" charset="0"/>
                <a:cs typeface="Tahoma" panose="020B0604030504040204" pitchFamily="34" charset="0"/>
              </a:rPr>
              <a:t>Learn</a:t>
            </a:r>
            <a:endParaRPr lang="pl-PL"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58" name="Rectangle 57">
            <a:extLst>
              <a:ext uri="{FF2B5EF4-FFF2-40B4-BE49-F238E27FC236}">
                <a16:creationId xmlns:a16="http://schemas.microsoft.com/office/drawing/2014/main" id="{819CC536-2DE2-DFEE-0845-575F58AD4D0F}"/>
              </a:ext>
            </a:extLst>
          </p:cNvPr>
          <p:cNvSpPr/>
          <p:nvPr/>
        </p:nvSpPr>
        <p:spPr>
          <a:xfrm>
            <a:off x="840281" y="4549962"/>
            <a:ext cx="838800" cy="484229"/>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b"/>
          <a:lstStyle/>
          <a:p>
            <a:pPr algn="ctr"/>
            <a:r>
              <a:rPr lang="pl-PL" sz="1100" dirty="0" err="1">
                <a:latin typeface="Tahoma" panose="020B0604030504040204" pitchFamily="34" charset="0"/>
                <a:ea typeface="Tahoma" panose="020B0604030504040204" pitchFamily="34" charset="0"/>
                <a:cs typeface="Tahoma" panose="020B0604030504040204" pitchFamily="34" charset="0"/>
              </a:rPr>
              <a:t>Add</a:t>
            </a:r>
            <a:r>
              <a:rPr lang="pl-PL" sz="1100" dirty="0">
                <a:latin typeface="Tahoma" panose="020B0604030504040204" pitchFamily="34" charset="0"/>
                <a:ea typeface="Tahoma" panose="020B0604030504040204" pitchFamily="34" charset="0"/>
                <a:cs typeface="Tahoma" panose="020B0604030504040204" pitchFamily="34" charset="0"/>
              </a:rPr>
              <a:t> </a:t>
            </a:r>
            <a:r>
              <a:rPr lang="pl-PL" sz="1100" dirty="0" err="1">
                <a:latin typeface="Tahoma" panose="020B0604030504040204" pitchFamily="34" charset="0"/>
                <a:ea typeface="Tahoma" panose="020B0604030504040204" pitchFamily="34" charset="0"/>
                <a:cs typeface="Tahoma" panose="020B0604030504040204" pitchFamily="34" charset="0"/>
              </a:rPr>
              <a:t>new</a:t>
            </a:r>
            <a:endParaRPr lang="pl-PL" sz="1100" dirty="0">
              <a:latin typeface="Tahoma" panose="020B0604030504040204" pitchFamily="34" charset="0"/>
              <a:ea typeface="Tahoma" panose="020B0604030504040204" pitchFamily="34" charset="0"/>
              <a:cs typeface="Tahoma" panose="020B0604030504040204" pitchFamily="34" charset="0"/>
            </a:endParaRPr>
          </a:p>
        </p:txBody>
      </p:sp>
      <p:pic>
        <p:nvPicPr>
          <p:cNvPr id="59" name="Graphic 58" descr="Graduation cap">
            <a:extLst>
              <a:ext uri="{FF2B5EF4-FFF2-40B4-BE49-F238E27FC236}">
                <a16:creationId xmlns:a16="http://schemas.microsoft.com/office/drawing/2014/main" id="{76ACB41E-AB8E-C56A-7ABA-9CF120DD1B2E}"/>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273949" y="4525353"/>
            <a:ext cx="333270" cy="380135"/>
          </a:xfrm>
          <a:prstGeom prst="rect">
            <a:avLst/>
          </a:prstGeom>
        </p:spPr>
      </p:pic>
      <p:pic>
        <p:nvPicPr>
          <p:cNvPr id="60" name="Graphic 59" descr="Add">
            <a:extLst>
              <a:ext uri="{FF2B5EF4-FFF2-40B4-BE49-F238E27FC236}">
                <a16:creationId xmlns:a16="http://schemas.microsoft.com/office/drawing/2014/main" id="{46EA8AD5-80F1-8BFA-F257-2F11D9F334F0}"/>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1101862" y="4582700"/>
            <a:ext cx="315638" cy="265442"/>
          </a:xfrm>
          <a:prstGeom prst="rect">
            <a:avLst/>
          </a:prstGeom>
        </p:spPr>
      </p:pic>
      <p:pic>
        <p:nvPicPr>
          <p:cNvPr id="68" name="Graphic 67" descr="Brain in head">
            <a:extLst>
              <a:ext uri="{FF2B5EF4-FFF2-40B4-BE49-F238E27FC236}">
                <a16:creationId xmlns:a16="http://schemas.microsoft.com/office/drawing/2014/main" id="{EACB71BD-59DF-7512-EB10-2DC34A273AE1}"/>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1969300" y="4582700"/>
            <a:ext cx="295158" cy="265443"/>
          </a:xfrm>
          <a:prstGeom prst="rect">
            <a:avLst/>
          </a:prstGeom>
        </p:spPr>
      </p:pic>
      <p:sp>
        <p:nvSpPr>
          <p:cNvPr id="3" name="Rectangle: Rounded Corners 2">
            <a:extLst>
              <a:ext uri="{FF2B5EF4-FFF2-40B4-BE49-F238E27FC236}">
                <a16:creationId xmlns:a16="http://schemas.microsoft.com/office/drawing/2014/main" id="{2FA3FA33-1E80-E210-3FEA-AB209BD006C5}"/>
              </a:ext>
            </a:extLst>
          </p:cNvPr>
          <p:cNvSpPr/>
          <p:nvPr/>
        </p:nvSpPr>
        <p:spPr>
          <a:xfrm>
            <a:off x="830476" y="1974491"/>
            <a:ext cx="856298" cy="403860"/>
          </a:xfrm>
          <a:prstGeom prst="roundRect">
            <a:avLst/>
          </a:prstGeom>
          <a:solidFill>
            <a:schemeClr val="accent6">
              <a:lumMod val="75000"/>
            </a:schemeClr>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l-PL" sz="800" dirty="0">
                <a:solidFill>
                  <a:schemeClr val="bg1"/>
                </a:solidFill>
                <a:latin typeface="Tahoma" panose="020B0604030504040204" pitchFamily="34" charset="0"/>
                <a:ea typeface="Tahoma" panose="020B0604030504040204" pitchFamily="34" charset="0"/>
                <a:cs typeface="Tahoma" panose="020B0604030504040204" pitchFamily="34" charset="0"/>
              </a:rPr>
              <a:t>Definition of </a:t>
            </a:r>
            <a:r>
              <a:rPr lang="pl-PL" sz="800" dirty="0" err="1">
                <a:solidFill>
                  <a:schemeClr val="bg1"/>
                </a:solidFill>
                <a:latin typeface="Tahoma" panose="020B0604030504040204" pitchFamily="34" charset="0"/>
                <a:ea typeface="Tahoma" panose="020B0604030504040204" pitchFamily="34" charset="0"/>
                <a:cs typeface="Tahoma" panose="020B0604030504040204" pitchFamily="34" charset="0"/>
              </a:rPr>
              <a:t>heat</a:t>
            </a:r>
            <a:r>
              <a:rPr lang="pl-PL" sz="800" dirty="0">
                <a:solidFill>
                  <a:schemeClr val="bg1"/>
                </a:solidFill>
                <a:latin typeface="Tahoma" panose="020B0604030504040204" pitchFamily="34" charset="0"/>
                <a:ea typeface="Tahoma" panose="020B0604030504040204" pitchFamily="34" charset="0"/>
                <a:cs typeface="Tahoma" panose="020B0604030504040204" pitchFamily="34" charset="0"/>
              </a:rPr>
              <a:t> transfer</a:t>
            </a:r>
          </a:p>
        </p:txBody>
      </p:sp>
      <p:sp>
        <p:nvSpPr>
          <p:cNvPr id="4" name="Rectangle: Rounded Corners 3">
            <a:extLst>
              <a:ext uri="{FF2B5EF4-FFF2-40B4-BE49-F238E27FC236}">
                <a16:creationId xmlns:a16="http://schemas.microsoft.com/office/drawing/2014/main" id="{6DD79F0D-EB47-1D21-606C-C5407EE4010E}"/>
              </a:ext>
            </a:extLst>
          </p:cNvPr>
          <p:cNvSpPr/>
          <p:nvPr/>
        </p:nvSpPr>
        <p:spPr>
          <a:xfrm>
            <a:off x="830476" y="2614571"/>
            <a:ext cx="856298" cy="403860"/>
          </a:xfrm>
          <a:prstGeom prst="roundRect">
            <a:avLst/>
          </a:prstGeom>
          <a:solidFill>
            <a:schemeClr val="accent6">
              <a:lumMod val="75000"/>
            </a:schemeClr>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l-PL" sz="800" dirty="0">
                <a:solidFill>
                  <a:schemeClr val="bg1"/>
                </a:solidFill>
                <a:latin typeface="Tahoma" panose="020B0604030504040204" pitchFamily="34" charset="0"/>
                <a:ea typeface="Tahoma" panose="020B0604030504040204" pitchFamily="34" charset="0"/>
                <a:cs typeface="Tahoma" panose="020B0604030504040204" pitchFamily="34" charset="0"/>
              </a:rPr>
              <a:t>1st law of </a:t>
            </a:r>
            <a:r>
              <a:rPr lang="pl-PL" sz="800" dirty="0" err="1">
                <a:solidFill>
                  <a:schemeClr val="bg1"/>
                </a:solidFill>
                <a:latin typeface="Tahoma" panose="020B0604030504040204" pitchFamily="34" charset="0"/>
                <a:ea typeface="Tahoma" panose="020B0604030504040204" pitchFamily="34" charset="0"/>
                <a:cs typeface="Tahoma" panose="020B0604030504040204" pitchFamily="34" charset="0"/>
              </a:rPr>
              <a:t>thermo</a:t>
            </a:r>
            <a:r>
              <a:rPr lang="pl-PL" sz="800" dirty="0">
                <a:solidFill>
                  <a:schemeClr val="bg1"/>
                </a:solidFill>
                <a:latin typeface="Tahoma" panose="020B0604030504040204" pitchFamily="34" charset="0"/>
                <a:ea typeface="Tahoma" panose="020B0604030504040204" pitchFamily="34" charset="0"/>
                <a:cs typeface="Tahoma" panose="020B0604030504040204" pitchFamily="34" charset="0"/>
              </a:rPr>
              <a:t>.</a:t>
            </a:r>
          </a:p>
        </p:txBody>
      </p:sp>
      <p:cxnSp>
        <p:nvCxnSpPr>
          <p:cNvPr id="6" name="Straight Connector 5">
            <a:extLst>
              <a:ext uri="{FF2B5EF4-FFF2-40B4-BE49-F238E27FC236}">
                <a16:creationId xmlns:a16="http://schemas.microsoft.com/office/drawing/2014/main" id="{DA40BB20-3F99-AAF6-7EAD-8187DF273E23}"/>
              </a:ext>
            </a:extLst>
          </p:cNvPr>
          <p:cNvCxnSpPr>
            <a:cxnSpLocks/>
          </p:cNvCxnSpPr>
          <p:nvPr/>
        </p:nvCxnSpPr>
        <p:spPr>
          <a:xfrm>
            <a:off x="1258625" y="2378351"/>
            <a:ext cx="0" cy="236220"/>
          </a:xfrm>
          <a:prstGeom prst="line">
            <a:avLst/>
          </a:prstGeom>
          <a:ln w="28575">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pic>
        <p:nvPicPr>
          <p:cNvPr id="8" name="Graphic 7" descr="Back">
            <a:extLst>
              <a:ext uri="{FF2B5EF4-FFF2-40B4-BE49-F238E27FC236}">
                <a16:creationId xmlns:a16="http://schemas.microsoft.com/office/drawing/2014/main" id="{C876F9D2-BFC3-71EF-D041-3223EA840E19}"/>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190823" y="1340079"/>
            <a:ext cx="429055" cy="429055"/>
          </a:xfrm>
          <a:prstGeom prst="rect">
            <a:avLst/>
          </a:prstGeom>
        </p:spPr>
      </p:pic>
      <p:sp>
        <p:nvSpPr>
          <p:cNvPr id="28" name="Rectangle 27">
            <a:extLst>
              <a:ext uri="{FF2B5EF4-FFF2-40B4-BE49-F238E27FC236}">
                <a16:creationId xmlns:a16="http://schemas.microsoft.com/office/drawing/2014/main" id="{825234C9-AD17-C80A-C485-0ACE939AB0FB}"/>
              </a:ext>
            </a:extLst>
          </p:cNvPr>
          <p:cNvSpPr/>
          <p:nvPr/>
        </p:nvSpPr>
        <p:spPr>
          <a:xfrm>
            <a:off x="5976" y="597408"/>
            <a:ext cx="2513387" cy="3927945"/>
          </a:xfrm>
          <a:prstGeom prst="rect">
            <a:avLst/>
          </a:prstGeom>
          <a:solidFill>
            <a:srgbClr val="FFF9E7"/>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dirty="0"/>
          </a:p>
        </p:txBody>
      </p:sp>
      <p:sp>
        <p:nvSpPr>
          <p:cNvPr id="30" name="Rectangle: Rounded Corners 29">
            <a:extLst>
              <a:ext uri="{FF2B5EF4-FFF2-40B4-BE49-F238E27FC236}">
                <a16:creationId xmlns:a16="http://schemas.microsoft.com/office/drawing/2014/main" id="{2289B453-889C-E4C3-A165-8C2B723D4F88}"/>
              </a:ext>
            </a:extLst>
          </p:cNvPr>
          <p:cNvSpPr/>
          <p:nvPr/>
        </p:nvSpPr>
        <p:spPr>
          <a:xfrm>
            <a:off x="403384" y="624078"/>
            <a:ext cx="1712595" cy="375285"/>
          </a:xfrm>
          <a:prstGeom prst="roundRect">
            <a:avLst>
              <a:gd name="adj" fmla="val 50000"/>
            </a:avLst>
          </a:prstGeom>
          <a:solidFill>
            <a:schemeClr val="accent6">
              <a:lumMod val="75000"/>
            </a:schemeClr>
          </a:solidFill>
          <a:ln cap="rnd" cmpd="sng">
            <a:solidFill>
              <a:schemeClr val="tx1">
                <a:lumMod val="95000"/>
                <a:lumOff val="5000"/>
                <a:alpha val="96000"/>
              </a:schemeClr>
            </a:solidFill>
          </a:ln>
          <a:effectLst>
            <a:softEdge rad="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l-PL" sz="1000" dirty="0">
                <a:latin typeface="Tahoma" panose="020B0604030504040204" pitchFamily="34" charset="0"/>
                <a:ea typeface="Tahoma" panose="020B0604030504040204" pitchFamily="34" charset="0"/>
                <a:cs typeface="Tahoma" panose="020B0604030504040204" pitchFamily="34" charset="0"/>
              </a:rPr>
              <a:t>Definition of </a:t>
            </a:r>
            <a:r>
              <a:rPr lang="pl-PL" sz="1000" dirty="0" err="1">
                <a:latin typeface="Tahoma" panose="020B0604030504040204" pitchFamily="34" charset="0"/>
                <a:ea typeface="Tahoma" panose="020B0604030504040204" pitchFamily="34" charset="0"/>
                <a:cs typeface="Tahoma" panose="020B0604030504040204" pitchFamily="34" charset="0"/>
              </a:rPr>
              <a:t>heat</a:t>
            </a:r>
            <a:r>
              <a:rPr lang="pl-PL" sz="1000" dirty="0">
                <a:latin typeface="Tahoma" panose="020B0604030504040204" pitchFamily="34" charset="0"/>
                <a:ea typeface="Tahoma" panose="020B0604030504040204" pitchFamily="34" charset="0"/>
                <a:cs typeface="Tahoma" panose="020B0604030504040204" pitchFamily="34" charset="0"/>
              </a:rPr>
              <a:t> transfer</a:t>
            </a:r>
          </a:p>
        </p:txBody>
      </p:sp>
      <p:cxnSp>
        <p:nvCxnSpPr>
          <p:cNvPr id="31" name="Straight Connector 30">
            <a:extLst>
              <a:ext uri="{FF2B5EF4-FFF2-40B4-BE49-F238E27FC236}">
                <a16:creationId xmlns:a16="http://schemas.microsoft.com/office/drawing/2014/main" id="{86CCF043-1C1E-2F68-4E50-93669482E311}"/>
              </a:ext>
            </a:extLst>
          </p:cNvPr>
          <p:cNvCxnSpPr/>
          <p:nvPr/>
        </p:nvCxnSpPr>
        <p:spPr>
          <a:xfrm>
            <a:off x="-1" y="713613"/>
            <a:ext cx="432000" cy="0"/>
          </a:xfrm>
          <a:prstGeom prst="line">
            <a:avLst/>
          </a:prstGeom>
          <a:ln w="127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49D91C90-098E-D0F2-BF51-8DBDC1ED405F}"/>
              </a:ext>
            </a:extLst>
          </p:cNvPr>
          <p:cNvCxnSpPr/>
          <p:nvPr/>
        </p:nvCxnSpPr>
        <p:spPr>
          <a:xfrm>
            <a:off x="0" y="906018"/>
            <a:ext cx="432000" cy="0"/>
          </a:xfrm>
          <a:prstGeom prst="line">
            <a:avLst/>
          </a:prstGeom>
          <a:ln w="127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BF080719-0EA8-7053-2099-74E093B962CC}"/>
              </a:ext>
            </a:extLst>
          </p:cNvPr>
          <p:cNvSpPr/>
          <p:nvPr/>
        </p:nvSpPr>
        <p:spPr>
          <a:xfrm>
            <a:off x="187161" y="3240061"/>
            <a:ext cx="2005584" cy="121588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l-PL" dirty="0"/>
              <a:t>Insert pdf </a:t>
            </a:r>
            <a:r>
              <a:rPr lang="pl-PL" dirty="0" err="1"/>
              <a:t>here</a:t>
            </a:r>
            <a:endParaRPr lang="pl-PL" dirty="0"/>
          </a:p>
        </p:txBody>
      </p:sp>
      <p:sp>
        <p:nvSpPr>
          <p:cNvPr id="11" name="Rectangle 10">
            <a:extLst>
              <a:ext uri="{FF2B5EF4-FFF2-40B4-BE49-F238E27FC236}">
                <a16:creationId xmlns:a16="http://schemas.microsoft.com/office/drawing/2014/main" id="{50C11FA4-C457-22E8-F257-8B08F56566BB}"/>
              </a:ext>
            </a:extLst>
          </p:cNvPr>
          <p:cNvSpPr/>
          <p:nvPr/>
        </p:nvSpPr>
        <p:spPr>
          <a:xfrm>
            <a:off x="91440" y="1005840"/>
            <a:ext cx="2206752" cy="1591056"/>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l"/>
            <a:r>
              <a:rPr lang="pl-PL" sz="800" b="0" i="0" dirty="0">
                <a:solidFill>
                  <a:schemeClr val="tx1"/>
                </a:solidFill>
                <a:effectLst/>
                <a:latin typeface="Tahoma" panose="020B0604030504040204" pitchFamily="34" charset="0"/>
                <a:ea typeface="Tahoma" panose="020B0604030504040204" pitchFamily="34" charset="0"/>
                <a:cs typeface="Tahoma" panose="020B0604030504040204" pitchFamily="34" charset="0"/>
              </a:rPr>
              <a:t>Here </a:t>
            </a:r>
            <a:r>
              <a:rPr lang="pl-PL" sz="800" b="0" i="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is</a:t>
            </a:r>
            <a:r>
              <a:rPr lang="pl-PL" sz="800" b="0" i="0" dirty="0">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lang="pl-PL" sz="800" b="0" i="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an</a:t>
            </a:r>
            <a:r>
              <a:rPr lang="pl-PL" sz="800" b="0" i="0" dirty="0">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lang="pl-PL" sz="800" b="0" i="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explanation</a:t>
            </a:r>
            <a:r>
              <a:rPr lang="pl-PL" sz="800" b="0" i="0" dirty="0">
                <a:solidFill>
                  <a:schemeClr val="tx1"/>
                </a:solidFill>
                <a:effectLst/>
                <a:latin typeface="Tahoma" panose="020B0604030504040204" pitchFamily="34" charset="0"/>
                <a:ea typeface="Tahoma" panose="020B0604030504040204" pitchFamily="34" charset="0"/>
                <a:cs typeface="Tahoma" panose="020B0604030504040204" pitchFamily="34" charset="0"/>
              </a:rPr>
              <a:t>: </a:t>
            </a:r>
            <a:endParaRPr lang="en-US" sz="800" b="0" i="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p:txBody>
      </p:sp>
      <p:sp>
        <p:nvSpPr>
          <p:cNvPr id="12" name="Rectangle 11">
            <a:extLst>
              <a:ext uri="{FF2B5EF4-FFF2-40B4-BE49-F238E27FC236}">
                <a16:creationId xmlns:a16="http://schemas.microsoft.com/office/drawing/2014/main" id="{AC1328BC-67FE-3E6F-BF7F-DF31E93D8CBA}"/>
              </a:ext>
            </a:extLst>
          </p:cNvPr>
          <p:cNvSpPr/>
          <p:nvPr/>
        </p:nvSpPr>
        <p:spPr>
          <a:xfrm>
            <a:off x="139730" y="1270472"/>
            <a:ext cx="2005584" cy="142955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l-PL" dirty="0" err="1"/>
              <a:t>Embed</a:t>
            </a:r>
            <a:r>
              <a:rPr lang="pl-PL" dirty="0"/>
              <a:t> </a:t>
            </a:r>
            <a:r>
              <a:rPr lang="pl-PL" dirty="0" err="1"/>
              <a:t>youtube</a:t>
            </a:r>
            <a:r>
              <a:rPr lang="pl-PL" dirty="0"/>
              <a:t> video</a:t>
            </a:r>
          </a:p>
        </p:txBody>
      </p:sp>
      <p:sp>
        <p:nvSpPr>
          <p:cNvPr id="15" name="Rectangle 14">
            <a:extLst>
              <a:ext uri="{FF2B5EF4-FFF2-40B4-BE49-F238E27FC236}">
                <a16:creationId xmlns:a16="http://schemas.microsoft.com/office/drawing/2014/main" id="{7AA39BFF-493D-FD50-9D93-1FE3A33BECDA}"/>
              </a:ext>
            </a:extLst>
          </p:cNvPr>
          <p:cNvSpPr/>
          <p:nvPr/>
        </p:nvSpPr>
        <p:spPr>
          <a:xfrm>
            <a:off x="91440" y="2730895"/>
            <a:ext cx="2206752" cy="1591056"/>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l"/>
            <a:r>
              <a:rPr lang="pl-PL" sz="800" b="1" i="0" dirty="0" err="1">
                <a:solidFill>
                  <a:schemeClr val="tx1"/>
                </a:solidFill>
                <a:effectLst/>
                <a:latin typeface="Söhne"/>
              </a:rPr>
              <a:t>Summary</a:t>
            </a:r>
            <a:r>
              <a:rPr lang="pl-PL" sz="800" b="1" i="0" dirty="0">
                <a:solidFill>
                  <a:schemeClr val="tx1"/>
                </a:solidFill>
                <a:effectLst/>
                <a:latin typeface="Söhne"/>
              </a:rPr>
              <a:t>:</a:t>
            </a:r>
          </a:p>
          <a:p>
            <a:pPr algn="l"/>
            <a:r>
              <a:rPr lang="pl-PL" sz="800" b="1" dirty="0" err="1">
                <a:solidFill>
                  <a:schemeClr val="tx1"/>
                </a:solidFill>
                <a:latin typeface="Söhne"/>
                <a:ea typeface="Tahoma" panose="020B0604030504040204" pitchFamily="34" charset="0"/>
                <a:cs typeface="Tahoma" panose="020B0604030504040204" pitchFamily="34" charset="0"/>
              </a:rPr>
              <a:t>Bemdmedmf</a:t>
            </a:r>
            <a:endParaRPr lang="pl-PL" sz="800" b="1" dirty="0">
              <a:solidFill>
                <a:schemeClr val="tx1"/>
              </a:solidFill>
              <a:latin typeface="Söhne"/>
              <a:ea typeface="Tahoma" panose="020B0604030504040204" pitchFamily="34" charset="0"/>
              <a:cs typeface="Tahoma" panose="020B0604030504040204" pitchFamily="34" charset="0"/>
            </a:endParaRPr>
          </a:p>
          <a:p>
            <a:pPr algn="l"/>
            <a:r>
              <a:rPr lang="pl-PL" sz="800" b="1" i="0" dirty="0" err="1">
                <a:solidFill>
                  <a:schemeClr val="tx1"/>
                </a:solidFill>
                <a:effectLst/>
                <a:latin typeface="Söhne"/>
                <a:ea typeface="Tahoma" panose="020B0604030504040204" pitchFamily="34" charset="0"/>
                <a:cs typeface="Tahoma" panose="020B0604030504040204" pitchFamily="34" charset="0"/>
              </a:rPr>
              <a:t>Wmdwkmd</a:t>
            </a:r>
            <a:endParaRPr lang="pl-PL" sz="800" b="1" i="0" dirty="0">
              <a:solidFill>
                <a:schemeClr val="tx1"/>
              </a:solidFill>
              <a:effectLst/>
              <a:latin typeface="Söhne"/>
              <a:ea typeface="Tahoma" panose="020B0604030504040204" pitchFamily="34" charset="0"/>
              <a:cs typeface="Tahoma" panose="020B0604030504040204" pitchFamily="34" charset="0"/>
            </a:endParaRPr>
          </a:p>
          <a:p>
            <a:pPr algn="l"/>
            <a:endParaRPr lang="en-US" sz="800" b="0" i="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p:txBody>
      </p:sp>
      <p:sp>
        <p:nvSpPr>
          <p:cNvPr id="37" name="Rectangle 36">
            <a:extLst>
              <a:ext uri="{FF2B5EF4-FFF2-40B4-BE49-F238E27FC236}">
                <a16:creationId xmlns:a16="http://schemas.microsoft.com/office/drawing/2014/main" id="{5581C3C3-6DEB-52BA-F21C-A6DC18F7BF7B}"/>
              </a:ext>
            </a:extLst>
          </p:cNvPr>
          <p:cNvSpPr/>
          <p:nvPr/>
        </p:nvSpPr>
        <p:spPr>
          <a:xfrm>
            <a:off x="3136" y="4034473"/>
            <a:ext cx="2519363" cy="485649"/>
          </a:xfrm>
          <a:prstGeom prst="rect">
            <a:avLst/>
          </a:prstGeom>
          <a:solidFill>
            <a:schemeClr val="accent6">
              <a:lumMod val="75000"/>
            </a:schemeClr>
          </a:solidFill>
          <a:ln>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b"/>
          <a:lstStyle/>
          <a:p>
            <a:pPr algn="ctr"/>
            <a:endParaRPr lang="pl-PL" sz="1100" dirty="0">
              <a:latin typeface="Tahoma" panose="020B0604030504040204" pitchFamily="34" charset="0"/>
              <a:ea typeface="Tahoma" panose="020B0604030504040204" pitchFamily="34" charset="0"/>
              <a:cs typeface="Tahoma" panose="020B0604030504040204" pitchFamily="34" charset="0"/>
            </a:endParaRPr>
          </a:p>
        </p:txBody>
      </p:sp>
      <p:pic>
        <p:nvPicPr>
          <p:cNvPr id="17" name="Graphic 16" descr="End">
            <a:hlinkClick r:id="rId20" action="ppaction://hlinksldjump"/>
            <a:extLst>
              <a:ext uri="{FF2B5EF4-FFF2-40B4-BE49-F238E27FC236}">
                <a16:creationId xmlns:a16="http://schemas.microsoft.com/office/drawing/2014/main" id="{76655BD4-6089-B83C-9D8C-45B45FAA3F79}"/>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flipH="1">
            <a:off x="17454" y="3995511"/>
            <a:ext cx="717380" cy="570850"/>
          </a:xfrm>
          <a:prstGeom prst="rect">
            <a:avLst/>
          </a:prstGeom>
        </p:spPr>
      </p:pic>
      <p:pic>
        <p:nvPicPr>
          <p:cNvPr id="24" name="Picture 23">
            <a:extLst>
              <a:ext uri="{FF2B5EF4-FFF2-40B4-BE49-F238E27FC236}">
                <a16:creationId xmlns:a16="http://schemas.microsoft.com/office/drawing/2014/main" id="{8A5C22B9-212F-F7A4-7511-D34E216CF0C8}"/>
              </a:ext>
            </a:extLst>
          </p:cNvPr>
          <p:cNvPicPr>
            <a:picLocks noChangeAspect="1"/>
          </p:cNvPicPr>
          <p:nvPr/>
        </p:nvPicPr>
        <p:blipFill rotWithShape="1">
          <a:blip r:embed="rId6">
            <a:clrChange>
              <a:clrFrom>
                <a:srgbClr val="F7F7F7"/>
              </a:clrFrom>
              <a:clrTo>
                <a:srgbClr val="F7F7F7">
                  <a:alpha val="0"/>
                </a:srgbClr>
              </a:clrTo>
            </a:clrChange>
            <a:extLst>
              <a:ext uri="{28A0092B-C50C-407E-A947-70E740481C1C}">
                <a14:useLocalDpi xmlns:a14="http://schemas.microsoft.com/office/drawing/2010/main" val="0"/>
              </a:ext>
              <a:ext uri="{837473B0-CC2E-450A-ABE3-18F120FF3D39}">
                <a1611:picAttrSrcUrl xmlns:a1611="http://schemas.microsoft.com/office/drawing/2016/11/main" r:id="rId7"/>
              </a:ext>
            </a:extLst>
          </a:blip>
          <a:srcRect l="7482" t="11003" r="80922" b="18743"/>
          <a:stretch/>
        </p:blipFill>
        <p:spPr>
          <a:xfrm>
            <a:off x="2267034" y="930629"/>
            <a:ext cx="217835" cy="3115482"/>
          </a:xfrm>
          <a:prstGeom prst="rect">
            <a:avLst/>
          </a:prstGeom>
        </p:spPr>
      </p:pic>
      <p:pic>
        <p:nvPicPr>
          <p:cNvPr id="29" name="Graphic 28" descr="Paper">
            <a:extLst>
              <a:ext uri="{FF2B5EF4-FFF2-40B4-BE49-F238E27FC236}">
                <a16:creationId xmlns:a16="http://schemas.microsoft.com/office/drawing/2014/main" id="{5C9513E3-3B56-AA22-ECA8-1659CC143621}"/>
              </a:ext>
            </a:extLst>
          </p:cNvPr>
          <p:cNvPicPr>
            <a:picLocks noChangeAspect="1"/>
          </p:cNvPicPr>
          <p:nvPr/>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1050419" y="4048706"/>
            <a:ext cx="431853" cy="431853"/>
          </a:xfrm>
          <a:prstGeom prst="rect">
            <a:avLst/>
          </a:prstGeom>
        </p:spPr>
      </p:pic>
      <p:pic>
        <p:nvPicPr>
          <p:cNvPr id="39" name="Graphic 38" descr="Close">
            <a:hlinkClick r:id="rId25" action="ppaction://hlinksldjump"/>
            <a:extLst>
              <a:ext uri="{FF2B5EF4-FFF2-40B4-BE49-F238E27FC236}">
                <a16:creationId xmlns:a16="http://schemas.microsoft.com/office/drawing/2014/main" id="{F70A6F9D-547C-8E93-35A6-1F7FFA00582C}"/>
              </a:ext>
            </a:extLst>
          </p:cNvPr>
          <p:cNvPicPr>
            <a:picLocks noChangeAspect="1"/>
          </p:cNvPicPr>
          <p:nvPr/>
        </p:nvPicPr>
        <p:blipFill>
          <a:blip r:embed="rId26">
            <a:extLst>
              <a:ext uri="{28A0092B-C50C-407E-A947-70E740481C1C}">
                <a14:useLocalDpi xmlns:a14="http://schemas.microsoft.com/office/drawing/2010/main" val="0"/>
              </a:ext>
              <a:ext uri="{96DAC541-7B7A-43D3-8B79-37D633B846F1}">
                <asvg:svgBlip xmlns:asvg="http://schemas.microsoft.com/office/drawing/2016/SVG/main" r:embed="rId27"/>
              </a:ext>
            </a:extLst>
          </a:blip>
          <a:stretch>
            <a:fillRect/>
          </a:stretch>
        </p:blipFill>
        <p:spPr>
          <a:xfrm>
            <a:off x="2119731" y="612137"/>
            <a:ext cx="414279" cy="414279"/>
          </a:xfrm>
          <a:prstGeom prst="rect">
            <a:avLst/>
          </a:prstGeom>
        </p:spPr>
      </p:pic>
    </p:spTree>
    <p:extLst>
      <p:ext uri="{BB962C8B-B14F-4D97-AF65-F5344CB8AC3E}">
        <p14:creationId xmlns:p14="http://schemas.microsoft.com/office/powerpoint/2010/main" val="20641573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BF9F4"/>
        </a:solidFill>
        <a:effectLst/>
      </p:bgPr>
    </p:bg>
    <p:spTree>
      <p:nvGrpSpPr>
        <p:cNvPr id="1" name=""/>
        <p:cNvGrpSpPr/>
        <p:nvPr/>
      </p:nvGrpSpPr>
      <p:grpSpPr>
        <a:xfrm>
          <a:off x="0" y="0"/>
          <a:ext cx="0" cy="0"/>
          <a:chOff x="0" y="0"/>
          <a:chExt cx="0" cy="0"/>
        </a:xfrm>
      </p:grpSpPr>
      <p:sp>
        <p:nvSpPr>
          <p:cNvPr id="9" name="Rectangle: Rounded Corners 8">
            <a:extLst>
              <a:ext uri="{FF2B5EF4-FFF2-40B4-BE49-F238E27FC236}">
                <a16:creationId xmlns:a16="http://schemas.microsoft.com/office/drawing/2014/main" id="{7791BBCB-692D-C75A-5CE4-11DFDA6BE6BE}"/>
              </a:ext>
            </a:extLst>
          </p:cNvPr>
          <p:cNvSpPr/>
          <p:nvPr/>
        </p:nvSpPr>
        <p:spPr>
          <a:xfrm>
            <a:off x="831532" y="1409700"/>
            <a:ext cx="856298" cy="403860"/>
          </a:xfrm>
          <a:prstGeom prst="roundRect">
            <a:avLst>
              <a:gd name="adj" fmla="val 50000"/>
            </a:avLst>
          </a:prstGeom>
          <a:noFill/>
          <a:ln>
            <a:solidFill>
              <a:srgbClr val="8238B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l-PL" sz="800" dirty="0" err="1">
                <a:solidFill>
                  <a:schemeClr val="tx1"/>
                </a:solidFill>
                <a:latin typeface="Tahoma" panose="020B0604030504040204" pitchFamily="34" charset="0"/>
                <a:ea typeface="Tahoma" panose="020B0604030504040204" pitchFamily="34" charset="0"/>
                <a:cs typeface="Tahoma" panose="020B0604030504040204" pitchFamily="34" charset="0"/>
              </a:rPr>
              <a:t>introduction</a:t>
            </a:r>
            <a:endParaRPr lang="pl-PL" sz="8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69" name="Rectangle: Rounded Corners 68">
            <a:extLst>
              <a:ext uri="{FF2B5EF4-FFF2-40B4-BE49-F238E27FC236}">
                <a16:creationId xmlns:a16="http://schemas.microsoft.com/office/drawing/2014/main" id="{38F6A879-93C2-950E-6361-883B1B9954D6}"/>
              </a:ext>
            </a:extLst>
          </p:cNvPr>
          <p:cNvSpPr/>
          <p:nvPr/>
        </p:nvSpPr>
        <p:spPr>
          <a:xfrm>
            <a:off x="1" y="1115101"/>
            <a:ext cx="2442210" cy="217834"/>
          </a:xfrm>
          <a:prstGeom prst="roundRect">
            <a:avLst>
              <a:gd name="adj" fmla="val 0"/>
            </a:avLst>
          </a:prstGeom>
          <a:gradFill flip="none" rotWithShape="1">
            <a:gsLst>
              <a:gs pos="0">
                <a:schemeClr val="bg2">
                  <a:alpha val="0"/>
                </a:schemeClr>
              </a:gs>
              <a:gs pos="81000">
                <a:schemeClr val="bg2">
                  <a:alpha val="50000"/>
                </a:schemeClr>
              </a:gs>
              <a:gs pos="100000">
                <a:schemeClr val="bg2"/>
              </a:gs>
            </a:gsLst>
            <a:lin ang="10800000" scaled="1"/>
            <a:tileRect/>
          </a:gradFill>
          <a:ln cap="rnd" cmpd="sng">
            <a:noFill/>
          </a:ln>
          <a:effectLst>
            <a:softEdge rad="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pl-PL" sz="800" dirty="0" err="1">
                <a:solidFill>
                  <a:schemeClr val="tx1"/>
                </a:solidFill>
                <a:latin typeface="Tahoma" panose="020B0604030504040204" pitchFamily="34" charset="0"/>
                <a:ea typeface="Tahoma" panose="020B0604030504040204" pitchFamily="34" charset="0"/>
                <a:cs typeface="Tahoma" panose="020B0604030504040204" pitchFamily="34" charset="0"/>
              </a:rPr>
              <a:t>Heat</a:t>
            </a:r>
            <a:r>
              <a:rPr lang="pl-PL" sz="800" dirty="0">
                <a:solidFill>
                  <a:schemeClr val="tx1"/>
                </a:solidFill>
                <a:latin typeface="Tahoma" panose="020B0604030504040204" pitchFamily="34" charset="0"/>
                <a:ea typeface="Tahoma" panose="020B0604030504040204" pitchFamily="34" charset="0"/>
                <a:cs typeface="Tahoma" panose="020B0604030504040204" pitchFamily="34" charset="0"/>
              </a:rPr>
              <a:t> Transfer Basics / </a:t>
            </a:r>
            <a:r>
              <a:rPr lang="pl-PL" sz="800" dirty="0" err="1">
                <a:solidFill>
                  <a:schemeClr val="tx1"/>
                </a:solidFill>
                <a:latin typeface="Tahoma" panose="020B0604030504040204" pitchFamily="34" charset="0"/>
                <a:ea typeface="Tahoma" panose="020B0604030504040204" pitchFamily="34" charset="0"/>
                <a:cs typeface="Tahoma" panose="020B0604030504040204" pitchFamily="34" charset="0"/>
              </a:rPr>
              <a:t>Introduction</a:t>
            </a:r>
            <a:endParaRPr lang="pl-PL" sz="8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10" name="Rectangle: Rounded Corners 9">
            <a:extLst>
              <a:ext uri="{FF2B5EF4-FFF2-40B4-BE49-F238E27FC236}">
                <a16:creationId xmlns:a16="http://schemas.microsoft.com/office/drawing/2014/main" id="{E776BEE0-D408-8AEC-E2D4-D1CC357329AF}"/>
              </a:ext>
            </a:extLst>
          </p:cNvPr>
          <p:cNvSpPr/>
          <p:nvPr/>
        </p:nvSpPr>
        <p:spPr>
          <a:xfrm>
            <a:off x="31060" y="265550"/>
            <a:ext cx="742848" cy="241300"/>
          </a:xfrm>
          <a:prstGeom prst="roundRect">
            <a:avLst>
              <a:gd name="adj" fmla="val 33509"/>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endParaRPr lang="pl-PL" sz="800" dirty="0">
              <a:latin typeface="Tahoma" panose="020B0604030504040204" pitchFamily="34" charset="0"/>
              <a:ea typeface="Tahoma" panose="020B0604030504040204" pitchFamily="34" charset="0"/>
              <a:cs typeface="Tahoma" panose="020B0604030504040204" pitchFamily="34" charset="0"/>
            </a:endParaRPr>
          </a:p>
        </p:txBody>
      </p:sp>
      <p:sp>
        <p:nvSpPr>
          <p:cNvPr id="5" name="Rectangle 4">
            <a:extLst>
              <a:ext uri="{FF2B5EF4-FFF2-40B4-BE49-F238E27FC236}">
                <a16:creationId xmlns:a16="http://schemas.microsoft.com/office/drawing/2014/main" id="{2EC90127-CCFA-B40B-0C59-95B6B9974059}"/>
              </a:ext>
            </a:extLst>
          </p:cNvPr>
          <p:cNvSpPr/>
          <p:nvPr/>
        </p:nvSpPr>
        <p:spPr>
          <a:xfrm>
            <a:off x="0" y="278296"/>
            <a:ext cx="584200" cy="2413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pl-PL" sz="16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lvl</a:t>
            </a:r>
            <a:r>
              <a:rPr lang="pl-PL" sz="1600" dirty="0">
                <a:solidFill>
                  <a:schemeClr val="tx1"/>
                </a:solidFill>
                <a:latin typeface="Open sans" panose="020B0606030504020204" pitchFamily="34" charset="0"/>
                <a:ea typeface="Open sans" panose="020B0606030504020204" pitchFamily="34" charset="0"/>
                <a:cs typeface="Open sans" panose="020B0606030504020204" pitchFamily="34" charset="0"/>
              </a:rPr>
              <a:t> 3</a:t>
            </a:r>
          </a:p>
        </p:txBody>
      </p:sp>
      <p:sp>
        <p:nvSpPr>
          <p:cNvPr id="7" name="Arrow: Chevron 6">
            <a:extLst>
              <a:ext uri="{FF2B5EF4-FFF2-40B4-BE49-F238E27FC236}">
                <a16:creationId xmlns:a16="http://schemas.microsoft.com/office/drawing/2014/main" id="{E330E8CB-606B-8001-4143-5845E077660A}"/>
              </a:ext>
            </a:extLst>
          </p:cNvPr>
          <p:cNvSpPr/>
          <p:nvPr/>
        </p:nvSpPr>
        <p:spPr>
          <a:xfrm rot="5400000">
            <a:off x="580388" y="319888"/>
            <a:ext cx="120015" cy="158116"/>
          </a:xfrm>
          <a:prstGeom prst="chevron">
            <a:avLst>
              <a:gd name="adj" fmla="val 94220"/>
            </a:avLst>
          </a:prstGeom>
          <a:solidFill>
            <a:schemeClr val="tx1"/>
          </a:solidFill>
          <a:ln>
            <a:solidFill>
              <a:schemeClr val="tx1"/>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pl-PL">
              <a:solidFill>
                <a:schemeClr val="tx1"/>
              </a:solidFill>
            </a:endParaRPr>
          </a:p>
        </p:txBody>
      </p:sp>
      <p:sp>
        <p:nvSpPr>
          <p:cNvPr id="13" name="Rectangle: Rounded Corners 12">
            <a:extLst>
              <a:ext uri="{FF2B5EF4-FFF2-40B4-BE49-F238E27FC236}">
                <a16:creationId xmlns:a16="http://schemas.microsoft.com/office/drawing/2014/main" id="{97BCA11B-0E32-9738-5A30-720921652565}"/>
              </a:ext>
            </a:extLst>
          </p:cNvPr>
          <p:cNvSpPr/>
          <p:nvPr/>
        </p:nvSpPr>
        <p:spPr>
          <a:xfrm>
            <a:off x="888258" y="273336"/>
            <a:ext cx="742848" cy="241300"/>
          </a:xfrm>
          <a:prstGeom prst="roundRect">
            <a:avLst>
              <a:gd name="adj" fmla="val 33509"/>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endParaRPr lang="pl-PL" sz="800" dirty="0">
              <a:latin typeface="Tahoma" panose="020B0604030504040204" pitchFamily="34" charset="0"/>
              <a:ea typeface="Tahoma" panose="020B0604030504040204" pitchFamily="34" charset="0"/>
              <a:cs typeface="Tahoma" panose="020B0604030504040204" pitchFamily="34" charset="0"/>
            </a:endParaRPr>
          </a:p>
        </p:txBody>
      </p:sp>
      <p:sp>
        <p:nvSpPr>
          <p:cNvPr id="14" name="Rectangle: Rounded Corners 13">
            <a:extLst>
              <a:ext uri="{FF2B5EF4-FFF2-40B4-BE49-F238E27FC236}">
                <a16:creationId xmlns:a16="http://schemas.microsoft.com/office/drawing/2014/main" id="{B898B335-9131-C04C-6159-FC32BA1D4332}"/>
              </a:ext>
            </a:extLst>
          </p:cNvPr>
          <p:cNvSpPr/>
          <p:nvPr/>
        </p:nvSpPr>
        <p:spPr>
          <a:xfrm>
            <a:off x="1745455" y="273336"/>
            <a:ext cx="742848" cy="241300"/>
          </a:xfrm>
          <a:prstGeom prst="roundRect">
            <a:avLst>
              <a:gd name="adj" fmla="val 33509"/>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endParaRPr lang="pl-PL" sz="800" dirty="0">
              <a:latin typeface="Tahoma" panose="020B0604030504040204" pitchFamily="34" charset="0"/>
              <a:ea typeface="Tahoma" panose="020B0604030504040204" pitchFamily="34" charset="0"/>
              <a:cs typeface="Tahoma" panose="020B0604030504040204" pitchFamily="34" charset="0"/>
            </a:endParaRPr>
          </a:p>
        </p:txBody>
      </p:sp>
      <p:pic>
        <p:nvPicPr>
          <p:cNvPr id="16" name="Picture 15">
            <a:extLst>
              <a:ext uri="{FF2B5EF4-FFF2-40B4-BE49-F238E27FC236}">
                <a16:creationId xmlns:a16="http://schemas.microsoft.com/office/drawing/2014/main" id="{37790D67-474D-3D24-8564-B5F8842CC508}"/>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895736" y="298154"/>
            <a:ext cx="255551" cy="191663"/>
          </a:xfrm>
          <a:prstGeom prst="rect">
            <a:avLst/>
          </a:prstGeom>
        </p:spPr>
      </p:pic>
      <p:sp>
        <p:nvSpPr>
          <p:cNvPr id="18" name="Rectangle 17">
            <a:extLst>
              <a:ext uri="{FF2B5EF4-FFF2-40B4-BE49-F238E27FC236}">
                <a16:creationId xmlns:a16="http://schemas.microsoft.com/office/drawing/2014/main" id="{66C65F6E-DF45-A5F9-3D54-FB17661AE7A0}"/>
              </a:ext>
            </a:extLst>
          </p:cNvPr>
          <p:cNvSpPr/>
          <p:nvPr/>
        </p:nvSpPr>
        <p:spPr>
          <a:xfrm>
            <a:off x="1075977" y="273336"/>
            <a:ext cx="584200" cy="2413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pl-PL" sz="16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Eng</a:t>
            </a:r>
            <a:endParaRPr lang="pl-PL" sz="16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19" name="Graphic 18" descr="Daily calendar">
            <a:extLst>
              <a:ext uri="{FF2B5EF4-FFF2-40B4-BE49-F238E27FC236}">
                <a16:creationId xmlns:a16="http://schemas.microsoft.com/office/drawing/2014/main" id="{FAECFFC1-748F-E9A8-B82A-0000BBB7634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771955" y="287140"/>
            <a:ext cx="198120" cy="198120"/>
          </a:xfrm>
          <a:prstGeom prst="rect">
            <a:avLst/>
          </a:prstGeom>
        </p:spPr>
      </p:pic>
      <p:sp>
        <p:nvSpPr>
          <p:cNvPr id="20" name="Rectangle 19">
            <a:extLst>
              <a:ext uri="{FF2B5EF4-FFF2-40B4-BE49-F238E27FC236}">
                <a16:creationId xmlns:a16="http://schemas.microsoft.com/office/drawing/2014/main" id="{4337F17A-ADAE-9100-3EE1-2BB529E9ECD4}"/>
              </a:ext>
            </a:extLst>
          </p:cNvPr>
          <p:cNvSpPr/>
          <p:nvPr/>
        </p:nvSpPr>
        <p:spPr>
          <a:xfrm>
            <a:off x="1930603" y="273336"/>
            <a:ext cx="584200" cy="2413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pl-PL" sz="1600" dirty="0">
                <a:solidFill>
                  <a:schemeClr val="tx1"/>
                </a:solidFill>
                <a:latin typeface="Open sans" panose="020B0606030504020204" pitchFamily="34" charset="0"/>
                <a:ea typeface="Open sans" panose="020B0606030504020204" pitchFamily="34" charset="0"/>
                <a:cs typeface="Open sans" panose="020B0606030504020204" pitchFamily="34" charset="0"/>
              </a:rPr>
              <a:t>22h</a:t>
            </a:r>
          </a:p>
        </p:txBody>
      </p:sp>
      <p:sp>
        <p:nvSpPr>
          <p:cNvPr id="22" name="Rectangle 21">
            <a:extLst>
              <a:ext uri="{FF2B5EF4-FFF2-40B4-BE49-F238E27FC236}">
                <a16:creationId xmlns:a16="http://schemas.microsoft.com/office/drawing/2014/main" id="{474F5A12-F0B3-18C5-D640-875507FD3ABD}"/>
              </a:ext>
            </a:extLst>
          </p:cNvPr>
          <p:cNvSpPr/>
          <p:nvPr/>
        </p:nvSpPr>
        <p:spPr>
          <a:xfrm>
            <a:off x="1259681" y="673100"/>
            <a:ext cx="1285081" cy="396240"/>
          </a:xfrm>
          <a:prstGeom prst="rect">
            <a:avLst/>
          </a:prstGeom>
          <a:noFill/>
          <a:ln w="9525">
            <a:gradFill flip="none" rotWithShape="1">
              <a:gsLst>
                <a:gs pos="71000">
                  <a:schemeClr val="accent1">
                    <a:lumMod val="45000"/>
                    <a:lumOff val="55000"/>
                    <a:alpha val="0"/>
                  </a:schemeClr>
                </a:gs>
                <a:gs pos="100000">
                  <a:schemeClr val="bg1">
                    <a:lumMod val="50000"/>
                  </a:schemeClr>
                </a:gs>
              </a:gsLst>
              <a:lin ang="5400000" scaled="1"/>
              <a:tileRect/>
            </a:gra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pl-PL" sz="1600" dirty="0">
                <a:latin typeface="Open sans" panose="020B0606030504020204" pitchFamily="34" charset="0"/>
                <a:ea typeface="Open sans" panose="020B0606030504020204" pitchFamily="34" charset="0"/>
                <a:cs typeface="Open sans" panose="020B0606030504020204" pitchFamily="34" charset="0"/>
              </a:rPr>
              <a:t>Video</a:t>
            </a:r>
          </a:p>
        </p:txBody>
      </p:sp>
      <p:sp>
        <p:nvSpPr>
          <p:cNvPr id="21" name="Rectangle 20">
            <a:extLst>
              <a:ext uri="{FF2B5EF4-FFF2-40B4-BE49-F238E27FC236}">
                <a16:creationId xmlns:a16="http://schemas.microsoft.com/office/drawing/2014/main" id="{F8EB65DC-362D-69F0-CE25-4A6EDE0B1E7D}"/>
              </a:ext>
            </a:extLst>
          </p:cNvPr>
          <p:cNvSpPr/>
          <p:nvPr/>
        </p:nvSpPr>
        <p:spPr>
          <a:xfrm>
            <a:off x="-25400" y="673100"/>
            <a:ext cx="1285081" cy="396240"/>
          </a:xfrm>
          <a:prstGeom prst="rect">
            <a:avLst/>
          </a:prstGeom>
          <a:noFill/>
          <a:ln w="9525">
            <a:gradFill flip="none" rotWithShape="1">
              <a:gsLst>
                <a:gs pos="72000">
                  <a:srgbClr val="8238BA">
                    <a:alpha val="0"/>
                  </a:srgbClr>
                </a:gs>
                <a:gs pos="100000">
                  <a:srgbClr val="8238BA"/>
                </a:gs>
              </a:gsLst>
              <a:lin ang="5400000" scaled="1"/>
              <a:tileRect/>
            </a:gra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pl-PL" dirty="0" err="1">
                <a:latin typeface="Open sans" panose="020B0606030504020204" pitchFamily="34" charset="0"/>
                <a:ea typeface="Open sans" panose="020B0606030504020204" pitchFamily="34" charset="0"/>
                <a:cs typeface="Open sans" panose="020B0606030504020204" pitchFamily="34" charset="0"/>
              </a:rPr>
              <a:t>Path</a:t>
            </a:r>
            <a:endParaRPr lang="pl-PL" dirty="0">
              <a:latin typeface="Open sans" panose="020B0606030504020204" pitchFamily="34" charset="0"/>
              <a:ea typeface="Open sans" panose="020B0606030504020204" pitchFamily="34" charset="0"/>
              <a:cs typeface="Open sans" panose="020B0606030504020204" pitchFamily="34" charset="0"/>
            </a:endParaRPr>
          </a:p>
        </p:txBody>
      </p:sp>
      <p:pic>
        <p:nvPicPr>
          <p:cNvPr id="48" name="Picture 47">
            <a:extLst>
              <a:ext uri="{FF2B5EF4-FFF2-40B4-BE49-F238E27FC236}">
                <a16:creationId xmlns:a16="http://schemas.microsoft.com/office/drawing/2014/main" id="{EB5D4CC4-BC74-E5CD-D06B-92FFCF3F6A6F}"/>
              </a:ext>
            </a:extLst>
          </p:cNvPr>
          <p:cNvPicPr>
            <a:picLocks noChangeAspect="1"/>
          </p:cNvPicPr>
          <p:nvPr/>
        </p:nvPicPr>
        <p:blipFill rotWithShape="1">
          <a:blip r:embed="rId6">
            <a:clrChange>
              <a:clrFrom>
                <a:srgbClr val="F7F7F7"/>
              </a:clrFrom>
              <a:clrTo>
                <a:srgbClr val="F7F7F7">
                  <a:alpha val="0"/>
                </a:srgbClr>
              </a:clrTo>
            </a:clrChange>
            <a:extLst>
              <a:ext uri="{28A0092B-C50C-407E-A947-70E740481C1C}">
                <a14:useLocalDpi xmlns:a14="http://schemas.microsoft.com/office/drawing/2010/main" val="0"/>
              </a:ext>
              <a:ext uri="{837473B0-CC2E-450A-ABE3-18F120FF3D39}">
                <a1611:picAttrSrcUrl xmlns:a1611="http://schemas.microsoft.com/office/drawing/2016/11/main" r:id="rId7"/>
              </a:ext>
            </a:extLst>
          </a:blip>
          <a:srcRect l="7482" t="11003" r="80922" b="18743"/>
          <a:stretch/>
        </p:blipFill>
        <p:spPr>
          <a:xfrm>
            <a:off x="2320448" y="1094002"/>
            <a:ext cx="217835" cy="3422117"/>
          </a:xfrm>
          <a:prstGeom prst="rect">
            <a:avLst/>
          </a:prstGeom>
        </p:spPr>
      </p:pic>
      <p:pic>
        <p:nvPicPr>
          <p:cNvPr id="49" name="Picture 48">
            <a:extLst>
              <a:ext uri="{FF2B5EF4-FFF2-40B4-BE49-F238E27FC236}">
                <a16:creationId xmlns:a16="http://schemas.microsoft.com/office/drawing/2014/main" id="{D83E1C36-29A5-C72A-B3E1-5EB068FC3DA2}"/>
              </a:ext>
            </a:extLst>
          </p:cNvPr>
          <p:cNvPicPr>
            <a:picLocks noChangeAspect="1"/>
          </p:cNvPicPr>
          <p:nvPr/>
        </p:nvPicPr>
        <p:blipFill rotWithShape="1">
          <a:blip r:embed="rId6">
            <a:clrChange>
              <a:clrFrom>
                <a:srgbClr val="F7F7F7"/>
              </a:clrFrom>
              <a:clrTo>
                <a:srgbClr val="F7F7F7">
                  <a:alpha val="0"/>
                </a:srgbClr>
              </a:clrTo>
            </a:clrChange>
            <a:extLst>
              <a:ext uri="{28A0092B-C50C-407E-A947-70E740481C1C}">
                <a14:useLocalDpi xmlns:a14="http://schemas.microsoft.com/office/drawing/2010/main" val="0"/>
              </a:ext>
              <a:ext uri="{837473B0-CC2E-450A-ABE3-18F120FF3D39}">
                <a1611:picAttrSrcUrl xmlns:a1611="http://schemas.microsoft.com/office/drawing/2016/11/main" r:id="rId7"/>
              </a:ext>
            </a:extLst>
          </a:blip>
          <a:srcRect l="7482" t="11003" r="80922" b="18743"/>
          <a:stretch/>
        </p:blipFill>
        <p:spPr>
          <a:xfrm rot="16200000">
            <a:off x="1150764" y="3255447"/>
            <a:ext cx="217835" cy="2595456"/>
          </a:xfrm>
          <a:prstGeom prst="rect">
            <a:avLst/>
          </a:prstGeom>
        </p:spPr>
      </p:pic>
      <p:pic>
        <p:nvPicPr>
          <p:cNvPr id="51" name="Graphic 50" descr="Zoom in">
            <a:extLst>
              <a:ext uri="{FF2B5EF4-FFF2-40B4-BE49-F238E27FC236}">
                <a16:creationId xmlns:a16="http://schemas.microsoft.com/office/drawing/2014/main" id="{94F91AC5-7693-90EB-2818-20FD2A08075E}"/>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6095" y="3827214"/>
            <a:ext cx="240049" cy="240049"/>
          </a:xfrm>
          <a:prstGeom prst="rect">
            <a:avLst/>
          </a:prstGeom>
        </p:spPr>
      </p:pic>
      <p:pic>
        <p:nvPicPr>
          <p:cNvPr id="53" name="Graphic 52" descr="Zoom out">
            <a:extLst>
              <a:ext uri="{FF2B5EF4-FFF2-40B4-BE49-F238E27FC236}">
                <a16:creationId xmlns:a16="http://schemas.microsoft.com/office/drawing/2014/main" id="{E1EB3EC0-45C2-A216-C79B-9D1DCDE853B9}"/>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33900" y="4104304"/>
            <a:ext cx="240049" cy="240049"/>
          </a:xfrm>
          <a:prstGeom prst="rect">
            <a:avLst/>
          </a:prstGeom>
        </p:spPr>
      </p:pic>
      <p:sp>
        <p:nvSpPr>
          <p:cNvPr id="54" name="Rectangle 53">
            <a:extLst>
              <a:ext uri="{FF2B5EF4-FFF2-40B4-BE49-F238E27FC236}">
                <a16:creationId xmlns:a16="http://schemas.microsoft.com/office/drawing/2014/main" id="{14182DD1-962C-E8F0-E546-F458D5F1567F}"/>
              </a:ext>
            </a:extLst>
          </p:cNvPr>
          <p:cNvSpPr/>
          <p:nvPr/>
        </p:nvSpPr>
        <p:spPr>
          <a:xfrm>
            <a:off x="2840" y="4081221"/>
            <a:ext cx="302260" cy="279400"/>
          </a:xfrm>
          <a:prstGeom prst="rect">
            <a:avLst/>
          </a:prstGeom>
          <a:noFill/>
          <a:ln w="3175">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55" name="Rectangle 54">
            <a:extLst>
              <a:ext uri="{FF2B5EF4-FFF2-40B4-BE49-F238E27FC236}">
                <a16:creationId xmlns:a16="http://schemas.microsoft.com/office/drawing/2014/main" id="{3712A727-A098-B7AE-E009-572E0F5F1F84}"/>
              </a:ext>
            </a:extLst>
          </p:cNvPr>
          <p:cNvSpPr/>
          <p:nvPr/>
        </p:nvSpPr>
        <p:spPr>
          <a:xfrm>
            <a:off x="1808" y="3799427"/>
            <a:ext cx="302260" cy="279400"/>
          </a:xfrm>
          <a:prstGeom prst="rect">
            <a:avLst/>
          </a:prstGeom>
          <a:noFill/>
          <a:ln w="3175">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56" name="Rectangle 55">
            <a:extLst>
              <a:ext uri="{FF2B5EF4-FFF2-40B4-BE49-F238E27FC236}">
                <a16:creationId xmlns:a16="http://schemas.microsoft.com/office/drawing/2014/main" id="{9E679659-307D-4999-F67F-53BDEAED9921}"/>
              </a:ext>
            </a:extLst>
          </p:cNvPr>
          <p:cNvSpPr/>
          <p:nvPr/>
        </p:nvSpPr>
        <p:spPr>
          <a:xfrm>
            <a:off x="1680210" y="4549962"/>
            <a:ext cx="838800" cy="484229"/>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b"/>
          <a:lstStyle/>
          <a:p>
            <a:pPr algn="ctr"/>
            <a:r>
              <a:rPr lang="pl-PL" sz="1100" dirty="0">
                <a:latin typeface="Tahoma" panose="020B0604030504040204" pitchFamily="34" charset="0"/>
                <a:ea typeface="Tahoma" panose="020B0604030504040204" pitchFamily="34" charset="0"/>
                <a:cs typeface="Tahoma" panose="020B0604030504040204" pitchFamily="34" charset="0"/>
              </a:rPr>
              <a:t>Train</a:t>
            </a:r>
          </a:p>
        </p:txBody>
      </p:sp>
      <p:sp>
        <p:nvSpPr>
          <p:cNvPr id="57" name="Rectangle 56">
            <a:extLst>
              <a:ext uri="{FF2B5EF4-FFF2-40B4-BE49-F238E27FC236}">
                <a16:creationId xmlns:a16="http://schemas.microsoft.com/office/drawing/2014/main" id="{94F84D9C-C839-D8F5-6668-9DA6F2E4029C}"/>
              </a:ext>
            </a:extLst>
          </p:cNvPr>
          <p:cNvSpPr/>
          <p:nvPr/>
        </p:nvSpPr>
        <p:spPr>
          <a:xfrm>
            <a:off x="-981" y="4549962"/>
            <a:ext cx="838800" cy="484229"/>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b"/>
          <a:lstStyle/>
          <a:p>
            <a:pPr algn="ctr"/>
            <a:r>
              <a:rPr lang="pl-PL" sz="1100" dirty="0" err="1">
                <a:solidFill>
                  <a:schemeClr val="tx1"/>
                </a:solidFill>
                <a:latin typeface="Tahoma" panose="020B0604030504040204" pitchFamily="34" charset="0"/>
                <a:ea typeface="Tahoma" panose="020B0604030504040204" pitchFamily="34" charset="0"/>
                <a:cs typeface="Tahoma" panose="020B0604030504040204" pitchFamily="34" charset="0"/>
              </a:rPr>
              <a:t>Learn</a:t>
            </a:r>
            <a:endParaRPr lang="pl-PL"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58" name="Rectangle 57">
            <a:extLst>
              <a:ext uri="{FF2B5EF4-FFF2-40B4-BE49-F238E27FC236}">
                <a16:creationId xmlns:a16="http://schemas.microsoft.com/office/drawing/2014/main" id="{819CC536-2DE2-DFEE-0845-575F58AD4D0F}"/>
              </a:ext>
            </a:extLst>
          </p:cNvPr>
          <p:cNvSpPr/>
          <p:nvPr/>
        </p:nvSpPr>
        <p:spPr>
          <a:xfrm>
            <a:off x="840281" y="4549962"/>
            <a:ext cx="838800" cy="484229"/>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b"/>
          <a:lstStyle/>
          <a:p>
            <a:pPr algn="ctr"/>
            <a:r>
              <a:rPr lang="pl-PL" sz="1100" dirty="0" err="1">
                <a:latin typeface="Tahoma" panose="020B0604030504040204" pitchFamily="34" charset="0"/>
                <a:ea typeface="Tahoma" panose="020B0604030504040204" pitchFamily="34" charset="0"/>
                <a:cs typeface="Tahoma" panose="020B0604030504040204" pitchFamily="34" charset="0"/>
              </a:rPr>
              <a:t>Add</a:t>
            </a:r>
            <a:r>
              <a:rPr lang="pl-PL" sz="1100" dirty="0">
                <a:latin typeface="Tahoma" panose="020B0604030504040204" pitchFamily="34" charset="0"/>
                <a:ea typeface="Tahoma" panose="020B0604030504040204" pitchFamily="34" charset="0"/>
                <a:cs typeface="Tahoma" panose="020B0604030504040204" pitchFamily="34" charset="0"/>
              </a:rPr>
              <a:t> </a:t>
            </a:r>
            <a:r>
              <a:rPr lang="pl-PL" sz="1100" dirty="0" err="1">
                <a:latin typeface="Tahoma" panose="020B0604030504040204" pitchFamily="34" charset="0"/>
                <a:ea typeface="Tahoma" panose="020B0604030504040204" pitchFamily="34" charset="0"/>
                <a:cs typeface="Tahoma" panose="020B0604030504040204" pitchFamily="34" charset="0"/>
              </a:rPr>
              <a:t>new</a:t>
            </a:r>
            <a:endParaRPr lang="pl-PL" sz="1100" dirty="0">
              <a:latin typeface="Tahoma" panose="020B0604030504040204" pitchFamily="34" charset="0"/>
              <a:ea typeface="Tahoma" panose="020B0604030504040204" pitchFamily="34" charset="0"/>
              <a:cs typeface="Tahoma" panose="020B0604030504040204" pitchFamily="34" charset="0"/>
            </a:endParaRPr>
          </a:p>
        </p:txBody>
      </p:sp>
      <p:pic>
        <p:nvPicPr>
          <p:cNvPr id="59" name="Graphic 58" descr="Graduation cap">
            <a:extLst>
              <a:ext uri="{FF2B5EF4-FFF2-40B4-BE49-F238E27FC236}">
                <a16:creationId xmlns:a16="http://schemas.microsoft.com/office/drawing/2014/main" id="{76ACB41E-AB8E-C56A-7ABA-9CF120DD1B2E}"/>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273949" y="4525353"/>
            <a:ext cx="333270" cy="380135"/>
          </a:xfrm>
          <a:prstGeom prst="rect">
            <a:avLst/>
          </a:prstGeom>
        </p:spPr>
      </p:pic>
      <p:pic>
        <p:nvPicPr>
          <p:cNvPr id="60" name="Graphic 59" descr="Add">
            <a:extLst>
              <a:ext uri="{FF2B5EF4-FFF2-40B4-BE49-F238E27FC236}">
                <a16:creationId xmlns:a16="http://schemas.microsoft.com/office/drawing/2014/main" id="{46EA8AD5-80F1-8BFA-F257-2F11D9F334F0}"/>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1101862" y="4582700"/>
            <a:ext cx="315638" cy="265442"/>
          </a:xfrm>
          <a:prstGeom prst="rect">
            <a:avLst/>
          </a:prstGeom>
        </p:spPr>
      </p:pic>
      <p:pic>
        <p:nvPicPr>
          <p:cNvPr id="68" name="Graphic 67" descr="Brain in head">
            <a:extLst>
              <a:ext uri="{FF2B5EF4-FFF2-40B4-BE49-F238E27FC236}">
                <a16:creationId xmlns:a16="http://schemas.microsoft.com/office/drawing/2014/main" id="{EACB71BD-59DF-7512-EB10-2DC34A273AE1}"/>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1969300" y="4582700"/>
            <a:ext cx="295158" cy="265443"/>
          </a:xfrm>
          <a:prstGeom prst="rect">
            <a:avLst/>
          </a:prstGeom>
        </p:spPr>
      </p:pic>
      <p:sp>
        <p:nvSpPr>
          <p:cNvPr id="3" name="Rectangle: Rounded Corners 2">
            <a:extLst>
              <a:ext uri="{FF2B5EF4-FFF2-40B4-BE49-F238E27FC236}">
                <a16:creationId xmlns:a16="http://schemas.microsoft.com/office/drawing/2014/main" id="{2FA3FA33-1E80-E210-3FEA-AB209BD006C5}"/>
              </a:ext>
            </a:extLst>
          </p:cNvPr>
          <p:cNvSpPr/>
          <p:nvPr/>
        </p:nvSpPr>
        <p:spPr>
          <a:xfrm>
            <a:off x="830476" y="1974491"/>
            <a:ext cx="856298" cy="403860"/>
          </a:xfrm>
          <a:prstGeom prst="roundRect">
            <a:avLst/>
          </a:prstGeom>
          <a:solidFill>
            <a:schemeClr val="accent6">
              <a:lumMod val="75000"/>
            </a:schemeClr>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l-PL" sz="800" dirty="0">
                <a:solidFill>
                  <a:schemeClr val="bg1"/>
                </a:solidFill>
                <a:latin typeface="Tahoma" panose="020B0604030504040204" pitchFamily="34" charset="0"/>
                <a:ea typeface="Tahoma" panose="020B0604030504040204" pitchFamily="34" charset="0"/>
                <a:cs typeface="Tahoma" panose="020B0604030504040204" pitchFamily="34" charset="0"/>
              </a:rPr>
              <a:t>Definition of </a:t>
            </a:r>
            <a:r>
              <a:rPr lang="pl-PL" sz="800" dirty="0" err="1">
                <a:solidFill>
                  <a:schemeClr val="bg1"/>
                </a:solidFill>
                <a:latin typeface="Tahoma" panose="020B0604030504040204" pitchFamily="34" charset="0"/>
                <a:ea typeface="Tahoma" panose="020B0604030504040204" pitchFamily="34" charset="0"/>
                <a:cs typeface="Tahoma" panose="020B0604030504040204" pitchFamily="34" charset="0"/>
              </a:rPr>
              <a:t>heat</a:t>
            </a:r>
            <a:r>
              <a:rPr lang="pl-PL" sz="800" dirty="0">
                <a:solidFill>
                  <a:schemeClr val="bg1"/>
                </a:solidFill>
                <a:latin typeface="Tahoma" panose="020B0604030504040204" pitchFamily="34" charset="0"/>
                <a:ea typeface="Tahoma" panose="020B0604030504040204" pitchFamily="34" charset="0"/>
                <a:cs typeface="Tahoma" panose="020B0604030504040204" pitchFamily="34" charset="0"/>
              </a:rPr>
              <a:t> transfer</a:t>
            </a:r>
          </a:p>
        </p:txBody>
      </p:sp>
      <p:sp>
        <p:nvSpPr>
          <p:cNvPr id="4" name="Rectangle: Rounded Corners 3">
            <a:extLst>
              <a:ext uri="{FF2B5EF4-FFF2-40B4-BE49-F238E27FC236}">
                <a16:creationId xmlns:a16="http://schemas.microsoft.com/office/drawing/2014/main" id="{6DD79F0D-EB47-1D21-606C-C5407EE4010E}"/>
              </a:ext>
            </a:extLst>
          </p:cNvPr>
          <p:cNvSpPr/>
          <p:nvPr/>
        </p:nvSpPr>
        <p:spPr>
          <a:xfrm>
            <a:off x="830476" y="2614571"/>
            <a:ext cx="856298" cy="403860"/>
          </a:xfrm>
          <a:prstGeom prst="roundRect">
            <a:avLst/>
          </a:prstGeom>
          <a:solidFill>
            <a:schemeClr val="accent6">
              <a:lumMod val="75000"/>
            </a:schemeClr>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l-PL" sz="800" dirty="0">
                <a:solidFill>
                  <a:schemeClr val="bg1"/>
                </a:solidFill>
                <a:latin typeface="Tahoma" panose="020B0604030504040204" pitchFamily="34" charset="0"/>
                <a:ea typeface="Tahoma" panose="020B0604030504040204" pitchFamily="34" charset="0"/>
                <a:cs typeface="Tahoma" panose="020B0604030504040204" pitchFamily="34" charset="0"/>
              </a:rPr>
              <a:t>1st law of </a:t>
            </a:r>
            <a:r>
              <a:rPr lang="pl-PL" sz="800" dirty="0" err="1">
                <a:solidFill>
                  <a:schemeClr val="bg1"/>
                </a:solidFill>
                <a:latin typeface="Tahoma" panose="020B0604030504040204" pitchFamily="34" charset="0"/>
                <a:ea typeface="Tahoma" panose="020B0604030504040204" pitchFamily="34" charset="0"/>
                <a:cs typeface="Tahoma" panose="020B0604030504040204" pitchFamily="34" charset="0"/>
              </a:rPr>
              <a:t>thermo</a:t>
            </a:r>
            <a:r>
              <a:rPr lang="pl-PL" sz="800" dirty="0">
                <a:solidFill>
                  <a:schemeClr val="bg1"/>
                </a:solidFill>
                <a:latin typeface="Tahoma" panose="020B0604030504040204" pitchFamily="34" charset="0"/>
                <a:ea typeface="Tahoma" panose="020B0604030504040204" pitchFamily="34" charset="0"/>
                <a:cs typeface="Tahoma" panose="020B0604030504040204" pitchFamily="34" charset="0"/>
              </a:rPr>
              <a:t>.</a:t>
            </a:r>
          </a:p>
        </p:txBody>
      </p:sp>
      <p:cxnSp>
        <p:nvCxnSpPr>
          <p:cNvPr id="6" name="Straight Connector 5">
            <a:extLst>
              <a:ext uri="{FF2B5EF4-FFF2-40B4-BE49-F238E27FC236}">
                <a16:creationId xmlns:a16="http://schemas.microsoft.com/office/drawing/2014/main" id="{DA40BB20-3F99-AAF6-7EAD-8187DF273E23}"/>
              </a:ext>
            </a:extLst>
          </p:cNvPr>
          <p:cNvCxnSpPr>
            <a:cxnSpLocks/>
          </p:cNvCxnSpPr>
          <p:nvPr/>
        </p:nvCxnSpPr>
        <p:spPr>
          <a:xfrm>
            <a:off x="1258625" y="2378351"/>
            <a:ext cx="0" cy="236220"/>
          </a:xfrm>
          <a:prstGeom prst="line">
            <a:avLst/>
          </a:prstGeom>
          <a:ln w="28575">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pic>
        <p:nvPicPr>
          <p:cNvPr id="8" name="Graphic 7" descr="Back">
            <a:extLst>
              <a:ext uri="{FF2B5EF4-FFF2-40B4-BE49-F238E27FC236}">
                <a16:creationId xmlns:a16="http://schemas.microsoft.com/office/drawing/2014/main" id="{C876F9D2-BFC3-71EF-D041-3223EA840E19}"/>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190823" y="1340079"/>
            <a:ext cx="429055" cy="429055"/>
          </a:xfrm>
          <a:prstGeom prst="rect">
            <a:avLst/>
          </a:prstGeom>
        </p:spPr>
      </p:pic>
      <p:sp>
        <p:nvSpPr>
          <p:cNvPr id="28" name="Rectangle 27">
            <a:extLst>
              <a:ext uri="{FF2B5EF4-FFF2-40B4-BE49-F238E27FC236}">
                <a16:creationId xmlns:a16="http://schemas.microsoft.com/office/drawing/2014/main" id="{825234C9-AD17-C80A-C485-0ACE939AB0FB}"/>
              </a:ext>
            </a:extLst>
          </p:cNvPr>
          <p:cNvSpPr/>
          <p:nvPr/>
        </p:nvSpPr>
        <p:spPr>
          <a:xfrm>
            <a:off x="5976" y="597408"/>
            <a:ext cx="2513387" cy="3927945"/>
          </a:xfrm>
          <a:prstGeom prst="rect">
            <a:avLst/>
          </a:prstGeom>
          <a:solidFill>
            <a:srgbClr val="FFF9E7"/>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dirty="0"/>
          </a:p>
        </p:txBody>
      </p:sp>
      <p:sp>
        <p:nvSpPr>
          <p:cNvPr id="30" name="Rectangle: Rounded Corners 29">
            <a:extLst>
              <a:ext uri="{FF2B5EF4-FFF2-40B4-BE49-F238E27FC236}">
                <a16:creationId xmlns:a16="http://schemas.microsoft.com/office/drawing/2014/main" id="{2289B453-889C-E4C3-A165-8C2B723D4F88}"/>
              </a:ext>
            </a:extLst>
          </p:cNvPr>
          <p:cNvSpPr/>
          <p:nvPr/>
        </p:nvSpPr>
        <p:spPr>
          <a:xfrm>
            <a:off x="403384" y="624078"/>
            <a:ext cx="1712595" cy="375285"/>
          </a:xfrm>
          <a:prstGeom prst="roundRect">
            <a:avLst>
              <a:gd name="adj" fmla="val 50000"/>
            </a:avLst>
          </a:prstGeom>
          <a:solidFill>
            <a:schemeClr val="accent6">
              <a:lumMod val="75000"/>
            </a:schemeClr>
          </a:solidFill>
          <a:ln cap="rnd" cmpd="sng">
            <a:solidFill>
              <a:schemeClr val="tx1">
                <a:lumMod val="95000"/>
                <a:lumOff val="5000"/>
                <a:alpha val="96000"/>
              </a:schemeClr>
            </a:solidFill>
          </a:ln>
          <a:effectLst>
            <a:softEdge rad="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l-PL" sz="1000" dirty="0">
                <a:latin typeface="Tahoma" panose="020B0604030504040204" pitchFamily="34" charset="0"/>
                <a:ea typeface="Tahoma" panose="020B0604030504040204" pitchFamily="34" charset="0"/>
                <a:cs typeface="Tahoma" panose="020B0604030504040204" pitchFamily="34" charset="0"/>
              </a:rPr>
              <a:t>Definition of </a:t>
            </a:r>
            <a:r>
              <a:rPr lang="pl-PL" sz="1000" dirty="0" err="1">
                <a:latin typeface="Tahoma" panose="020B0604030504040204" pitchFamily="34" charset="0"/>
                <a:ea typeface="Tahoma" panose="020B0604030504040204" pitchFamily="34" charset="0"/>
                <a:cs typeface="Tahoma" panose="020B0604030504040204" pitchFamily="34" charset="0"/>
              </a:rPr>
              <a:t>heat</a:t>
            </a:r>
            <a:r>
              <a:rPr lang="pl-PL" sz="1000" dirty="0">
                <a:latin typeface="Tahoma" panose="020B0604030504040204" pitchFamily="34" charset="0"/>
                <a:ea typeface="Tahoma" panose="020B0604030504040204" pitchFamily="34" charset="0"/>
                <a:cs typeface="Tahoma" panose="020B0604030504040204" pitchFamily="34" charset="0"/>
              </a:rPr>
              <a:t> transfer</a:t>
            </a:r>
          </a:p>
        </p:txBody>
      </p:sp>
      <p:sp>
        <p:nvSpPr>
          <p:cNvPr id="37" name="Rectangle 36">
            <a:extLst>
              <a:ext uri="{FF2B5EF4-FFF2-40B4-BE49-F238E27FC236}">
                <a16:creationId xmlns:a16="http://schemas.microsoft.com/office/drawing/2014/main" id="{5581C3C3-6DEB-52BA-F21C-A6DC18F7BF7B}"/>
              </a:ext>
            </a:extLst>
          </p:cNvPr>
          <p:cNvSpPr/>
          <p:nvPr/>
        </p:nvSpPr>
        <p:spPr>
          <a:xfrm>
            <a:off x="3136" y="4034473"/>
            <a:ext cx="2519363" cy="485649"/>
          </a:xfrm>
          <a:prstGeom prst="rect">
            <a:avLst/>
          </a:prstGeom>
          <a:solidFill>
            <a:schemeClr val="accent6">
              <a:lumMod val="75000"/>
            </a:schemeClr>
          </a:solidFill>
          <a:ln>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b"/>
          <a:lstStyle/>
          <a:p>
            <a:pPr algn="ctr"/>
            <a:endParaRPr lang="pl-PL" sz="1100" dirty="0">
              <a:latin typeface="Tahoma" panose="020B0604030504040204" pitchFamily="34" charset="0"/>
              <a:ea typeface="Tahoma" panose="020B0604030504040204" pitchFamily="34" charset="0"/>
              <a:cs typeface="Tahoma" panose="020B0604030504040204" pitchFamily="34" charset="0"/>
            </a:endParaRPr>
          </a:p>
        </p:txBody>
      </p:sp>
      <p:pic>
        <p:nvPicPr>
          <p:cNvPr id="24" name="Picture 23">
            <a:extLst>
              <a:ext uri="{FF2B5EF4-FFF2-40B4-BE49-F238E27FC236}">
                <a16:creationId xmlns:a16="http://schemas.microsoft.com/office/drawing/2014/main" id="{8A5C22B9-212F-F7A4-7511-D34E216CF0C8}"/>
              </a:ext>
            </a:extLst>
          </p:cNvPr>
          <p:cNvPicPr>
            <a:picLocks noChangeAspect="1"/>
          </p:cNvPicPr>
          <p:nvPr/>
        </p:nvPicPr>
        <p:blipFill rotWithShape="1">
          <a:blip r:embed="rId6">
            <a:clrChange>
              <a:clrFrom>
                <a:srgbClr val="F7F7F7"/>
              </a:clrFrom>
              <a:clrTo>
                <a:srgbClr val="F7F7F7">
                  <a:alpha val="0"/>
                </a:srgbClr>
              </a:clrTo>
            </a:clrChange>
            <a:extLst>
              <a:ext uri="{28A0092B-C50C-407E-A947-70E740481C1C}">
                <a14:useLocalDpi xmlns:a14="http://schemas.microsoft.com/office/drawing/2010/main" val="0"/>
              </a:ext>
              <a:ext uri="{837473B0-CC2E-450A-ABE3-18F120FF3D39}">
                <a1611:picAttrSrcUrl xmlns:a1611="http://schemas.microsoft.com/office/drawing/2016/11/main" r:id="rId7"/>
              </a:ext>
            </a:extLst>
          </a:blip>
          <a:srcRect l="7482" t="11003" r="80922" b="18743"/>
          <a:stretch/>
        </p:blipFill>
        <p:spPr>
          <a:xfrm>
            <a:off x="2267034" y="930629"/>
            <a:ext cx="217835" cy="3115482"/>
          </a:xfrm>
          <a:prstGeom prst="rect">
            <a:avLst/>
          </a:prstGeom>
        </p:spPr>
      </p:pic>
      <p:pic>
        <p:nvPicPr>
          <p:cNvPr id="29" name="Graphic 28" descr="Paper">
            <a:extLst>
              <a:ext uri="{FF2B5EF4-FFF2-40B4-BE49-F238E27FC236}">
                <a16:creationId xmlns:a16="http://schemas.microsoft.com/office/drawing/2014/main" id="{5C9513E3-3B56-AA22-ECA8-1659CC143621}"/>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1050419" y="4048706"/>
            <a:ext cx="431853" cy="431853"/>
          </a:xfrm>
          <a:prstGeom prst="rect">
            <a:avLst/>
          </a:prstGeom>
        </p:spPr>
      </p:pic>
      <p:pic>
        <p:nvPicPr>
          <p:cNvPr id="39" name="Graphic 38" descr="Close">
            <a:hlinkClick r:id="rId22" action="ppaction://hlinksldjump"/>
            <a:extLst>
              <a:ext uri="{FF2B5EF4-FFF2-40B4-BE49-F238E27FC236}">
                <a16:creationId xmlns:a16="http://schemas.microsoft.com/office/drawing/2014/main" id="{F70A6F9D-547C-8E93-35A6-1F7FFA00582C}"/>
              </a:ext>
            </a:extLst>
          </p:cNvPr>
          <p:cNvPicPr>
            <a:picLocks noChangeAspect="1"/>
          </p:cNvPicPr>
          <p:nvPr/>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2119731" y="612137"/>
            <a:ext cx="414279" cy="414279"/>
          </a:xfrm>
          <a:prstGeom prst="rect">
            <a:avLst/>
          </a:prstGeom>
        </p:spPr>
      </p:pic>
      <p:sp>
        <p:nvSpPr>
          <p:cNvPr id="23" name="Rectangle 22">
            <a:extLst>
              <a:ext uri="{FF2B5EF4-FFF2-40B4-BE49-F238E27FC236}">
                <a16:creationId xmlns:a16="http://schemas.microsoft.com/office/drawing/2014/main" id="{6DC7ECAD-9020-3D0D-0476-E669136F3DDF}"/>
              </a:ext>
            </a:extLst>
          </p:cNvPr>
          <p:cNvSpPr/>
          <p:nvPr/>
        </p:nvSpPr>
        <p:spPr>
          <a:xfrm>
            <a:off x="102870" y="1326869"/>
            <a:ext cx="2325052" cy="267744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pl-PL"/>
          </a:p>
        </p:txBody>
      </p:sp>
      <p:pic>
        <p:nvPicPr>
          <p:cNvPr id="25" name="Picture 24">
            <a:extLst>
              <a:ext uri="{FF2B5EF4-FFF2-40B4-BE49-F238E27FC236}">
                <a16:creationId xmlns:a16="http://schemas.microsoft.com/office/drawing/2014/main" id="{7BE2CD26-6AE8-12E1-FF6B-2DA1DE951EA0}"/>
              </a:ext>
            </a:extLst>
          </p:cNvPr>
          <p:cNvPicPr>
            <a:picLocks noChangeAspect="1"/>
          </p:cNvPicPr>
          <p:nvPr/>
        </p:nvPicPr>
        <p:blipFill>
          <a:blip r:embed="rId25"/>
          <a:stretch>
            <a:fillRect/>
          </a:stretch>
        </p:blipFill>
        <p:spPr>
          <a:xfrm>
            <a:off x="117281" y="3816232"/>
            <a:ext cx="813308" cy="172046"/>
          </a:xfrm>
          <a:prstGeom prst="rect">
            <a:avLst/>
          </a:prstGeom>
        </p:spPr>
      </p:pic>
      <p:pic>
        <p:nvPicPr>
          <p:cNvPr id="26" name="Picture 25">
            <a:extLst>
              <a:ext uri="{FF2B5EF4-FFF2-40B4-BE49-F238E27FC236}">
                <a16:creationId xmlns:a16="http://schemas.microsoft.com/office/drawing/2014/main" id="{6BE5C066-A395-2601-D4AD-F1B96FB7B1D2}"/>
              </a:ext>
            </a:extLst>
          </p:cNvPr>
          <p:cNvPicPr>
            <a:picLocks noChangeAspect="1"/>
          </p:cNvPicPr>
          <p:nvPr/>
        </p:nvPicPr>
        <p:blipFill>
          <a:blip r:embed="rId26"/>
          <a:stretch>
            <a:fillRect/>
          </a:stretch>
        </p:blipFill>
        <p:spPr>
          <a:xfrm>
            <a:off x="108104" y="3645516"/>
            <a:ext cx="1314270" cy="174551"/>
          </a:xfrm>
          <a:prstGeom prst="rect">
            <a:avLst/>
          </a:prstGeom>
        </p:spPr>
      </p:pic>
      <p:pic>
        <p:nvPicPr>
          <p:cNvPr id="27" name="Picture 26">
            <a:extLst>
              <a:ext uri="{FF2B5EF4-FFF2-40B4-BE49-F238E27FC236}">
                <a16:creationId xmlns:a16="http://schemas.microsoft.com/office/drawing/2014/main" id="{8F30FE35-979C-8273-E4BC-39F8EC2C8E02}"/>
              </a:ext>
            </a:extLst>
          </p:cNvPr>
          <p:cNvPicPr>
            <a:picLocks noChangeAspect="1"/>
          </p:cNvPicPr>
          <p:nvPr/>
        </p:nvPicPr>
        <p:blipFill>
          <a:blip r:embed="rId27"/>
          <a:stretch>
            <a:fillRect/>
          </a:stretch>
        </p:blipFill>
        <p:spPr>
          <a:xfrm>
            <a:off x="930138" y="3818149"/>
            <a:ext cx="1094343" cy="170129"/>
          </a:xfrm>
          <a:prstGeom prst="rect">
            <a:avLst/>
          </a:prstGeom>
        </p:spPr>
      </p:pic>
      <p:sp>
        <p:nvSpPr>
          <p:cNvPr id="33" name="Rectangle 32">
            <a:extLst>
              <a:ext uri="{FF2B5EF4-FFF2-40B4-BE49-F238E27FC236}">
                <a16:creationId xmlns:a16="http://schemas.microsoft.com/office/drawing/2014/main" id="{4269ADDF-2562-82BE-0A69-113D7BE682F4}"/>
              </a:ext>
            </a:extLst>
          </p:cNvPr>
          <p:cNvSpPr/>
          <p:nvPr/>
        </p:nvSpPr>
        <p:spPr>
          <a:xfrm>
            <a:off x="640395" y="1084377"/>
            <a:ext cx="1364992" cy="195533"/>
          </a:xfrm>
          <a:prstGeom prst="rect">
            <a:avLst/>
          </a:prstGeom>
          <a:noFill/>
          <a:ln>
            <a:no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pl-PL" sz="1600" dirty="0" err="1">
                <a:latin typeface="Open sans" panose="020B0606030504020204" pitchFamily="34" charset="0"/>
                <a:ea typeface="Open sans" panose="020B0606030504020204" pitchFamily="34" charset="0"/>
                <a:cs typeface="Open sans" panose="020B0606030504020204" pitchFamily="34" charset="0"/>
              </a:rPr>
              <a:t>Your</a:t>
            </a:r>
            <a:r>
              <a:rPr lang="pl-PL" sz="1600" dirty="0">
                <a:latin typeface="Open sans" panose="020B0606030504020204" pitchFamily="34" charset="0"/>
                <a:ea typeface="Open sans" panose="020B0606030504020204" pitchFamily="34" charset="0"/>
                <a:cs typeface="Open sans" panose="020B0606030504020204" pitchFamily="34" charset="0"/>
              </a:rPr>
              <a:t> notes</a:t>
            </a:r>
          </a:p>
        </p:txBody>
      </p:sp>
    </p:spTree>
    <p:extLst>
      <p:ext uri="{BB962C8B-B14F-4D97-AF65-F5344CB8AC3E}">
        <p14:creationId xmlns:p14="http://schemas.microsoft.com/office/powerpoint/2010/main" val="7525447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BF9F4"/>
        </a:solidFill>
        <a:effectLst/>
      </p:bgPr>
    </p:bg>
    <p:spTree>
      <p:nvGrpSpPr>
        <p:cNvPr id="1" name=""/>
        <p:cNvGrpSpPr/>
        <p:nvPr/>
      </p:nvGrpSpPr>
      <p:grpSpPr>
        <a:xfrm>
          <a:off x="0" y="0"/>
          <a:ext cx="0" cy="0"/>
          <a:chOff x="0" y="0"/>
          <a:chExt cx="0" cy="0"/>
        </a:xfrm>
      </p:grpSpPr>
      <p:sp>
        <p:nvSpPr>
          <p:cNvPr id="32" name="Rectangle: Rounded Corners 31">
            <a:extLst>
              <a:ext uri="{FF2B5EF4-FFF2-40B4-BE49-F238E27FC236}">
                <a16:creationId xmlns:a16="http://schemas.microsoft.com/office/drawing/2014/main" id="{608112FB-EDBD-2F44-A8FE-427C13EB8277}"/>
              </a:ext>
            </a:extLst>
          </p:cNvPr>
          <p:cNvSpPr/>
          <p:nvPr/>
        </p:nvSpPr>
        <p:spPr>
          <a:xfrm>
            <a:off x="80201" y="1478404"/>
            <a:ext cx="2327823" cy="1552443"/>
          </a:xfrm>
          <a:prstGeom prst="roundRect">
            <a:avLst/>
          </a:prstGeom>
          <a:solidFill>
            <a:srgbClr val="5F32A0"/>
          </a:solidFill>
          <a:ln>
            <a:solidFill>
              <a:srgbClr val="AE78D6"/>
            </a:solidFill>
          </a:ln>
        </p:spPr>
        <p:style>
          <a:lnRef idx="2">
            <a:schemeClr val="accent1">
              <a:shade val="15000"/>
            </a:schemeClr>
          </a:lnRef>
          <a:fillRef idx="1">
            <a:schemeClr val="accent1"/>
          </a:fillRef>
          <a:effectRef idx="0">
            <a:schemeClr val="accent1"/>
          </a:effectRef>
          <a:fontRef idx="minor">
            <a:schemeClr val="lt1"/>
          </a:fontRef>
        </p:style>
        <p:txBody>
          <a:bodyPr rtlCol="0" anchor="b"/>
          <a:lstStyle/>
          <a:p>
            <a:pPr algn="ctr"/>
            <a:r>
              <a:rPr lang="pl-PL" sz="800" dirty="0" err="1">
                <a:latin typeface="Tahoma" panose="020B0604030504040204" pitchFamily="34" charset="0"/>
                <a:ea typeface="Tahoma" panose="020B0604030504040204" pitchFamily="34" charset="0"/>
                <a:cs typeface="Tahoma" panose="020B0604030504040204" pitchFamily="34" charset="0"/>
              </a:rPr>
              <a:t>Introduction</a:t>
            </a:r>
            <a:endParaRPr lang="pl-PL" sz="800" dirty="0">
              <a:latin typeface="Tahoma" panose="020B0604030504040204" pitchFamily="34" charset="0"/>
              <a:ea typeface="Tahoma" panose="020B0604030504040204" pitchFamily="34" charset="0"/>
              <a:cs typeface="Tahoma" panose="020B0604030504040204" pitchFamily="34" charset="0"/>
            </a:endParaRPr>
          </a:p>
          <a:p>
            <a:pPr algn="ctr"/>
            <a:endParaRPr lang="pl-PL" sz="800" dirty="0">
              <a:latin typeface="Tahoma" panose="020B0604030504040204" pitchFamily="34" charset="0"/>
              <a:ea typeface="Tahoma" panose="020B0604030504040204" pitchFamily="34" charset="0"/>
              <a:cs typeface="Tahoma" panose="020B0604030504040204" pitchFamily="34" charset="0"/>
            </a:endParaRPr>
          </a:p>
        </p:txBody>
      </p:sp>
      <p:sp>
        <p:nvSpPr>
          <p:cNvPr id="34" name="Rectangle: Diagonal Corners Snipped 33">
            <a:hlinkClick r:id="rId2" action="ppaction://hlinksldjump"/>
            <a:extLst>
              <a:ext uri="{FF2B5EF4-FFF2-40B4-BE49-F238E27FC236}">
                <a16:creationId xmlns:a16="http://schemas.microsoft.com/office/drawing/2014/main" id="{2B8A014D-8778-5A3E-882B-269D52BED091}"/>
              </a:ext>
            </a:extLst>
          </p:cNvPr>
          <p:cNvSpPr/>
          <p:nvPr/>
        </p:nvSpPr>
        <p:spPr>
          <a:xfrm>
            <a:off x="264042" y="2815991"/>
            <a:ext cx="811935" cy="183831"/>
          </a:xfrm>
          <a:prstGeom prst="snip2DiagRect">
            <a:avLst>
              <a:gd name="adj1" fmla="val 0"/>
              <a:gd name="adj2" fmla="val 47064"/>
            </a:avLst>
          </a:prstGeom>
          <a:solidFill>
            <a:srgbClr val="8238BA"/>
          </a:solidFill>
          <a:ln>
            <a:solidFill>
              <a:schemeClr val="accent4"/>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pl-PL" sz="800" dirty="0" err="1">
                <a:solidFill>
                  <a:schemeClr val="accent4"/>
                </a:solidFill>
                <a:latin typeface="Tahoma" panose="020B0604030504040204" pitchFamily="34" charset="0"/>
                <a:ea typeface="Tahoma" panose="020B0604030504040204" pitchFamily="34" charset="0"/>
                <a:cs typeface="Tahoma" panose="020B0604030504040204" pitchFamily="34" charset="0"/>
              </a:rPr>
              <a:t>summary</a:t>
            </a:r>
            <a:endParaRPr lang="pl-PL" sz="800" dirty="0">
              <a:solidFill>
                <a:schemeClr val="accent4"/>
              </a:solidFill>
              <a:latin typeface="Tahoma" panose="020B0604030504040204" pitchFamily="34" charset="0"/>
              <a:ea typeface="Tahoma" panose="020B0604030504040204" pitchFamily="34" charset="0"/>
              <a:cs typeface="Tahoma" panose="020B0604030504040204" pitchFamily="34" charset="0"/>
            </a:endParaRPr>
          </a:p>
        </p:txBody>
      </p:sp>
      <p:sp>
        <p:nvSpPr>
          <p:cNvPr id="36" name="Rectangle: Diagonal Corners Snipped 35">
            <a:hlinkClick r:id="rId3" action="ppaction://hlinksldjump"/>
            <a:extLst>
              <a:ext uri="{FF2B5EF4-FFF2-40B4-BE49-F238E27FC236}">
                <a16:creationId xmlns:a16="http://schemas.microsoft.com/office/drawing/2014/main" id="{A3719EB6-FD5C-E2C0-BCC1-5356222B55B4}"/>
              </a:ext>
            </a:extLst>
          </p:cNvPr>
          <p:cNvSpPr/>
          <p:nvPr/>
        </p:nvSpPr>
        <p:spPr>
          <a:xfrm flipH="1">
            <a:off x="1428497" y="2815909"/>
            <a:ext cx="811935" cy="183831"/>
          </a:xfrm>
          <a:prstGeom prst="snip2DiagRect">
            <a:avLst>
              <a:gd name="adj1" fmla="val 0"/>
              <a:gd name="adj2" fmla="val 47064"/>
            </a:avLst>
          </a:prstGeom>
          <a:solidFill>
            <a:srgbClr val="D62400"/>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pl-PL" sz="700" dirty="0">
                <a:latin typeface="Tahoma" panose="020B0604030504040204" pitchFamily="34" charset="0"/>
                <a:ea typeface="Tahoma" panose="020B0604030504040204" pitchFamily="34" charset="0"/>
                <a:cs typeface="Tahoma" panose="020B0604030504040204" pitchFamily="34" charset="0"/>
              </a:rPr>
              <a:t>quiz</a:t>
            </a:r>
          </a:p>
        </p:txBody>
      </p:sp>
      <p:pic>
        <p:nvPicPr>
          <p:cNvPr id="38" name="Picture 37">
            <a:hlinkClick r:id="rId4" action="ppaction://hlinksldjump"/>
            <a:extLst>
              <a:ext uri="{FF2B5EF4-FFF2-40B4-BE49-F238E27FC236}">
                <a16:creationId xmlns:a16="http://schemas.microsoft.com/office/drawing/2014/main" id="{B58D396D-74D8-C4CB-05FE-0952C0315BC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67939" y="1507101"/>
            <a:ext cx="1981372" cy="1091279"/>
          </a:xfrm>
          <a:prstGeom prst="rect">
            <a:avLst/>
          </a:prstGeom>
        </p:spPr>
      </p:pic>
      <p:sp>
        <p:nvSpPr>
          <p:cNvPr id="40" name="Rectangle: Rounded Corners 39">
            <a:extLst>
              <a:ext uri="{FF2B5EF4-FFF2-40B4-BE49-F238E27FC236}">
                <a16:creationId xmlns:a16="http://schemas.microsoft.com/office/drawing/2014/main" id="{DF07A954-F6E2-0957-E4F6-6255A2EA4A69}"/>
              </a:ext>
            </a:extLst>
          </p:cNvPr>
          <p:cNvSpPr/>
          <p:nvPr/>
        </p:nvSpPr>
        <p:spPr>
          <a:xfrm>
            <a:off x="80201" y="3083457"/>
            <a:ext cx="2327823" cy="1552443"/>
          </a:xfrm>
          <a:prstGeom prst="roundRect">
            <a:avLst/>
          </a:prstGeom>
          <a:solidFill>
            <a:srgbClr val="5F32A0"/>
          </a:solidFill>
          <a:ln>
            <a:solidFill>
              <a:srgbClr val="AE78D6"/>
            </a:solidFill>
          </a:ln>
        </p:spPr>
        <p:style>
          <a:lnRef idx="2">
            <a:schemeClr val="accent1">
              <a:shade val="15000"/>
            </a:schemeClr>
          </a:lnRef>
          <a:fillRef idx="1">
            <a:schemeClr val="accent1"/>
          </a:fillRef>
          <a:effectRef idx="0">
            <a:schemeClr val="accent1"/>
          </a:effectRef>
          <a:fontRef idx="minor">
            <a:schemeClr val="lt1"/>
          </a:fontRef>
        </p:style>
        <p:txBody>
          <a:bodyPr rtlCol="0" anchor="b"/>
          <a:lstStyle/>
          <a:p>
            <a:pPr algn="ctr"/>
            <a:r>
              <a:rPr lang="pl-PL" sz="800" dirty="0">
                <a:latin typeface="Tahoma" panose="020B0604030504040204" pitchFamily="34" charset="0"/>
                <a:ea typeface="Tahoma" panose="020B0604030504040204" pitchFamily="34" charset="0"/>
                <a:cs typeface="Tahoma" panose="020B0604030504040204" pitchFamily="34" charset="0"/>
              </a:rPr>
              <a:t>1st law of </a:t>
            </a:r>
            <a:r>
              <a:rPr lang="pl-PL" sz="800" dirty="0" err="1">
                <a:latin typeface="Tahoma" panose="020B0604030504040204" pitchFamily="34" charset="0"/>
                <a:ea typeface="Tahoma" panose="020B0604030504040204" pitchFamily="34" charset="0"/>
                <a:cs typeface="Tahoma" panose="020B0604030504040204" pitchFamily="34" charset="0"/>
              </a:rPr>
              <a:t>thermodynamics</a:t>
            </a:r>
            <a:endParaRPr lang="pl-PL" sz="800" dirty="0">
              <a:latin typeface="Tahoma" panose="020B0604030504040204" pitchFamily="34" charset="0"/>
              <a:ea typeface="Tahoma" panose="020B0604030504040204" pitchFamily="34" charset="0"/>
              <a:cs typeface="Tahoma" panose="020B0604030504040204" pitchFamily="34" charset="0"/>
            </a:endParaRPr>
          </a:p>
          <a:p>
            <a:pPr algn="ctr"/>
            <a:endParaRPr lang="pl-PL" sz="800" dirty="0">
              <a:latin typeface="Tahoma" panose="020B0604030504040204" pitchFamily="34" charset="0"/>
              <a:ea typeface="Tahoma" panose="020B0604030504040204" pitchFamily="34" charset="0"/>
              <a:cs typeface="Tahoma" panose="020B0604030504040204" pitchFamily="34" charset="0"/>
            </a:endParaRPr>
          </a:p>
        </p:txBody>
      </p:sp>
      <p:sp>
        <p:nvSpPr>
          <p:cNvPr id="42" name="Rectangle: Diagonal Corners Snipped 41">
            <a:extLst>
              <a:ext uri="{FF2B5EF4-FFF2-40B4-BE49-F238E27FC236}">
                <a16:creationId xmlns:a16="http://schemas.microsoft.com/office/drawing/2014/main" id="{A163030A-C4CF-8705-BE16-59ECE41B18EB}"/>
              </a:ext>
            </a:extLst>
          </p:cNvPr>
          <p:cNvSpPr/>
          <p:nvPr/>
        </p:nvSpPr>
        <p:spPr>
          <a:xfrm flipH="1">
            <a:off x="1428497" y="4420962"/>
            <a:ext cx="811935" cy="183831"/>
          </a:xfrm>
          <a:prstGeom prst="snip2DiagRect">
            <a:avLst>
              <a:gd name="adj1" fmla="val 0"/>
              <a:gd name="adj2" fmla="val 47064"/>
            </a:avLst>
          </a:prstGeom>
          <a:solidFill>
            <a:srgbClr val="D62400"/>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pl-PL" sz="700" dirty="0">
                <a:latin typeface="Tahoma" panose="020B0604030504040204" pitchFamily="34" charset="0"/>
                <a:ea typeface="Tahoma" panose="020B0604030504040204" pitchFamily="34" charset="0"/>
                <a:cs typeface="Tahoma" panose="020B0604030504040204" pitchFamily="34" charset="0"/>
              </a:rPr>
              <a:t>quiz</a:t>
            </a:r>
          </a:p>
        </p:txBody>
      </p:sp>
      <p:pic>
        <p:nvPicPr>
          <p:cNvPr id="43" name="Picture 42">
            <a:extLst>
              <a:ext uri="{FF2B5EF4-FFF2-40B4-BE49-F238E27FC236}">
                <a16:creationId xmlns:a16="http://schemas.microsoft.com/office/drawing/2014/main" id="{6B3B7697-8C8C-FAA4-7BCF-C46F4E326AE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67939" y="3112154"/>
            <a:ext cx="1981372" cy="1091279"/>
          </a:xfrm>
          <a:prstGeom prst="rect">
            <a:avLst/>
          </a:prstGeom>
        </p:spPr>
      </p:pic>
      <p:sp>
        <p:nvSpPr>
          <p:cNvPr id="44" name="Rectangle: Diagonal Corners Snipped 43">
            <a:extLst>
              <a:ext uri="{FF2B5EF4-FFF2-40B4-BE49-F238E27FC236}">
                <a16:creationId xmlns:a16="http://schemas.microsoft.com/office/drawing/2014/main" id="{79D34A4B-D9CE-D076-8808-A2C221C89932}"/>
              </a:ext>
            </a:extLst>
          </p:cNvPr>
          <p:cNvSpPr/>
          <p:nvPr/>
        </p:nvSpPr>
        <p:spPr>
          <a:xfrm>
            <a:off x="267788" y="4420962"/>
            <a:ext cx="811935" cy="183831"/>
          </a:xfrm>
          <a:prstGeom prst="snip2DiagRect">
            <a:avLst>
              <a:gd name="adj1" fmla="val 0"/>
              <a:gd name="adj2" fmla="val 47064"/>
            </a:avLst>
          </a:prstGeom>
          <a:solidFill>
            <a:srgbClr val="8238BA"/>
          </a:solidFill>
          <a:ln>
            <a:solidFill>
              <a:schemeClr val="accent4"/>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pl-PL" sz="800" dirty="0" err="1">
                <a:solidFill>
                  <a:schemeClr val="accent4"/>
                </a:solidFill>
                <a:latin typeface="Tahoma" panose="020B0604030504040204" pitchFamily="34" charset="0"/>
                <a:ea typeface="Tahoma" panose="020B0604030504040204" pitchFamily="34" charset="0"/>
                <a:cs typeface="Tahoma" panose="020B0604030504040204" pitchFamily="34" charset="0"/>
              </a:rPr>
              <a:t>summary</a:t>
            </a:r>
            <a:endParaRPr lang="pl-PL" sz="800" dirty="0">
              <a:solidFill>
                <a:schemeClr val="accent4"/>
              </a:solidFill>
              <a:latin typeface="Tahoma" panose="020B0604030504040204" pitchFamily="34" charset="0"/>
              <a:ea typeface="Tahoma" panose="020B0604030504040204" pitchFamily="34" charset="0"/>
              <a:cs typeface="Tahoma" panose="020B0604030504040204" pitchFamily="34" charset="0"/>
            </a:endParaRPr>
          </a:p>
        </p:txBody>
      </p:sp>
      <p:sp>
        <p:nvSpPr>
          <p:cNvPr id="56" name="Rectangle 55">
            <a:extLst>
              <a:ext uri="{FF2B5EF4-FFF2-40B4-BE49-F238E27FC236}">
                <a16:creationId xmlns:a16="http://schemas.microsoft.com/office/drawing/2014/main" id="{9E679659-307D-4999-F67F-53BDEAED9921}"/>
              </a:ext>
            </a:extLst>
          </p:cNvPr>
          <p:cNvSpPr/>
          <p:nvPr/>
        </p:nvSpPr>
        <p:spPr>
          <a:xfrm>
            <a:off x="1680210" y="4549962"/>
            <a:ext cx="838800" cy="484229"/>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b"/>
          <a:lstStyle/>
          <a:p>
            <a:pPr algn="ctr"/>
            <a:r>
              <a:rPr lang="pl-PL" sz="1100" dirty="0">
                <a:latin typeface="Tahoma" panose="020B0604030504040204" pitchFamily="34" charset="0"/>
                <a:ea typeface="Tahoma" panose="020B0604030504040204" pitchFamily="34" charset="0"/>
                <a:cs typeface="Tahoma" panose="020B0604030504040204" pitchFamily="34" charset="0"/>
              </a:rPr>
              <a:t>Train</a:t>
            </a:r>
          </a:p>
        </p:txBody>
      </p:sp>
      <p:sp>
        <p:nvSpPr>
          <p:cNvPr id="57" name="Rectangle 56">
            <a:extLst>
              <a:ext uri="{FF2B5EF4-FFF2-40B4-BE49-F238E27FC236}">
                <a16:creationId xmlns:a16="http://schemas.microsoft.com/office/drawing/2014/main" id="{94F84D9C-C839-D8F5-6668-9DA6F2E4029C}"/>
              </a:ext>
            </a:extLst>
          </p:cNvPr>
          <p:cNvSpPr/>
          <p:nvPr/>
        </p:nvSpPr>
        <p:spPr>
          <a:xfrm>
            <a:off x="-981" y="4549962"/>
            <a:ext cx="838800" cy="484229"/>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b"/>
          <a:lstStyle/>
          <a:p>
            <a:pPr algn="ctr"/>
            <a:r>
              <a:rPr lang="pl-PL" sz="1100" dirty="0" err="1">
                <a:solidFill>
                  <a:schemeClr val="tx1"/>
                </a:solidFill>
                <a:latin typeface="Tahoma" panose="020B0604030504040204" pitchFamily="34" charset="0"/>
                <a:ea typeface="Tahoma" panose="020B0604030504040204" pitchFamily="34" charset="0"/>
                <a:cs typeface="Tahoma" panose="020B0604030504040204" pitchFamily="34" charset="0"/>
              </a:rPr>
              <a:t>Learn</a:t>
            </a:r>
            <a:endParaRPr lang="pl-PL"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58" name="Rectangle 57">
            <a:extLst>
              <a:ext uri="{FF2B5EF4-FFF2-40B4-BE49-F238E27FC236}">
                <a16:creationId xmlns:a16="http://schemas.microsoft.com/office/drawing/2014/main" id="{819CC536-2DE2-DFEE-0845-575F58AD4D0F}"/>
              </a:ext>
            </a:extLst>
          </p:cNvPr>
          <p:cNvSpPr/>
          <p:nvPr/>
        </p:nvSpPr>
        <p:spPr>
          <a:xfrm>
            <a:off x="840281" y="4549962"/>
            <a:ext cx="838800" cy="484229"/>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b"/>
          <a:lstStyle/>
          <a:p>
            <a:pPr algn="ctr"/>
            <a:r>
              <a:rPr lang="pl-PL" sz="1100" dirty="0" err="1">
                <a:latin typeface="Tahoma" panose="020B0604030504040204" pitchFamily="34" charset="0"/>
                <a:ea typeface="Tahoma" panose="020B0604030504040204" pitchFamily="34" charset="0"/>
                <a:cs typeface="Tahoma" panose="020B0604030504040204" pitchFamily="34" charset="0"/>
              </a:rPr>
              <a:t>Add</a:t>
            </a:r>
            <a:r>
              <a:rPr lang="pl-PL" sz="1100" dirty="0">
                <a:latin typeface="Tahoma" panose="020B0604030504040204" pitchFamily="34" charset="0"/>
                <a:ea typeface="Tahoma" panose="020B0604030504040204" pitchFamily="34" charset="0"/>
                <a:cs typeface="Tahoma" panose="020B0604030504040204" pitchFamily="34" charset="0"/>
              </a:rPr>
              <a:t> </a:t>
            </a:r>
            <a:r>
              <a:rPr lang="pl-PL" sz="1100" dirty="0" err="1">
                <a:latin typeface="Tahoma" panose="020B0604030504040204" pitchFamily="34" charset="0"/>
                <a:ea typeface="Tahoma" panose="020B0604030504040204" pitchFamily="34" charset="0"/>
                <a:cs typeface="Tahoma" panose="020B0604030504040204" pitchFamily="34" charset="0"/>
              </a:rPr>
              <a:t>new</a:t>
            </a:r>
            <a:endParaRPr lang="pl-PL" sz="1100" dirty="0">
              <a:latin typeface="Tahoma" panose="020B0604030504040204" pitchFamily="34" charset="0"/>
              <a:ea typeface="Tahoma" panose="020B0604030504040204" pitchFamily="34" charset="0"/>
              <a:cs typeface="Tahoma" panose="020B0604030504040204" pitchFamily="34" charset="0"/>
            </a:endParaRPr>
          </a:p>
        </p:txBody>
      </p:sp>
      <p:pic>
        <p:nvPicPr>
          <p:cNvPr id="59" name="Graphic 58" descr="Graduation cap">
            <a:extLst>
              <a:ext uri="{FF2B5EF4-FFF2-40B4-BE49-F238E27FC236}">
                <a16:creationId xmlns:a16="http://schemas.microsoft.com/office/drawing/2014/main" id="{76ACB41E-AB8E-C56A-7ABA-9CF120DD1B2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73949" y="4525353"/>
            <a:ext cx="333270" cy="380135"/>
          </a:xfrm>
          <a:prstGeom prst="rect">
            <a:avLst/>
          </a:prstGeom>
        </p:spPr>
      </p:pic>
      <p:pic>
        <p:nvPicPr>
          <p:cNvPr id="60" name="Graphic 59" descr="Add">
            <a:extLst>
              <a:ext uri="{FF2B5EF4-FFF2-40B4-BE49-F238E27FC236}">
                <a16:creationId xmlns:a16="http://schemas.microsoft.com/office/drawing/2014/main" id="{46EA8AD5-80F1-8BFA-F257-2F11D9F334F0}"/>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101862" y="4582700"/>
            <a:ext cx="315638" cy="265442"/>
          </a:xfrm>
          <a:prstGeom prst="rect">
            <a:avLst/>
          </a:prstGeom>
        </p:spPr>
      </p:pic>
      <p:pic>
        <p:nvPicPr>
          <p:cNvPr id="68" name="Graphic 67" descr="Brain in head">
            <a:extLst>
              <a:ext uri="{FF2B5EF4-FFF2-40B4-BE49-F238E27FC236}">
                <a16:creationId xmlns:a16="http://schemas.microsoft.com/office/drawing/2014/main" id="{EACB71BD-59DF-7512-EB10-2DC34A273AE1}"/>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969300" y="4582700"/>
            <a:ext cx="295158" cy="265443"/>
          </a:xfrm>
          <a:prstGeom prst="rect">
            <a:avLst/>
          </a:prstGeom>
        </p:spPr>
      </p:pic>
      <p:sp>
        <p:nvSpPr>
          <p:cNvPr id="10" name="Rectangle: Rounded Corners 9">
            <a:extLst>
              <a:ext uri="{FF2B5EF4-FFF2-40B4-BE49-F238E27FC236}">
                <a16:creationId xmlns:a16="http://schemas.microsoft.com/office/drawing/2014/main" id="{E776BEE0-D408-8AEC-E2D4-D1CC357329AF}"/>
              </a:ext>
            </a:extLst>
          </p:cNvPr>
          <p:cNvSpPr/>
          <p:nvPr/>
        </p:nvSpPr>
        <p:spPr>
          <a:xfrm>
            <a:off x="31060" y="265550"/>
            <a:ext cx="742848" cy="241300"/>
          </a:xfrm>
          <a:prstGeom prst="roundRect">
            <a:avLst>
              <a:gd name="adj" fmla="val 33509"/>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endParaRPr lang="pl-PL" sz="800" dirty="0">
              <a:latin typeface="Tahoma" panose="020B0604030504040204" pitchFamily="34" charset="0"/>
              <a:ea typeface="Tahoma" panose="020B0604030504040204" pitchFamily="34" charset="0"/>
              <a:cs typeface="Tahoma" panose="020B0604030504040204" pitchFamily="34" charset="0"/>
            </a:endParaRPr>
          </a:p>
        </p:txBody>
      </p:sp>
      <p:sp>
        <p:nvSpPr>
          <p:cNvPr id="5" name="Rectangle 4">
            <a:extLst>
              <a:ext uri="{FF2B5EF4-FFF2-40B4-BE49-F238E27FC236}">
                <a16:creationId xmlns:a16="http://schemas.microsoft.com/office/drawing/2014/main" id="{2EC90127-CCFA-B40B-0C59-95B6B9974059}"/>
              </a:ext>
            </a:extLst>
          </p:cNvPr>
          <p:cNvSpPr/>
          <p:nvPr/>
        </p:nvSpPr>
        <p:spPr>
          <a:xfrm>
            <a:off x="0" y="278296"/>
            <a:ext cx="584200" cy="2413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pl-PL" sz="16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lvl</a:t>
            </a:r>
            <a:r>
              <a:rPr lang="pl-PL" sz="1600" dirty="0">
                <a:solidFill>
                  <a:schemeClr val="tx1"/>
                </a:solidFill>
                <a:latin typeface="Open sans" panose="020B0606030504020204" pitchFamily="34" charset="0"/>
                <a:ea typeface="Open sans" panose="020B0606030504020204" pitchFamily="34" charset="0"/>
                <a:cs typeface="Open sans" panose="020B0606030504020204" pitchFamily="34" charset="0"/>
              </a:rPr>
              <a:t> 3</a:t>
            </a:r>
          </a:p>
        </p:txBody>
      </p:sp>
      <p:sp>
        <p:nvSpPr>
          <p:cNvPr id="7" name="Arrow: Chevron 6">
            <a:extLst>
              <a:ext uri="{FF2B5EF4-FFF2-40B4-BE49-F238E27FC236}">
                <a16:creationId xmlns:a16="http://schemas.microsoft.com/office/drawing/2014/main" id="{E330E8CB-606B-8001-4143-5845E077660A}"/>
              </a:ext>
            </a:extLst>
          </p:cNvPr>
          <p:cNvSpPr/>
          <p:nvPr/>
        </p:nvSpPr>
        <p:spPr>
          <a:xfrm rot="5400000">
            <a:off x="580388" y="319888"/>
            <a:ext cx="120015" cy="158116"/>
          </a:xfrm>
          <a:prstGeom prst="chevron">
            <a:avLst>
              <a:gd name="adj" fmla="val 94220"/>
            </a:avLst>
          </a:prstGeom>
          <a:solidFill>
            <a:schemeClr val="tx1"/>
          </a:solidFill>
          <a:ln>
            <a:solidFill>
              <a:schemeClr val="tx1"/>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pl-PL">
              <a:solidFill>
                <a:schemeClr val="tx1"/>
              </a:solidFill>
            </a:endParaRPr>
          </a:p>
        </p:txBody>
      </p:sp>
      <p:sp>
        <p:nvSpPr>
          <p:cNvPr id="13" name="Rectangle: Rounded Corners 12">
            <a:extLst>
              <a:ext uri="{FF2B5EF4-FFF2-40B4-BE49-F238E27FC236}">
                <a16:creationId xmlns:a16="http://schemas.microsoft.com/office/drawing/2014/main" id="{97BCA11B-0E32-9738-5A30-720921652565}"/>
              </a:ext>
            </a:extLst>
          </p:cNvPr>
          <p:cNvSpPr/>
          <p:nvPr/>
        </p:nvSpPr>
        <p:spPr>
          <a:xfrm>
            <a:off x="888258" y="273336"/>
            <a:ext cx="742848" cy="241300"/>
          </a:xfrm>
          <a:prstGeom prst="roundRect">
            <a:avLst>
              <a:gd name="adj" fmla="val 33509"/>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endParaRPr lang="pl-PL" sz="800" dirty="0">
              <a:latin typeface="Tahoma" panose="020B0604030504040204" pitchFamily="34" charset="0"/>
              <a:ea typeface="Tahoma" panose="020B0604030504040204" pitchFamily="34" charset="0"/>
              <a:cs typeface="Tahoma" panose="020B0604030504040204" pitchFamily="34" charset="0"/>
            </a:endParaRPr>
          </a:p>
        </p:txBody>
      </p:sp>
      <p:sp>
        <p:nvSpPr>
          <p:cNvPr id="14" name="Rectangle: Rounded Corners 13">
            <a:extLst>
              <a:ext uri="{FF2B5EF4-FFF2-40B4-BE49-F238E27FC236}">
                <a16:creationId xmlns:a16="http://schemas.microsoft.com/office/drawing/2014/main" id="{B898B335-9131-C04C-6159-FC32BA1D4332}"/>
              </a:ext>
            </a:extLst>
          </p:cNvPr>
          <p:cNvSpPr/>
          <p:nvPr/>
        </p:nvSpPr>
        <p:spPr>
          <a:xfrm>
            <a:off x="1745455" y="273336"/>
            <a:ext cx="742848" cy="241300"/>
          </a:xfrm>
          <a:prstGeom prst="roundRect">
            <a:avLst>
              <a:gd name="adj" fmla="val 33509"/>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endParaRPr lang="pl-PL" sz="800" dirty="0">
              <a:latin typeface="Tahoma" panose="020B0604030504040204" pitchFamily="34" charset="0"/>
              <a:ea typeface="Tahoma" panose="020B0604030504040204" pitchFamily="34" charset="0"/>
              <a:cs typeface="Tahoma" panose="020B0604030504040204" pitchFamily="34" charset="0"/>
            </a:endParaRPr>
          </a:p>
        </p:txBody>
      </p:sp>
      <p:pic>
        <p:nvPicPr>
          <p:cNvPr id="16" name="Picture 15">
            <a:extLst>
              <a:ext uri="{FF2B5EF4-FFF2-40B4-BE49-F238E27FC236}">
                <a16:creationId xmlns:a16="http://schemas.microsoft.com/office/drawing/2014/main" id="{37790D67-474D-3D24-8564-B5F8842CC508}"/>
              </a:ext>
            </a:extLst>
          </p:cNvPr>
          <p:cNvPicPr>
            <a:picLocks noChangeAspect="1"/>
          </p:cNvPicPr>
          <p:nvPr/>
        </p:nvPicPr>
        <p:blipFill>
          <a:blip r:embed="rId12">
            <a:extLst>
              <a:ext uri="{28A0092B-C50C-407E-A947-70E740481C1C}">
                <a14:useLocalDpi xmlns:a14="http://schemas.microsoft.com/office/drawing/2010/main" val="0"/>
              </a:ext>
              <a:ext uri="{837473B0-CC2E-450A-ABE3-18F120FF3D39}">
                <a1611:picAttrSrcUrl xmlns:a1611="http://schemas.microsoft.com/office/drawing/2016/11/main" r:id="rId13"/>
              </a:ext>
            </a:extLst>
          </a:blip>
          <a:stretch>
            <a:fillRect/>
          </a:stretch>
        </p:blipFill>
        <p:spPr>
          <a:xfrm>
            <a:off x="895736" y="298154"/>
            <a:ext cx="255551" cy="191663"/>
          </a:xfrm>
          <a:prstGeom prst="rect">
            <a:avLst/>
          </a:prstGeom>
        </p:spPr>
      </p:pic>
      <p:sp>
        <p:nvSpPr>
          <p:cNvPr id="18" name="Rectangle 17">
            <a:extLst>
              <a:ext uri="{FF2B5EF4-FFF2-40B4-BE49-F238E27FC236}">
                <a16:creationId xmlns:a16="http://schemas.microsoft.com/office/drawing/2014/main" id="{66C65F6E-DF45-A5F9-3D54-FB17661AE7A0}"/>
              </a:ext>
            </a:extLst>
          </p:cNvPr>
          <p:cNvSpPr/>
          <p:nvPr/>
        </p:nvSpPr>
        <p:spPr>
          <a:xfrm>
            <a:off x="1075977" y="273336"/>
            <a:ext cx="584200" cy="2413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pl-PL" sz="16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Eng</a:t>
            </a:r>
            <a:endParaRPr lang="pl-PL" sz="16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19" name="Graphic 18" descr="Daily calendar">
            <a:extLst>
              <a:ext uri="{FF2B5EF4-FFF2-40B4-BE49-F238E27FC236}">
                <a16:creationId xmlns:a16="http://schemas.microsoft.com/office/drawing/2014/main" id="{FAECFFC1-748F-E9A8-B82A-0000BBB7634C}"/>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1771955" y="287140"/>
            <a:ext cx="198120" cy="198120"/>
          </a:xfrm>
          <a:prstGeom prst="rect">
            <a:avLst/>
          </a:prstGeom>
        </p:spPr>
      </p:pic>
      <p:sp>
        <p:nvSpPr>
          <p:cNvPr id="20" name="Rectangle 19">
            <a:extLst>
              <a:ext uri="{FF2B5EF4-FFF2-40B4-BE49-F238E27FC236}">
                <a16:creationId xmlns:a16="http://schemas.microsoft.com/office/drawing/2014/main" id="{4337F17A-ADAE-9100-3EE1-2BB529E9ECD4}"/>
              </a:ext>
            </a:extLst>
          </p:cNvPr>
          <p:cNvSpPr/>
          <p:nvPr/>
        </p:nvSpPr>
        <p:spPr>
          <a:xfrm>
            <a:off x="1930603" y="273336"/>
            <a:ext cx="584200" cy="2413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pl-PL" sz="1600" dirty="0">
                <a:solidFill>
                  <a:schemeClr val="tx1"/>
                </a:solidFill>
                <a:latin typeface="Open sans" panose="020B0606030504020204" pitchFamily="34" charset="0"/>
                <a:ea typeface="Open sans" panose="020B0606030504020204" pitchFamily="34" charset="0"/>
                <a:cs typeface="Open sans" panose="020B0606030504020204" pitchFamily="34" charset="0"/>
              </a:rPr>
              <a:t>22h</a:t>
            </a:r>
          </a:p>
        </p:txBody>
      </p:sp>
      <p:sp>
        <p:nvSpPr>
          <p:cNvPr id="22" name="Rectangle 21">
            <a:hlinkClick r:id="rId16" action="ppaction://hlinksldjump"/>
            <a:extLst>
              <a:ext uri="{FF2B5EF4-FFF2-40B4-BE49-F238E27FC236}">
                <a16:creationId xmlns:a16="http://schemas.microsoft.com/office/drawing/2014/main" id="{474F5A12-F0B3-18C5-D640-875507FD3ABD}"/>
              </a:ext>
            </a:extLst>
          </p:cNvPr>
          <p:cNvSpPr/>
          <p:nvPr/>
        </p:nvSpPr>
        <p:spPr>
          <a:xfrm>
            <a:off x="-22663" y="674484"/>
            <a:ext cx="1285081" cy="396240"/>
          </a:xfrm>
          <a:prstGeom prst="rect">
            <a:avLst/>
          </a:prstGeom>
          <a:noFill/>
          <a:ln w="9525">
            <a:gradFill flip="none" rotWithShape="1">
              <a:gsLst>
                <a:gs pos="71000">
                  <a:schemeClr val="accent1">
                    <a:lumMod val="45000"/>
                    <a:lumOff val="55000"/>
                    <a:alpha val="0"/>
                  </a:schemeClr>
                </a:gs>
                <a:gs pos="100000">
                  <a:schemeClr val="bg1">
                    <a:lumMod val="50000"/>
                  </a:schemeClr>
                </a:gs>
              </a:gsLst>
              <a:lin ang="5400000" scaled="1"/>
              <a:tileRect/>
            </a:gra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pl-PL" sz="1600" dirty="0" err="1">
                <a:latin typeface="Open sans" panose="020B0606030504020204" pitchFamily="34" charset="0"/>
                <a:ea typeface="Open sans" panose="020B0606030504020204" pitchFamily="34" charset="0"/>
                <a:cs typeface="Open sans" panose="020B0606030504020204" pitchFamily="34" charset="0"/>
              </a:rPr>
              <a:t>Path</a:t>
            </a:r>
            <a:endParaRPr lang="pl-PL" sz="1600" dirty="0">
              <a:latin typeface="Open sans" panose="020B0606030504020204" pitchFamily="34" charset="0"/>
              <a:ea typeface="Open sans" panose="020B0606030504020204" pitchFamily="34" charset="0"/>
              <a:cs typeface="Open sans" panose="020B0606030504020204" pitchFamily="34" charset="0"/>
            </a:endParaRPr>
          </a:p>
        </p:txBody>
      </p:sp>
      <p:sp>
        <p:nvSpPr>
          <p:cNvPr id="21" name="Rectangle 20">
            <a:extLst>
              <a:ext uri="{FF2B5EF4-FFF2-40B4-BE49-F238E27FC236}">
                <a16:creationId xmlns:a16="http://schemas.microsoft.com/office/drawing/2014/main" id="{F8EB65DC-362D-69F0-CE25-4A6EDE0B1E7D}"/>
              </a:ext>
            </a:extLst>
          </p:cNvPr>
          <p:cNvSpPr/>
          <p:nvPr/>
        </p:nvSpPr>
        <p:spPr>
          <a:xfrm>
            <a:off x="1258625" y="674527"/>
            <a:ext cx="1285081" cy="396240"/>
          </a:xfrm>
          <a:prstGeom prst="rect">
            <a:avLst/>
          </a:prstGeom>
          <a:noFill/>
          <a:ln w="9525">
            <a:gradFill flip="none" rotWithShape="1">
              <a:gsLst>
                <a:gs pos="72000">
                  <a:srgbClr val="8238BA">
                    <a:alpha val="0"/>
                  </a:srgbClr>
                </a:gs>
                <a:gs pos="100000">
                  <a:srgbClr val="8238BA"/>
                </a:gs>
              </a:gsLst>
              <a:lin ang="5400000" scaled="1"/>
              <a:tileRect/>
            </a:gra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pl-PL" dirty="0">
                <a:latin typeface="Open sans" panose="020B0606030504020204" pitchFamily="34" charset="0"/>
                <a:ea typeface="Open sans" panose="020B0606030504020204" pitchFamily="34" charset="0"/>
                <a:cs typeface="Open sans" panose="020B0606030504020204" pitchFamily="34" charset="0"/>
              </a:rPr>
              <a:t>Video</a:t>
            </a:r>
          </a:p>
        </p:txBody>
      </p:sp>
      <p:pic>
        <p:nvPicPr>
          <p:cNvPr id="48" name="Picture 47">
            <a:extLst>
              <a:ext uri="{FF2B5EF4-FFF2-40B4-BE49-F238E27FC236}">
                <a16:creationId xmlns:a16="http://schemas.microsoft.com/office/drawing/2014/main" id="{EB5D4CC4-BC74-E5CD-D06B-92FFCF3F6A6F}"/>
              </a:ext>
            </a:extLst>
          </p:cNvPr>
          <p:cNvPicPr>
            <a:picLocks noChangeAspect="1"/>
          </p:cNvPicPr>
          <p:nvPr/>
        </p:nvPicPr>
        <p:blipFill rotWithShape="1">
          <a:blip r:embed="rId17">
            <a:clrChange>
              <a:clrFrom>
                <a:srgbClr val="F7F7F7"/>
              </a:clrFrom>
              <a:clrTo>
                <a:srgbClr val="F7F7F7">
                  <a:alpha val="0"/>
                </a:srgbClr>
              </a:clrTo>
            </a:clrChange>
            <a:extLst>
              <a:ext uri="{28A0092B-C50C-407E-A947-70E740481C1C}">
                <a14:useLocalDpi xmlns:a14="http://schemas.microsoft.com/office/drawing/2010/main" val="0"/>
              </a:ext>
              <a:ext uri="{837473B0-CC2E-450A-ABE3-18F120FF3D39}">
                <a1611:picAttrSrcUrl xmlns:a1611="http://schemas.microsoft.com/office/drawing/2016/11/main" r:id="rId18"/>
              </a:ext>
            </a:extLst>
          </a:blip>
          <a:srcRect l="7482" t="11003" r="80922" b="18743"/>
          <a:stretch/>
        </p:blipFill>
        <p:spPr>
          <a:xfrm>
            <a:off x="2320448" y="1094002"/>
            <a:ext cx="217835" cy="1177799"/>
          </a:xfrm>
          <a:prstGeom prst="rect">
            <a:avLst/>
          </a:prstGeom>
        </p:spPr>
      </p:pic>
      <p:pic>
        <p:nvPicPr>
          <p:cNvPr id="3" name="Graphic 2" descr="Magnifying glass">
            <a:hlinkClick r:id="rId19" action="ppaction://hlinksldjump"/>
            <a:extLst>
              <a:ext uri="{FF2B5EF4-FFF2-40B4-BE49-F238E27FC236}">
                <a16:creationId xmlns:a16="http://schemas.microsoft.com/office/drawing/2014/main" id="{59E5EE2C-2009-B75B-0055-A3FC9FFFA185}"/>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1998367" y="1091216"/>
            <a:ext cx="352894" cy="352894"/>
          </a:xfrm>
          <a:prstGeom prst="rect">
            <a:avLst/>
          </a:prstGeom>
        </p:spPr>
      </p:pic>
      <p:sp>
        <p:nvSpPr>
          <p:cNvPr id="4" name="Rectangle: Rounded Corners 3">
            <a:hlinkClick r:id="rId22" action="ppaction://hlinksldjump"/>
            <a:extLst>
              <a:ext uri="{FF2B5EF4-FFF2-40B4-BE49-F238E27FC236}">
                <a16:creationId xmlns:a16="http://schemas.microsoft.com/office/drawing/2014/main" id="{4D0BE410-BADF-6143-C51B-D63674E26A5B}"/>
              </a:ext>
            </a:extLst>
          </p:cNvPr>
          <p:cNvSpPr/>
          <p:nvPr/>
        </p:nvSpPr>
        <p:spPr>
          <a:xfrm>
            <a:off x="1" y="1115101"/>
            <a:ext cx="2442210" cy="217834"/>
          </a:xfrm>
          <a:prstGeom prst="roundRect">
            <a:avLst>
              <a:gd name="adj" fmla="val 0"/>
            </a:avLst>
          </a:prstGeom>
          <a:gradFill flip="none" rotWithShape="1">
            <a:gsLst>
              <a:gs pos="0">
                <a:schemeClr val="bg2">
                  <a:alpha val="0"/>
                </a:schemeClr>
              </a:gs>
              <a:gs pos="81000">
                <a:schemeClr val="bg2">
                  <a:alpha val="50000"/>
                </a:schemeClr>
              </a:gs>
              <a:gs pos="100000">
                <a:schemeClr val="bg2"/>
              </a:gs>
            </a:gsLst>
            <a:lin ang="10800000" scaled="1"/>
            <a:tileRect/>
          </a:gradFill>
          <a:ln cap="rnd" cmpd="sng">
            <a:noFill/>
          </a:ln>
          <a:effectLst>
            <a:softEdge rad="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pl-PL" sz="800" dirty="0" err="1">
                <a:solidFill>
                  <a:schemeClr val="tx1"/>
                </a:solidFill>
                <a:latin typeface="Tahoma" panose="020B0604030504040204" pitchFamily="34" charset="0"/>
                <a:ea typeface="Tahoma" panose="020B0604030504040204" pitchFamily="34" charset="0"/>
                <a:cs typeface="Tahoma" panose="020B0604030504040204" pitchFamily="34" charset="0"/>
              </a:rPr>
              <a:t>Heat</a:t>
            </a:r>
            <a:r>
              <a:rPr lang="pl-PL" sz="800" dirty="0">
                <a:solidFill>
                  <a:schemeClr val="tx1"/>
                </a:solidFill>
                <a:latin typeface="Tahoma" panose="020B0604030504040204" pitchFamily="34" charset="0"/>
                <a:ea typeface="Tahoma" panose="020B0604030504040204" pitchFamily="34" charset="0"/>
                <a:cs typeface="Tahoma" panose="020B0604030504040204" pitchFamily="34" charset="0"/>
              </a:rPr>
              <a:t> Transfer Basics / </a:t>
            </a:r>
            <a:r>
              <a:rPr lang="pl-PL" sz="800" dirty="0" err="1">
                <a:solidFill>
                  <a:schemeClr val="tx1"/>
                </a:solidFill>
                <a:latin typeface="Tahoma" panose="020B0604030504040204" pitchFamily="34" charset="0"/>
                <a:ea typeface="Tahoma" panose="020B0604030504040204" pitchFamily="34" charset="0"/>
                <a:cs typeface="Tahoma" panose="020B0604030504040204" pitchFamily="34" charset="0"/>
              </a:rPr>
              <a:t>Introduction</a:t>
            </a:r>
            <a:endParaRPr lang="pl-PL" sz="8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7237311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BF9F4"/>
        </a:solidFill>
        <a:effectLst/>
      </p:bgPr>
    </p:bg>
    <p:spTree>
      <p:nvGrpSpPr>
        <p:cNvPr id="1" name=""/>
        <p:cNvGrpSpPr/>
        <p:nvPr/>
      </p:nvGrpSpPr>
      <p:grpSpPr>
        <a:xfrm>
          <a:off x="0" y="0"/>
          <a:ext cx="0" cy="0"/>
          <a:chOff x="0" y="0"/>
          <a:chExt cx="0" cy="0"/>
        </a:xfrm>
      </p:grpSpPr>
      <p:sp>
        <p:nvSpPr>
          <p:cNvPr id="40" name="Rectangle: Rounded Corners 39">
            <a:extLst>
              <a:ext uri="{FF2B5EF4-FFF2-40B4-BE49-F238E27FC236}">
                <a16:creationId xmlns:a16="http://schemas.microsoft.com/office/drawing/2014/main" id="{DF07A954-F6E2-0957-E4F6-6255A2EA4A69}"/>
              </a:ext>
            </a:extLst>
          </p:cNvPr>
          <p:cNvSpPr/>
          <p:nvPr/>
        </p:nvSpPr>
        <p:spPr>
          <a:xfrm>
            <a:off x="76425" y="4277822"/>
            <a:ext cx="2327823" cy="756370"/>
          </a:xfrm>
          <a:prstGeom prst="roundRect">
            <a:avLst/>
          </a:prstGeom>
          <a:solidFill>
            <a:srgbClr val="5F32A0"/>
          </a:solidFill>
          <a:ln>
            <a:solidFill>
              <a:srgbClr val="AE78D6"/>
            </a:solidFill>
          </a:ln>
        </p:spPr>
        <p:style>
          <a:lnRef idx="2">
            <a:schemeClr val="accent1">
              <a:shade val="15000"/>
            </a:schemeClr>
          </a:lnRef>
          <a:fillRef idx="1">
            <a:schemeClr val="accent1"/>
          </a:fillRef>
          <a:effectRef idx="0">
            <a:schemeClr val="accent1"/>
          </a:effectRef>
          <a:fontRef idx="minor">
            <a:schemeClr val="lt1"/>
          </a:fontRef>
        </p:style>
        <p:txBody>
          <a:bodyPr rtlCol="0" anchor="b"/>
          <a:lstStyle/>
          <a:p>
            <a:pPr algn="ctr"/>
            <a:r>
              <a:rPr lang="pl-PL" sz="800" dirty="0">
                <a:latin typeface="Tahoma" panose="020B0604030504040204" pitchFamily="34" charset="0"/>
                <a:ea typeface="Tahoma" panose="020B0604030504040204" pitchFamily="34" charset="0"/>
                <a:cs typeface="Tahoma" panose="020B0604030504040204" pitchFamily="34" charset="0"/>
              </a:rPr>
              <a:t>1st law of </a:t>
            </a:r>
            <a:r>
              <a:rPr lang="pl-PL" sz="800" dirty="0" err="1">
                <a:latin typeface="Tahoma" panose="020B0604030504040204" pitchFamily="34" charset="0"/>
                <a:ea typeface="Tahoma" panose="020B0604030504040204" pitchFamily="34" charset="0"/>
                <a:cs typeface="Tahoma" panose="020B0604030504040204" pitchFamily="34" charset="0"/>
              </a:rPr>
              <a:t>thermodynamics</a:t>
            </a:r>
            <a:endParaRPr lang="pl-PL" sz="800" dirty="0">
              <a:latin typeface="Tahoma" panose="020B0604030504040204" pitchFamily="34" charset="0"/>
              <a:ea typeface="Tahoma" panose="020B0604030504040204" pitchFamily="34" charset="0"/>
              <a:cs typeface="Tahoma" panose="020B0604030504040204" pitchFamily="34" charset="0"/>
            </a:endParaRPr>
          </a:p>
          <a:p>
            <a:pPr algn="ctr"/>
            <a:endParaRPr lang="pl-PL" sz="800" dirty="0">
              <a:latin typeface="Tahoma" panose="020B0604030504040204" pitchFamily="34" charset="0"/>
              <a:ea typeface="Tahoma" panose="020B0604030504040204" pitchFamily="34" charset="0"/>
              <a:cs typeface="Tahoma" panose="020B0604030504040204" pitchFamily="34" charset="0"/>
            </a:endParaRPr>
          </a:p>
        </p:txBody>
      </p:sp>
      <p:pic>
        <p:nvPicPr>
          <p:cNvPr id="43" name="Picture 42">
            <a:extLst>
              <a:ext uri="{FF2B5EF4-FFF2-40B4-BE49-F238E27FC236}">
                <a16:creationId xmlns:a16="http://schemas.microsoft.com/office/drawing/2014/main" id="{6B3B7697-8C8C-FAA4-7BCF-C46F4E326A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4163" y="4306518"/>
            <a:ext cx="1981372" cy="1091279"/>
          </a:xfrm>
          <a:prstGeom prst="rect">
            <a:avLst/>
          </a:prstGeom>
        </p:spPr>
      </p:pic>
      <p:sp>
        <p:nvSpPr>
          <p:cNvPr id="32" name="Rectangle: Rounded Corners 31">
            <a:extLst>
              <a:ext uri="{FF2B5EF4-FFF2-40B4-BE49-F238E27FC236}">
                <a16:creationId xmlns:a16="http://schemas.microsoft.com/office/drawing/2014/main" id="{608112FB-EDBD-2F44-A8FE-427C13EB8277}"/>
              </a:ext>
            </a:extLst>
          </p:cNvPr>
          <p:cNvSpPr/>
          <p:nvPr/>
        </p:nvSpPr>
        <p:spPr>
          <a:xfrm>
            <a:off x="76425" y="1477952"/>
            <a:ext cx="2327823" cy="2708404"/>
          </a:xfrm>
          <a:prstGeom prst="roundRect">
            <a:avLst>
              <a:gd name="adj" fmla="val 11168"/>
            </a:avLst>
          </a:prstGeom>
          <a:solidFill>
            <a:srgbClr val="5F32A0"/>
          </a:solidFill>
          <a:ln>
            <a:solidFill>
              <a:srgbClr val="AE78D6"/>
            </a:solidFill>
          </a:ln>
        </p:spPr>
        <p:style>
          <a:lnRef idx="2">
            <a:schemeClr val="accent1">
              <a:shade val="15000"/>
            </a:schemeClr>
          </a:lnRef>
          <a:fillRef idx="1">
            <a:schemeClr val="accent1"/>
          </a:fillRef>
          <a:effectRef idx="0">
            <a:schemeClr val="accent1"/>
          </a:effectRef>
          <a:fontRef idx="minor">
            <a:schemeClr val="lt1"/>
          </a:fontRef>
        </p:style>
        <p:txBody>
          <a:bodyPr rtlCol="0" anchor="b"/>
          <a:lstStyle/>
          <a:p>
            <a:pPr algn="ctr"/>
            <a:r>
              <a:rPr lang="pl-PL" sz="800" dirty="0" err="1">
                <a:latin typeface="Tahoma" panose="020B0604030504040204" pitchFamily="34" charset="0"/>
                <a:ea typeface="Tahoma" panose="020B0604030504040204" pitchFamily="34" charset="0"/>
                <a:cs typeface="Tahoma" panose="020B0604030504040204" pitchFamily="34" charset="0"/>
              </a:rPr>
              <a:t>Introduction</a:t>
            </a:r>
            <a:endParaRPr lang="pl-PL" sz="800" dirty="0">
              <a:latin typeface="Tahoma" panose="020B0604030504040204" pitchFamily="34" charset="0"/>
              <a:ea typeface="Tahoma" panose="020B0604030504040204" pitchFamily="34" charset="0"/>
              <a:cs typeface="Tahoma" panose="020B0604030504040204" pitchFamily="34" charset="0"/>
            </a:endParaRPr>
          </a:p>
        </p:txBody>
      </p:sp>
      <p:sp>
        <p:nvSpPr>
          <p:cNvPr id="34" name="Rectangle: Diagonal Corners Snipped 33">
            <a:extLst>
              <a:ext uri="{FF2B5EF4-FFF2-40B4-BE49-F238E27FC236}">
                <a16:creationId xmlns:a16="http://schemas.microsoft.com/office/drawing/2014/main" id="{2B8A014D-8778-5A3E-882B-269D52BED091}"/>
              </a:ext>
            </a:extLst>
          </p:cNvPr>
          <p:cNvSpPr/>
          <p:nvPr/>
        </p:nvSpPr>
        <p:spPr>
          <a:xfrm>
            <a:off x="260266" y="2620467"/>
            <a:ext cx="811935" cy="183831"/>
          </a:xfrm>
          <a:prstGeom prst="snip2DiagRect">
            <a:avLst>
              <a:gd name="adj1" fmla="val 0"/>
              <a:gd name="adj2" fmla="val 47064"/>
            </a:avLst>
          </a:prstGeom>
          <a:solidFill>
            <a:srgbClr val="8238BA"/>
          </a:solidFill>
          <a:ln>
            <a:solidFill>
              <a:schemeClr val="accent4"/>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pl-PL" sz="800" dirty="0" err="1">
                <a:solidFill>
                  <a:schemeClr val="accent4"/>
                </a:solidFill>
                <a:latin typeface="Tahoma" panose="020B0604030504040204" pitchFamily="34" charset="0"/>
                <a:ea typeface="Tahoma" panose="020B0604030504040204" pitchFamily="34" charset="0"/>
                <a:cs typeface="Tahoma" panose="020B0604030504040204" pitchFamily="34" charset="0"/>
              </a:rPr>
              <a:t>summary</a:t>
            </a:r>
            <a:endParaRPr lang="pl-PL" sz="800" dirty="0">
              <a:solidFill>
                <a:schemeClr val="accent4"/>
              </a:solidFill>
              <a:latin typeface="Tahoma" panose="020B0604030504040204" pitchFamily="34" charset="0"/>
              <a:ea typeface="Tahoma" panose="020B0604030504040204" pitchFamily="34" charset="0"/>
              <a:cs typeface="Tahoma" panose="020B0604030504040204" pitchFamily="34" charset="0"/>
            </a:endParaRPr>
          </a:p>
        </p:txBody>
      </p:sp>
      <p:sp>
        <p:nvSpPr>
          <p:cNvPr id="36" name="Rectangle: Diagonal Corners Snipped 35">
            <a:extLst>
              <a:ext uri="{FF2B5EF4-FFF2-40B4-BE49-F238E27FC236}">
                <a16:creationId xmlns:a16="http://schemas.microsoft.com/office/drawing/2014/main" id="{A3719EB6-FD5C-E2C0-BCC1-5356222B55B4}"/>
              </a:ext>
            </a:extLst>
          </p:cNvPr>
          <p:cNvSpPr/>
          <p:nvPr/>
        </p:nvSpPr>
        <p:spPr>
          <a:xfrm flipH="1">
            <a:off x="1424721" y="2620385"/>
            <a:ext cx="811935" cy="183831"/>
          </a:xfrm>
          <a:prstGeom prst="snip2DiagRect">
            <a:avLst>
              <a:gd name="adj1" fmla="val 0"/>
              <a:gd name="adj2" fmla="val 47064"/>
            </a:avLst>
          </a:prstGeom>
          <a:solidFill>
            <a:srgbClr val="D62400"/>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pl-PL" sz="700" dirty="0">
                <a:latin typeface="Tahoma" panose="020B0604030504040204" pitchFamily="34" charset="0"/>
                <a:ea typeface="Tahoma" panose="020B0604030504040204" pitchFamily="34" charset="0"/>
                <a:cs typeface="Tahoma" panose="020B0604030504040204" pitchFamily="34" charset="0"/>
              </a:rPr>
              <a:t>quiz</a:t>
            </a:r>
          </a:p>
        </p:txBody>
      </p:sp>
      <p:pic>
        <p:nvPicPr>
          <p:cNvPr id="38" name="Picture 37">
            <a:extLst>
              <a:ext uri="{FF2B5EF4-FFF2-40B4-BE49-F238E27FC236}">
                <a16:creationId xmlns:a16="http://schemas.microsoft.com/office/drawing/2014/main" id="{B58D396D-74D8-C4CB-05FE-0952C0315B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4163" y="1506649"/>
            <a:ext cx="1981372" cy="1091279"/>
          </a:xfrm>
          <a:prstGeom prst="rect">
            <a:avLst/>
          </a:prstGeom>
        </p:spPr>
      </p:pic>
      <p:sp>
        <p:nvSpPr>
          <p:cNvPr id="56" name="Rectangle 55">
            <a:extLst>
              <a:ext uri="{FF2B5EF4-FFF2-40B4-BE49-F238E27FC236}">
                <a16:creationId xmlns:a16="http://schemas.microsoft.com/office/drawing/2014/main" id="{9E679659-307D-4999-F67F-53BDEAED9921}"/>
              </a:ext>
            </a:extLst>
          </p:cNvPr>
          <p:cNvSpPr/>
          <p:nvPr/>
        </p:nvSpPr>
        <p:spPr>
          <a:xfrm>
            <a:off x="1680210" y="4549962"/>
            <a:ext cx="838800" cy="484229"/>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b"/>
          <a:lstStyle/>
          <a:p>
            <a:pPr algn="ctr"/>
            <a:r>
              <a:rPr lang="pl-PL" sz="1100" dirty="0">
                <a:latin typeface="Tahoma" panose="020B0604030504040204" pitchFamily="34" charset="0"/>
                <a:ea typeface="Tahoma" panose="020B0604030504040204" pitchFamily="34" charset="0"/>
                <a:cs typeface="Tahoma" panose="020B0604030504040204" pitchFamily="34" charset="0"/>
              </a:rPr>
              <a:t>Train</a:t>
            </a:r>
          </a:p>
        </p:txBody>
      </p:sp>
      <p:sp>
        <p:nvSpPr>
          <p:cNvPr id="57" name="Rectangle 56">
            <a:extLst>
              <a:ext uri="{FF2B5EF4-FFF2-40B4-BE49-F238E27FC236}">
                <a16:creationId xmlns:a16="http://schemas.microsoft.com/office/drawing/2014/main" id="{94F84D9C-C839-D8F5-6668-9DA6F2E4029C}"/>
              </a:ext>
            </a:extLst>
          </p:cNvPr>
          <p:cNvSpPr/>
          <p:nvPr/>
        </p:nvSpPr>
        <p:spPr>
          <a:xfrm>
            <a:off x="-981" y="4549962"/>
            <a:ext cx="838800" cy="484229"/>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b"/>
          <a:lstStyle/>
          <a:p>
            <a:pPr algn="ctr"/>
            <a:r>
              <a:rPr lang="pl-PL" sz="1100" dirty="0" err="1">
                <a:solidFill>
                  <a:schemeClr val="tx1"/>
                </a:solidFill>
                <a:latin typeface="Tahoma" panose="020B0604030504040204" pitchFamily="34" charset="0"/>
                <a:ea typeface="Tahoma" panose="020B0604030504040204" pitchFamily="34" charset="0"/>
                <a:cs typeface="Tahoma" panose="020B0604030504040204" pitchFamily="34" charset="0"/>
              </a:rPr>
              <a:t>Learn</a:t>
            </a:r>
            <a:endParaRPr lang="pl-PL"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58" name="Rectangle 57">
            <a:extLst>
              <a:ext uri="{FF2B5EF4-FFF2-40B4-BE49-F238E27FC236}">
                <a16:creationId xmlns:a16="http://schemas.microsoft.com/office/drawing/2014/main" id="{819CC536-2DE2-DFEE-0845-575F58AD4D0F}"/>
              </a:ext>
            </a:extLst>
          </p:cNvPr>
          <p:cNvSpPr/>
          <p:nvPr/>
        </p:nvSpPr>
        <p:spPr>
          <a:xfrm>
            <a:off x="840281" y="4549962"/>
            <a:ext cx="838800" cy="484229"/>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b"/>
          <a:lstStyle/>
          <a:p>
            <a:pPr algn="ctr"/>
            <a:r>
              <a:rPr lang="pl-PL" sz="1100" dirty="0" err="1">
                <a:latin typeface="Tahoma" panose="020B0604030504040204" pitchFamily="34" charset="0"/>
                <a:ea typeface="Tahoma" panose="020B0604030504040204" pitchFamily="34" charset="0"/>
                <a:cs typeface="Tahoma" panose="020B0604030504040204" pitchFamily="34" charset="0"/>
              </a:rPr>
              <a:t>Add</a:t>
            </a:r>
            <a:r>
              <a:rPr lang="pl-PL" sz="1100" dirty="0">
                <a:latin typeface="Tahoma" panose="020B0604030504040204" pitchFamily="34" charset="0"/>
                <a:ea typeface="Tahoma" panose="020B0604030504040204" pitchFamily="34" charset="0"/>
                <a:cs typeface="Tahoma" panose="020B0604030504040204" pitchFamily="34" charset="0"/>
              </a:rPr>
              <a:t> </a:t>
            </a:r>
            <a:r>
              <a:rPr lang="pl-PL" sz="1100" dirty="0" err="1">
                <a:latin typeface="Tahoma" panose="020B0604030504040204" pitchFamily="34" charset="0"/>
                <a:ea typeface="Tahoma" panose="020B0604030504040204" pitchFamily="34" charset="0"/>
                <a:cs typeface="Tahoma" panose="020B0604030504040204" pitchFamily="34" charset="0"/>
              </a:rPr>
              <a:t>new</a:t>
            </a:r>
            <a:endParaRPr lang="pl-PL" sz="1100" dirty="0">
              <a:latin typeface="Tahoma" panose="020B0604030504040204" pitchFamily="34" charset="0"/>
              <a:ea typeface="Tahoma" panose="020B0604030504040204" pitchFamily="34" charset="0"/>
              <a:cs typeface="Tahoma" panose="020B0604030504040204" pitchFamily="34" charset="0"/>
            </a:endParaRPr>
          </a:p>
        </p:txBody>
      </p:sp>
      <p:pic>
        <p:nvPicPr>
          <p:cNvPr id="59" name="Graphic 58" descr="Graduation cap">
            <a:extLst>
              <a:ext uri="{FF2B5EF4-FFF2-40B4-BE49-F238E27FC236}">
                <a16:creationId xmlns:a16="http://schemas.microsoft.com/office/drawing/2014/main" id="{76ACB41E-AB8E-C56A-7ABA-9CF120DD1B2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73949" y="4525353"/>
            <a:ext cx="333270" cy="380135"/>
          </a:xfrm>
          <a:prstGeom prst="rect">
            <a:avLst/>
          </a:prstGeom>
        </p:spPr>
      </p:pic>
      <p:pic>
        <p:nvPicPr>
          <p:cNvPr id="60" name="Graphic 59" descr="Add">
            <a:extLst>
              <a:ext uri="{FF2B5EF4-FFF2-40B4-BE49-F238E27FC236}">
                <a16:creationId xmlns:a16="http://schemas.microsoft.com/office/drawing/2014/main" id="{46EA8AD5-80F1-8BFA-F257-2F11D9F334F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101862" y="4582700"/>
            <a:ext cx="315638" cy="265442"/>
          </a:xfrm>
          <a:prstGeom prst="rect">
            <a:avLst/>
          </a:prstGeom>
        </p:spPr>
      </p:pic>
      <p:pic>
        <p:nvPicPr>
          <p:cNvPr id="68" name="Graphic 67" descr="Brain in head">
            <a:extLst>
              <a:ext uri="{FF2B5EF4-FFF2-40B4-BE49-F238E27FC236}">
                <a16:creationId xmlns:a16="http://schemas.microsoft.com/office/drawing/2014/main" id="{EACB71BD-59DF-7512-EB10-2DC34A273AE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969300" y="4582700"/>
            <a:ext cx="295158" cy="265443"/>
          </a:xfrm>
          <a:prstGeom prst="rect">
            <a:avLst/>
          </a:prstGeom>
        </p:spPr>
      </p:pic>
      <p:sp>
        <p:nvSpPr>
          <p:cNvPr id="69" name="Rectangle: Rounded Corners 68">
            <a:extLst>
              <a:ext uri="{FF2B5EF4-FFF2-40B4-BE49-F238E27FC236}">
                <a16:creationId xmlns:a16="http://schemas.microsoft.com/office/drawing/2014/main" id="{38F6A879-93C2-950E-6361-883B1B9954D6}"/>
              </a:ext>
            </a:extLst>
          </p:cNvPr>
          <p:cNvSpPr/>
          <p:nvPr/>
        </p:nvSpPr>
        <p:spPr>
          <a:xfrm>
            <a:off x="1" y="1115101"/>
            <a:ext cx="2442210" cy="217834"/>
          </a:xfrm>
          <a:prstGeom prst="roundRect">
            <a:avLst>
              <a:gd name="adj" fmla="val 0"/>
            </a:avLst>
          </a:prstGeom>
          <a:gradFill flip="none" rotWithShape="1">
            <a:gsLst>
              <a:gs pos="0">
                <a:schemeClr val="bg2">
                  <a:alpha val="0"/>
                </a:schemeClr>
              </a:gs>
              <a:gs pos="81000">
                <a:schemeClr val="bg2">
                  <a:alpha val="50000"/>
                </a:schemeClr>
              </a:gs>
              <a:gs pos="100000">
                <a:schemeClr val="bg2"/>
              </a:gs>
            </a:gsLst>
            <a:lin ang="10800000" scaled="1"/>
            <a:tileRect/>
          </a:gradFill>
          <a:ln cap="rnd" cmpd="sng">
            <a:noFill/>
          </a:ln>
          <a:effectLst>
            <a:softEdge rad="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pl-PL" sz="800" dirty="0" err="1">
                <a:solidFill>
                  <a:schemeClr val="tx1"/>
                </a:solidFill>
                <a:latin typeface="Tahoma" panose="020B0604030504040204" pitchFamily="34" charset="0"/>
                <a:ea typeface="Tahoma" panose="020B0604030504040204" pitchFamily="34" charset="0"/>
                <a:cs typeface="Tahoma" panose="020B0604030504040204" pitchFamily="34" charset="0"/>
              </a:rPr>
              <a:t>Heat</a:t>
            </a:r>
            <a:r>
              <a:rPr lang="pl-PL" sz="800" dirty="0">
                <a:solidFill>
                  <a:schemeClr val="tx1"/>
                </a:solidFill>
                <a:latin typeface="Tahoma" panose="020B0604030504040204" pitchFamily="34" charset="0"/>
                <a:ea typeface="Tahoma" panose="020B0604030504040204" pitchFamily="34" charset="0"/>
                <a:cs typeface="Tahoma" panose="020B0604030504040204" pitchFamily="34" charset="0"/>
              </a:rPr>
              <a:t> Transfer Basics / </a:t>
            </a:r>
            <a:r>
              <a:rPr lang="pl-PL" sz="800" dirty="0" err="1">
                <a:solidFill>
                  <a:schemeClr val="tx1"/>
                </a:solidFill>
                <a:latin typeface="Tahoma" panose="020B0604030504040204" pitchFamily="34" charset="0"/>
                <a:ea typeface="Tahoma" panose="020B0604030504040204" pitchFamily="34" charset="0"/>
                <a:cs typeface="Tahoma" panose="020B0604030504040204" pitchFamily="34" charset="0"/>
              </a:rPr>
              <a:t>Introduction</a:t>
            </a:r>
            <a:endParaRPr lang="pl-PL" sz="8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10" name="Rectangle: Rounded Corners 9">
            <a:extLst>
              <a:ext uri="{FF2B5EF4-FFF2-40B4-BE49-F238E27FC236}">
                <a16:creationId xmlns:a16="http://schemas.microsoft.com/office/drawing/2014/main" id="{E776BEE0-D408-8AEC-E2D4-D1CC357329AF}"/>
              </a:ext>
            </a:extLst>
          </p:cNvPr>
          <p:cNvSpPr/>
          <p:nvPr/>
        </p:nvSpPr>
        <p:spPr>
          <a:xfrm>
            <a:off x="31060" y="265550"/>
            <a:ext cx="742848" cy="241300"/>
          </a:xfrm>
          <a:prstGeom prst="roundRect">
            <a:avLst>
              <a:gd name="adj" fmla="val 33509"/>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endParaRPr lang="pl-PL" sz="800" dirty="0">
              <a:latin typeface="Tahoma" panose="020B0604030504040204" pitchFamily="34" charset="0"/>
              <a:ea typeface="Tahoma" panose="020B0604030504040204" pitchFamily="34" charset="0"/>
              <a:cs typeface="Tahoma" panose="020B0604030504040204" pitchFamily="34" charset="0"/>
            </a:endParaRPr>
          </a:p>
        </p:txBody>
      </p:sp>
      <p:sp>
        <p:nvSpPr>
          <p:cNvPr id="5" name="Rectangle 4">
            <a:extLst>
              <a:ext uri="{FF2B5EF4-FFF2-40B4-BE49-F238E27FC236}">
                <a16:creationId xmlns:a16="http://schemas.microsoft.com/office/drawing/2014/main" id="{2EC90127-CCFA-B40B-0C59-95B6B9974059}"/>
              </a:ext>
            </a:extLst>
          </p:cNvPr>
          <p:cNvSpPr/>
          <p:nvPr/>
        </p:nvSpPr>
        <p:spPr>
          <a:xfrm>
            <a:off x="0" y="278296"/>
            <a:ext cx="584200" cy="2413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pl-PL" sz="16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lvl</a:t>
            </a:r>
            <a:r>
              <a:rPr lang="pl-PL" sz="1600" dirty="0">
                <a:solidFill>
                  <a:schemeClr val="tx1"/>
                </a:solidFill>
                <a:latin typeface="Open sans" panose="020B0606030504020204" pitchFamily="34" charset="0"/>
                <a:ea typeface="Open sans" panose="020B0606030504020204" pitchFamily="34" charset="0"/>
                <a:cs typeface="Open sans" panose="020B0606030504020204" pitchFamily="34" charset="0"/>
              </a:rPr>
              <a:t> 3</a:t>
            </a:r>
          </a:p>
        </p:txBody>
      </p:sp>
      <p:sp>
        <p:nvSpPr>
          <p:cNvPr id="7" name="Arrow: Chevron 6">
            <a:extLst>
              <a:ext uri="{FF2B5EF4-FFF2-40B4-BE49-F238E27FC236}">
                <a16:creationId xmlns:a16="http://schemas.microsoft.com/office/drawing/2014/main" id="{E330E8CB-606B-8001-4143-5845E077660A}"/>
              </a:ext>
            </a:extLst>
          </p:cNvPr>
          <p:cNvSpPr/>
          <p:nvPr/>
        </p:nvSpPr>
        <p:spPr>
          <a:xfrm rot="5400000">
            <a:off x="580388" y="319888"/>
            <a:ext cx="120015" cy="158116"/>
          </a:xfrm>
          <a:prstGeom prst="chevron">
            <a:avLst>
              <a:gd name="adj" fmla="val 94220"/>
            </a:avLst>
          </a:prstGeom>
          <a:solidFill>
            <a:schemeClr val="tx1"/>
          </a:solidFill>
          <a:ln>
            <a:solidFill>
              <a:schemeClr val="tx1"/>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pl-PL">
              <a:solidFill>
                <a:schemeClr val="tx1"/>
              </a:solidFill>
            </a:endParaRPr>
          </a:p>
        </p:txBody>
      </p:sp>
      <p:sp>
        <p:nvSpPr>
          <p:cNvPr id="13" name="Rectangle: Rounded Corners 12">
            <a:extLst>
              <a:ext uri="{FF2B5EF4-FFF2-40B4-BE49-F238E27FC236}">
                <a16:creationId xmlns:a16="http://schemas.microsoft.com/office/drawing/2014/main" id="{97BCA11B-0E32-9738-5A30-720921652565}"/>
              </a:ext>
            </a:extLst>
          </p:cNvPr>
          <p:cNvSpPr/>
          <p:nvPr/>
        </p:nvSpPr>
        <p:spPr>
          <a:xfrm>
            <a:off x="888258" y="273336"/>
            <a:ext cx="742848" cy="241300"/>
          </a:xfrm>
          <a:prstGeom prst="roundRect">
            <a:avLst>
              <a:gd name="adj" fmla="val 33509"/>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endParaRPr lang="pl-PL" sz="800" dirty="0">
              <a:latin typeface="Tahoma" panose="020B0604030504040204" pitchFamily="34" charset="0"/>
              <a:ea typeface="Tahoma" panose="020B0604030504040204" pitchFamily="34" charset="0"/>
              <a:cs typeface="Tahoma" panose="020B0604030504040204" pitchFamily="34" charset="0"/>
            </a:endParaRPr>
          </a:p>
        </p:txBody>
      </p:sp>
      <p:sp>
        <p:nvSpPr>
          <p:cNvPr id="14" name="Rectangle: Rounded Corners 13">
            <a:extLst>
              <a:ext uri="{FF2B5EF4-FFF2-40B4-BE49-F238E27FC236}">
                <a16:creationId xmlns:a16="http://schemas.microsoft.com/office/drawing/2014/main" id="{B898B335-9131-C04C-6159-FC32BA1D4332}"/>
              </a:ext>
            </a:extLst>
          </p:cNvPr>
          <p:cNvSpPr/>
          <p:nvPr/>
        </p:nvSpPr>
        <p:spPr>
          <a:xfrm>
            <a:off x="1745455" y="273336"/>
            <a:ext cx="742848" cy="241300"/>
          </a:xfrm>
          <a:prstGeom prst="roundRect">
            <a:avLst>
              <a:gd name="adj" fmla="val 33509"/>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endParaRPr lang="pl-PL" sz="800" dirty="0">
              <a:latin typeface="Tahoma" panose="020B0604030504040204" pitchFamily="34" charset="0"/>
              <a:ea typeface="Tahoma" panose="020B0604030504040204" pitchFamily="34" charset="0"/>
              <a:cs typeface="Tahoma" panose="020B0604030504040204" pitchFamily="34" charset="0"/>
            </a:endParaRPr>
          </a:p>
        </p:txBody>
      </p:sp>
      <p:pic>
        <p:nvPicPr>
          <p:cNvPr id="16" name="Picture 15">
            <a:extLst>
              <a:ext uri="{FF2B5EF4-FFF2-40B4-BE49-F238E27FC236}">
                <a16:creationId xmlns:a16="http://schemas.microsoft.com/office/drawing/2014/main" id="{37790D67-474D-3D24-8564-B5F8842CC508}"/>
              </a:ext>
            </a:extLst>
          </p:cNvPr>
          <p:cNvPicPr>
            <a:picLocks noChangeAspect="1"/>
          </p:cNvPicPr>
          <p:nvPr/>
        </p:nvPicPr>
        <p:blipFill>
          <a:blip r:embed="rId9">
            <a:extLst>
              <a:ext uri="{28A0092B-C50C-407E-A947-70E740481C1C}">
                <a14:useLocalDpi xmlns:a14="http://schemas.microsoft.com/office/drawing/2010/main" val="0"/>
              </a:ext>
              <a:ext uri="{837473B0-CC2E-450A-ABE3-18F120FF3D39}">
                <a1611:picAttrSrcUrl xmlns:a1611="http://schemas.microsoft.com/office/drawing/2016/11/main" r:id="rId10"/>
              </a:ext>
            </a:extLst>
          </a:blip>
          <a:stretch>
            <a:fillRect/>
          </a:stretch>
        </p:blipFill>
        <p:spPr>
          <a:xfrm>
            <a:off x="895736" y="298154"/>
            <a:ext cx="255551" cy="191663"/>
          </a:xfrm>
          <a:prstGeom prst="rect">
            <a:avLst/>
          </a:prstGeom>
        </p:spPr>
      </p:pic>
      <p:sp>
        <p:nvSpPr>
          <p:cNvPr id="18" name="Rectangle 17">
            <a:extLst>
              <a:ext uri="{FF2B5EF4-FFF2-40B4-BE49-F238E27FC236}">
                <a16:creationId xmlns:a16="http://schemas.microsoft.com/office/drawing/2014/main" id="{66C65F6E-DF45-A5F9-3D54-FB17661AE7A0}"/>
              </a:ext>
            </a:extLst>
          </p:cNvPr>
          <p:cNvSpPr/>
          <p:nvPr/>
        </p:nvSpPr>
        <p:spPr>
          <a:xfrm>
            <a:off x="1075977" y="273336"/>
            <a:ext cx="584200" cy="2413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pl-PL" sz="16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Eng</a:t>
            </a:r>
            <a:endParaRPr lang="pl-PL" sz="16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19" name="Graphic 18" descr="Daily calendar">
            <a:extLst>
              <a:ext uri="{FF2B5EF4-FFF2-40B4-BE49-F238E27FC236}">
                <a16:creationId xmlns:a16="http://schemas.microsoft.com/office/drawing/2014/main" id="{FAECFFC1-748F-E9A8-B82A-0000BBB7634C}"/>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771955" y="287140"/>
            <a:ext cx="198120" cy="198120"/>
          </a:xfrm>
          <a:prstGeom prst="rect">
            <a:avLst/>
          </a:prstGeom>
        </p:spPr>
      </p:pic>
      <p:sp>
        <p:nvSpPr>
          <p:cNvPr id="20" name="Rectangle 19">
            <a:extLst>
              <a:ext uri="{FF2B5EF4-FFF2-40B4-BE49-F238E27FC236}">
                <a16:creationId xmlns:a16="http://schemas.microsoft.com/office/drawing/2014/main" id="{4337F17A-ADAE-9100-3EE1-2BB529E9ECD4}"/>
              </a:ext>
            </a:extLst>
          </p:cNvPr>
          <p:cNvSpPr/>
          <p:nvPr/>
        </p:nvSpPr>
        <p:spPr>
          <a:xfrm>
            <a:off x="1930603" y="273336"/>
            <a:ext cx="584200" cy="2413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pl-PL" sz="1600" dirty="0">
                <a:solidFill>
                  <a:schemeClr val="tx1"/>
                </a:solidFill>
                <a:latin typeface="Open sans" panose="020B0606030504020204" pitchFamily="34" charset="0"/>
                <a:ea typeface="Open sans" panose="020B0606030504020204" pitchFamily="34" charset="0"/>
                <a:cs typeface="Open sans" panose="020B0606030504020204" pitchFamily="34" charset="0"/>
              </a:rPr>
              <a:t>22h</a:t>
            </a:r>
          </a:p>
        </p:txBody>
      </p:sp>
      <p:sp>
        <p:nvSpPr>
          <p:cNvPr id="22" name="Rectangle 21">
            <a:extLst>
              <a:ext uri="{FF2B5EF4-FFF2-40B4-BE49-F238E27FC236}">
                <a16:creationId xmlns:a16="http://schemas.microsoft.com/office/drawing/2014/main" id="{474F5A12-F0B3-18C5-D640-875507FD3ABD}"/>
              </a:ext>
            </a:extLst>
          </p:cNvPr>
          <p:cNvSpPr/>
          <p:nvPr/>
        </p:nvSpPr>
        <p:spPr>
          <a:xfrm>
            <a:off x="-22663" y="674484"/>
            <a:ext cx="1285081" cy="396240"/>
          </a:xfrm>
          <a:prstGeom prst="rect">
            <a:avLst/>
          </a:prstGeom>
          <a:noFill/>
          <a:ln w="9525">
            <a:gradFill flip="none" rotWithShape="1">
              <a:gsLst>
                <a:gs pos="71000">
                  <a:schemeClr val="accent1">
                    <a:lumMod val="45000"/>
                    <a:lumOff val="55000"/>
                    <a:alpha val="0"/>
                  </a:schemeClr>
                </a:gs>
                <a:gs pos="100000">
                  <a:schemeClr val="bg1">
                    <a:lumMod val="50000"/>
                  </a:schemeClr>
                </a:gs>
              </a:gsLst>
              <a:lin ang="5400000" scaled="1"/>
              <a:tileRect/>
            </a:gra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pl-PL" sz="1600" dirty="0" err="1">
                <a:latin typeface="Open sans" panose="020B0606030504020204" pitchFamily="34" charset="0"/>
                <a:ea typeface="Open sans" panose="020B0606030504020204" pitchFamily="34" charset="0"/>
                <a:cs typeface="Open sans" panose="020B0606030504020204" pitchFamily="34" charset="0"/>
              </a:rPr>
              <a:t>Path</a:t>
            </a:r>
            <a:endParaRPr lang="pl-PL" sz="1600" dirty="0">
              <a:latin typeface="Open sans" panose="020B0606030504020204" pitchFamily="34" charset="0"/>
              <a:ea typeface="Open sans" panose="020B0606030504020204" pitchFamily="34" charset="0"/>
              <a:cs typeface="Open sans" panose="020B0606030504020204" pitchFamily="34" charset="0"/>
            </a:endParaRPr>
          </a:p>
        </p:txBody>
      </p:sp>
      <p:sp>
        <p:nvSpPr>
          <p:cNvPr id="21" name="Rectangle 20">
            <a:extLst>
              <a:ext uri="{FF2B5EF4-FFF2-40B4-BE49-F238E27FC236}">
                <a16:creationId xmlns:a16="http://schemas.microsoft.com/office/drawing/2014/main" id="{F8EB65DC-362D-69F0-CE25-4A6EDE0B1E7D}"/>
              </a:ext>
            </a:extLst>
          </p:cNvPr>
          <p:cNvSpPr/>
          <p:nvPr/>
        </p:nvSpPr>
        <p:spPr>
          <a:xfrm>
            <a:off x="1258625" y="674527"/>
            <a:ext cx="1285081" cy="396240"/>
          </a:xfrm>
          <a:prstGeom prst="rect">
            <a:avLst/>
          </a:prstGeom>
          <a:noFill/>
          <a:ln w="9525">
            <a:gradFill flip="none" rotWithShape="1">
              <a:gsLst>
                <a:gs pos="72000">
                  <a:srgbClr val="8238BA">
                    <a:alpha val="0"/>
                  </a:srgbClr>
                </a:gs>
                <a:gs pos="100000">
                  <a:srgbClr val="8238BA"/>
                </a:gs>
              </a:gsLst>
              <a:lin ang="5400000" scaled="1"/>
              <a:tileRect/>
            </a:gra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pl-PL" dirty="0">
                <a:latin typeface="Open sans" panose="020B0606030504020204" pitchFamily="34" charset="0"/>
                <a:ea typeface="Open sans" panose="020B0606030504020204" pitchFamily="34" charset="0"/>
                <a:cs typeface="Open sans" panose="020B0606030504020204" pitchFamily="34" charset="0"/>
              </a:rPr>
              <a:t>Video</a:t>
            </a:r>
          </a:p>
        </p:txBody>
      </p:sp>
      <p:pic>
        <p:nvPicPr>
          <p:cNvPr id="48" name="Picture 47">
            <a:extLst>
              <a:ext uri="{FF2B5EF4-FFF2-40B4-BE49-F238E27FC236}">
                <a16:creationId xmlns:a16="http://schemas.microsoft.com/office/drawing/2014/main" id="{EB5D4CC4-BC74-E5CD-D06B-92FFCF3F6A6F}"/>
              </a:ext>
            </a:extLst>
          </p:cNvPr>
          <p:cNvPicPr>
            <a:picLocks noChangeAspect="1"/>
          </p:cNvPicPr>
          <p:nvPr/>
        </p:nvPicPr>
        <p:blipFill rotWithShape="1">
          <a:blip r:embed="rId13">
            <a:clrChange>
              <a:clrFrom>
                <a:srgbClr val="F7F7F7"/>
              </a:clrFrom>
              <a:clrTo>
                <a:srgbClr val="F7F7F7">
                  <a:alpha val="0"/>
                </a:srgbClr>
              </a:clrTo>
            </a:clrChange>
            <a:extLst>
              <a:ext uri="{28A0092B-C50C-407E-A947-70E740481C1C}">
                <a14:useLocalDpi xmlns:a14="http://schemas.microsoft.com/office/drawing/2010/main" val="0"/>
              </a:ext>
              <a:ext uri="{837473B0-CC2E-450A-ABE3-18F120FF3D39}">
                <a1611:picAttrSrcUrl xmlns:a1611="http://schemas.microsoft.com/office/drawing/2016/11/main" r:id="rId14"/>
              </a:ext>
            </a:extLst>
          </a:blip>
          <a:srcRect l="7482" t="11003" r="80922" b="18743"/>
          <a:stretch/>
        </p:blipFill>
        <p:spPr>
          <a:xfrm>
            <a:off x="2320448" y="1094002"/>
            <a:ext cx="217835" cy="3422117"/>
          </a:xfrm>
          <a:prstGeom prst="rect">
            <a:avLst/>
          </a:prstGeom>
        </p:spPr>
      </p:pic>
      <p:pic>
        <p:nvPicPr>
          <p:cNvPr id="46" name="Graphic 45" descr="Magnifying glass">
            <a:extLst>
              <a:ext uri="{FF2B5EF4-FFF2-40B4-BE49-F238E27FC236}">
                <a16:creationId xmlns:a16="http://schemas.microsoft.com/office/drawing/2014/main" id="{EE822099-9E10-2F80-B123-D02E3186FABF}"/>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1998367" y="1091216"/>
            <a:ext cx="352894" cy="352894"/>
          </a:xfrm>
          <a:prstGeom prst="rect">
            <a:avLst/>
          </a:prstGeom>
        </p:spPr>
      </p:pic>
      <p:sp>
        <p:nvSpPr>
          <p:cNvPr id="50" name="Rectangle: Diagonal Corners Snipped 49">
            <a:extLst>
              <a:ext uri="{FF2B5EF4-FFF2-40B4-BE49-F238E27FC236}">
                <a16:creationId xmlns:a16="http://schemas.microsoft.com/office/drawing/2014/main" id="{7E2415CD-FC85-5039-7F94-58C9AB084DE7}"/>
              </a:ext>
            </a:extLst>
          </p:cNvPr>
          <p:cNvSpPr/>
          <p:nvPr/>
        </p:nvSpPr>
        <p:spPr>
          <a:xfrm flipH="1">
            <a:off x="115115" y="2852488"/>
            <a:ext cx="2228802" cy="1009054"/>
          </a:xfrm>
          <a:prstGeom prst="snip2DiagRect">
            <a:avLst>
              <a:gd name="adj1" fmla="val 0"/>
              <a:gd name="adj2" fmla="val 11317"/>
            </a:avLst>
          </a:prstGeom>
          <a:no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just"/>
            <a:r>
              <a:rPr lang="en-US" sz="600" dirty="0">
                <a:latin typeface="Tahoma" panose="020B0604030504040204" pitchFamily="34" charset="0"/>
                <a:ea typeface="Tahoma" panose="020B0604030504040204" pitchFamily="34" charset="0"/>
                <a:cs typeface="Tahoma" panose="020B0604030504040204" pitchFamily="34" charset="0"/>
              </a:rPr>
              <a:t>The video explores heat transfer, covering three main methods: conduction, convection, and radiation. Conduction involves direct transfer of heat through solids. Convection is heat transfer through fluids due to their movement. Radiation is the emission of electromagnetic waves carrying heat energy. Examples like a hot cup cooling down showcase these concepts. Heat transfer's significance in various everyday scenarios and industrial processes is highlighted. Understanding these mechanisms aids in efficient insulation, cooking, and climate control.</a:t>
            </a:r>
            <a:endParaRPr lang="pl-PL" sz="600" dirty="0">
              <a:latin typeface="Tahoma" panose="020B0604030504040204" pitchFamily="34" charset="0"/>
              <a:ea typeface="Tahoma" panose="020B0604030504040204" pitchFamily="34" charset="0"/>
              <a:cs typeface="Tahoma" panose="020B0604030504040204" pitchFamily="34" charset="0"/>
            </a:endParaRPr>
          </a:p>
        </p:txBody>
      </p:sp>
      <p:sp>
        <p:nvSpPr>
          <p:cNvPr id="52" name="Arrow: Chevron 51">
            <a:hlinkClick r:id="rId17" action="ppaction://hlinksldjump"/>
            <a:extLst>
              <a:ext uri="{FF2B5EF4-FFF2-40B4-BE49-F238E27FC236}">
                <a16:creationId xmlns:a16="http://schemas.microsoft.com/office/drawing/2014/main" id="{415425E8-9D9E-9CA4-57A6-667A790EFD15}"/>
              </a:ext>
            </a:extLst>
          </p:cNvPr>
          <p:cNvSpPr/>
          <p:nvPr/>
        </p:nvSpPr>
        <p:spPr>
          <a:xfrm rot="16200000" flipV="1">
            <a:off x="1572003" y="3944514"/>
            <a:ext cx="118205" cy="113351"/>
          </a:xfrm>
          <a:prstGeom prst="chevron">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pl-PL">
              <a:solidFill>
                <a:schemeClr val="tx1"/>
              </a:solidFill>
            </a:endParaRPr>
          </a:p>
        </p:txBody>
      </p:sp>
    </p:spTree>
    <p:extLst>
      <p:ext uri="{BB962C8B-B14F-4D97-AF65-F5344CB8AC3E}">
        <p14:creationId xmlns:p14="http://schemas.microsoft.com/office/powerpoint/2010/main" val="11845762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BF9F4"/>
        </a:solidFill>
        <a:effectLst/>
      </p:bgPr>
    </p:bg>
    <p:spTree>
      <p:nvGrpSpPr>
        <p:cNvPr id="1" name=""/>
        <p:cNvGrpSpPr/>
        <p:nvPr/>
      </p:nvGrpSpPr>
      <p:grpSpPr>
        <a:xfrm>
          <a:off x="0" y="0"/>
          <a:ext cx="0" cy="0"/>
          <a:chOff x="0" y="0"/>
          <a:chExt cx="0" cy="0"/>
        </a:xfrm>
      </p:grpSpPr>
      <p:sp>
        <p:nvSpPr>
          <p:cNvPr id="32" name="Rectangle: Rounded Corners 31">
            <a:extLst>
              <a:ext uri="{FF2B5EF4-FFF2-40B4-BE49-F238E27FC236}">
                <a16:creationId xmlns:a16="http://schemas.microsoft.com/office/drawing/2014/main" id="{608112FB-EDBD-2F44-A8FE-427C13EB8277}"/>
              </a:ext>
            </a:extLst>
          </p:cNvPr>
          <p:cNvSpPr/>
          <p:nvPr/>
        </p:nvSpPr>
        <p:spPr>
          <a:xfrm>
            <a:off x="76425" y="1477952"/>
            <a:ext cx="2327823" cy="1552443"/>
          </a:xfrm>
          <a:prstGeom prst="roundRect">
            <a:avLst/>
          </a:prstGeom>
          <a:solidFill>
            <a:srgbClr val="5F32A0"/>
          </a:solidFill>
          <a:ln>
            <a:solidFill>
              <a:srgbClr val="AE78D6"/>
            </a:solidFill>
          </a:ln>
        </p:spPr>
        <p:style>
          <a:lnRef idx="2">
            <a:schemeClr val="accent1">
              <a:shade val="15000"/>
            </a:schemeClr>
          </a:lnRef>
          <a:fillRef idx="1">
            <a:schemeClr val="accent1"/>
          </a:fillRef>
          <a:effectRef idx="0">
            <a:schemeClr val="accent1"/>
          </a:effectRef>
          <a:fontRef idx="minor">
            <a:schemeClr val="lt1"/>
          </a:fontRef>
        </p:style>
        <p:txBody>
          <a:bodyPr rtlCol="0" anchor="b"/>
          <a:lstStyle/>
          <a:p>
            <a:pPr algn="ctr"/>
            <a:r>
              <a:rPr lang="pl-PL" sz="800" dirty="0" err="1">
                <a:latin typeface="Tahoma" panose="020B0604030504040204" pitchFamily="34" charset="0"/>
                <a:ea typeface="Tahoma" panose="020B0604030504040204" pitchFamily="34" charset="0"/>
                <a:cs typeface="Tahoma" panose="020B0604030504040204" pitchFamily="34" charset="0"/>
              </a:rPr>
              <a:t>Introduction</a:t>
            </a:r>
            <a:endParaRPr lang="pl-PL" sz="800" dirty="0">
              <a:latin typeface="Tahoma" panose="020B0604030504040204" pitchFamily="34" charset="0"/>
              <a:ea typeface="Tahoma" panose="020B0604030504040204" pitchFamily="34" charset="0"/>
              <a:cs typeface="Tahoma" panose="020B0604030504040204" pitchFamily="34" charset="0"/>
            </a:endParaRPr>
          </a:p>
          <a:p>
            <a:pPr algn="ctr"/>
            <a:endParaRPr lang="pl-PL" sz="800" dirty="0">
              <a:latin typeface="Tahoma" panose="020B0604030504040204" pitchFamily="34" charset="0"/>
              <a:ea typeface="Tahoma" panose="020B0604030504040204" pitchFamily="34" charset="0"/>
              <a:cs typeface="Tahoma" panose="020B0604030504040204" pitchFamily="34" charset="0"/>
            </a:endParaRPr>
          </a:p>
        </p:txBody>
      </p:sp>
      <p:sp>
        <p:nvSpPr>
          <p:cNvPr id="34" name="Rectangle: Diagonal Corners Snipped 33">
            <a:extLst>
              <a:ext uri="{FF2B5EF4-FFF2-40B4-BE49-F238E27FC236}">
                <a16:creationId xmlns:a16="http://schemas.microsoft.com/office/drawing/2014/main" id="{2B8A014D-8778-5A3E-882B-269D52BED091}"/>
              </a:ext>
            </a:extLst>
          </p:cNvPr>
          <p:cNvSpPr/>
          <p:nvPr/>
        </p:nvSpPr>
        <p:spPr>
          <a:xfrm>
            <a:off x="260266" y="2815539"/>
            <a:ext cx="811935" cy="183831"/>
          </a:xfrm>
          <a:prstGeom prst="snip2DiagRect">
            <a:avLst>
              <a:gd name="adj1" fmla="val 0"/>
              <a:gd name="adj2" fmla="val 47064"/>
            </a:avLst>
          </a:prstGeom>
          <a:solidFill>
            <a:srgbClr val="8238BA"/>
          </a:solidFill>
          <a:ln>
            <a:solidFill>
              <a:schemeClr val="accent4"/>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pl-PL" sz="800" dirty="0" err="1">
                <a:solidFill>
                  <a:schemeClr val="accent4"/>
                </a:solidFill>
                <a:latin typeface="Tahoma" panose="020B0604030504040204" pitchFamily="34" charset="0"/>
                <a:ea typeface="Tahoma" panose="020B0604030504040204" pitchFamily="34" charset="0"/>
                <a:cs typeface="Tahoma" panose="020B0604030504040204" pitchFamily="34" charset="0"/>
              </a:rPr>
              <a:t>summary</a:t>
            </a:r>
            <a:endParaRPr lang="pl-PL" sz="800" dirty="0">
              <a:solidFill>
                <a:schemeClr val="accent4"/>
              </a:solidFill>
              <a:latin typeface="Tahoma" panose="020B0604030504040204" pitchFamily="34" charset="0"/>
              <a:ea typeface="Tahoma" panose="020B0604030504040204" pitchFamily="34" charset="0"/>
              <a:cs typeface="Tahoma" panose="020B0604030504040204" pitchFamily="34" charset="0"/>
            </a:endParaRPr>
          </a:p>
        </p:txBody>
      </p:sp>
      <p:sp>
        <p:nvSpPr>
          <p:cNvPr id="36" name="Rectangle: Diagonal Corners Snipped 35">
            <a:extLst>
              <a:ext uri="{FF2B5EF4-FFF2-40B4-BE49-F238E27FC236}">
                <a16:creationId xmlns:a16="http://schemas.microsoft.com/office/drawing/2014/main" id="{A3719EB6-FD5C-E2C0-BCC1-5356222B55B4}"/>
              </a:ext>
            </a:extLst>
          </p:cNvPr>
          <p:cNvSpPr/>
          <p:nvPr/>
        </p:nvSpPr>
        <p:spPr>
          <a:xfrm flipH="1">
            <a:off x="1424721" y="2815457"/>
            <a:ext cx="811935" cy="183831"/>
          </a:xfrm>
          <a:prstGeom prst="snip2DiagRect">
            <a:avLst>
              <a:gd name="adj1" fmla="val 0"/>
              <a:gd name="adj2" fmla="val 47064"/>
            </a:avLst>
          </a:prstGeom>
          <a:solidFill>
            <a:srgbClr val="D62400"/>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pl-PL" sz="700" dirty="0">
                <a:latin typeface="Tahoma" panose="020B0604030504040204" pitchFamily="34" charset="0"/>
                <a:ea typeface="Tahoma" panose="020B0604030504040204" pitchFamily="34" charset="0"/>
                <a:cs typeface="Tahoma" panose="020B0604030504040204" pitchFamily="34" charset="0"/>
              </a:rPr>
              <a:t>quiz</a:t>
            </a:r>
          </a:p>
        </p:txBody>
      </p:sp>
      <p:pic>
        <p:nvPicPr>
          <p:cNvPr id="38" name="Picture 37">
            <a:hlinkClick r:id="rId2" action="ppaction://hlinksldjump"/>
            <a:extLst>
              <a:ext uri="{FF2B5EF4-FFF2-40B4-BE49-F238E27FC236}">
                <a16:creationId xmlns:a16="http://schemas.microsoft.com/office/drawing/2014/main" id="{B58D396D-74D8-C4CB-05FE-0952C0315B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4163" y="1506649"/>
            <a:ext cx="1981372" cy="1091279"/>
          </a:xfrm>
          <a:prstGeom prst="rect">
            <a:avLst/>
          </a:prstGeom>
        </p:spPr>
      </p:pic>
      <p:sp>
        <p:nvSpPr>
          <p:cNvPr id="40" name="Rectangle: Rounded Corners 39">
            <a:extLst>
              <a:ext uri="{FF2B5EF4-FFF2-40B4-BE49-F238E27FC236}">
                <a16:creationId xmlns:a16="http://schemas.microsoft.com/office/drawing/2014/main" id="{DF07A954-F6E2-0957-E4F6-6255A2EA4A69}"/>
              </a:ext>
            </a:extLst>
          </p:cNvPr>
          <p:cNvSpPr/>
          <p:nvPr/>
        </p:nvSpPr>
        <p:spPr>
          <a:xfrm>
            <a:off x="76425" y="3083005"/>
            <a:ext cx="2327823" cy="1552443"/>
          </a:xfrm>
          <a:prstGeom prst="roundRect">
            <a:avLst/>
          </a:prstGeom>
          <a:solidFill>
            <a:srgbClr val="5F32A0"/>
          </a:solidFill>
          <a:ln>
            <a:solidFill>
              <a:srgbClr val="AE78D6"/>
            </a:solidFill>
          </a:ln>
        </p:spPr>
        <p:style>
          <a:lnRef idx="2">
            <a:schemeClr val="accent1">
              <a:shade val="15000"/>
            </a:schemeClr>
          </a:lnRef>
          <a:fillRef idx="1">
            <a:schemeClr val="accent1"/>
          </a:fillRef>
          <a:effectRef idx="0">
            <a:schemeClr val="accent1"/>
          </a:effectRef>
          <a:fontRef idx="minor">
            <a:schemeClr val="lt1"/>
          </a:fontRef>
        </p:style>
        <p:txBody>
          <a:bodyPr rtlCol="0" anchor="b"/>
          <a:lstStyle/>
          <a:p>
            <a:pPr algn="ctr"/>
            <a:r>
              <a:rPr lang="pl-PL" sz="800" dirty="0">
                <a:latin typeface="Tahoma" panose="020B0604030504040204" pitchFamily="34" charset="0"/>
                <a:ea typeface="Tahoma" panose="020B0604030504040204" pitchFamily="34" charset="0"/>
                <a:cs typeface="Tahoma" panose="020B0604030504040204" pitchFamily="34" charset="0"/>
              </a:rPr>
              <a:t>1st law of </a:t>
            </a:r>
            <a:r>
              <a:rPr lang="pl-PL" sz="800" dirty="0" err="1">
                <a:latin typeface="Tahoma" panose="020B0604030504040204" pitchFamily="34" charset="0"/>
                <a:ea typeface="Tahoma" panose="020B0604030504040204" pitchFamily="34" charset="0"/>
                <a:cs typeface="Tahoma" panose="020B0604030504040204" pitchFamily="34" charset="0"/>
              </a:rPr>
              <a:t>thermodynamics</a:t>
            </a:r>
            <a:endParaRPr lang="pl-PL" sz="800" dirty="0">
              <a:latin typeface="Tahoma" panose="020B0604030504040204" pitchFamily="34" charset="0"/>
              <a:ea typeface="Tahoma" panose="020B0604030504040204" pitchFamily="34" charset="0"/>
              <a:cs typeface="Tahoma" panose="020B0604030504040204" pitchFamily="34" charset="0"/>
            </a:endParaRPr>
          </a:p>
          <a:p>
            <a:pPr algn="ctr"/>
            <a:endParaRPr lang="pl-PL" sz="800" dirty="0">
              <a:latin typeface="Tahoma" panose="020B0604030504040204" pitchFamily="34" charset="0"/>
              <a:ea typeface="Tahoma" panose="020B0604030504040204" pitchFamily="34" charset="0"/>
              <a:cs typeface="Tahoma" panose="020B0604030504040204" pitchFamily="34" charset="0"/>
            </a:endParaRPr>
          </a:p>
        </p:txBody>
      </p:sp>
      <p:sp>
        <p:nvSpPr>
          <p:cNvPr id="42" name="Rectangle: Diagonal Corners Snipped 41">
            <a:extLst>
              <a:ext uri="{FF2B5EF4-FFF2-40B4-BE49-F238E27FC236}">
                <a16:creationId xmlns:a16="http://schemas.microsoft.com/office/drawing/2014/main" id="{A163030A-C4CF-8705-BE16-59ECE41B18EB}"/>
              </a:ext>
            </a:extLst>
          </p:cNvPr>
          <p:cNvSpPr/>
          <p:nvPr/>
        </p:nvSpPr>
        <p:spPr>
          <a:xfrm flipH="1">
            <a:off x="1424721" y="4420510"/>
            <a:ext cx="811935" cy="183831"/>
          </a:xfrm>
          <a:prstGeom prst="snip2DiagRect">
            <a:avLst>
              <a:gd name="adj1" fmla="val 0"/>
              <a:gd name="adj2" fmla="val 47064"/>
            </a:avLst>
          </a:prstGeom>
          <a:solidFill>
            <a:srgbClr val="D62400"/>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pl-PL" sz="700" dirty="0">
                <a:latin typeface="Tahoma" panose="020B0604030504040204" pitchFamily="34" charset="0"/>
                <a:ea typeface="Tahoma" panose="020B0604030504040204" pitchFamily="34" charset="0"/>
                <a:cs typeface="Tahoma" panose="020B0604030504040204" pitchFamily="34" charset="0"/>
              </a:rPr>
              <a:t>quiz</a:t>
            </a:r>
          </a:p>
        </p:txBody>
      </p:sp>
      <p:pic>
        <p:nvPicPr>
          <p:cNvPr id="43" name="Picture 42">
            <a:hlinkClick r:id="rId2" action="ppaction://hlinksldjump"/>
            <a:extLst>
              <a:ext uri="{FF2B5EF4-FFF2-40B4-BE49-F238E27FC236}">
                <a16:creationId xmlns:a16="http://schemas.microsoft.com/office/drawing/2014/main" id="{6B3B7697-8C8C-FAA4-7BCF-C46F4E326AE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4163" y="3111702"/>
            <a:ext cx="1981372" cy="1091279"/>
          </a:xfrm>
          <a:prstGeom prst="rect">
            <a:avLst/>
          </a:prstGeom>
        </p:spPr>
      </p:pic>
      <p:sp>
        <p:nvSpPr>
          <p:cNvPr id="44" name="Rectangle: Diagonal Corners Snipped 43">
            <a:extLst>
              <a:ext uri="{FF2B5EF4-FFF2-40B4-BE49-F238E27FC236}">
                <a16:creationId xmlns:a16="http://schemas.microsoft.com/office/drawing/2014/main" id="{79D34A4B-D9CE-D076-8808-A2C221C89932}"/>
              </a:ext>
            </a:extLst>
          </p:cNvPr>
          <p:cNvSpPr/>
          <p:nvPr/>
        </p:nvSpPr>
        <p:spPr>
          <a:xfrm>
            <a:off x="264012" y="4420510"/>
            <a:ext cx="811935" cy="183831"/>
          </a:xfrm>
          <a:prstGeom prst="snip2DiagRect">
            <a:avLst>
              <a:gd name="adj1" fmla="val 0"/>
              <a:gd name="adj2" fmla="val 47064"/>
            </a:avLst>
          </a:prstGeom>
          <a:solidFill>
            <a:srgbClr val="8238BA"/>
          </a:solidFill>
          <a:ln>
            <a:solidFill>
              <a:schemeClr val="accent4"/>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pl-PL" sz="800" dirty="0" err="1">
                <a:solidFill>
                  <a:schemeClr val="accent4"/>
                </a:solidFill>
                <a:latin typeface="Tahoma" panose="020B0604030504040204" pitchFamily="34" charset="0"/>
                <a:ea typeface="Tahoma" panose="020B0604030504040204" pitchFamily="34" charset="0"/>
                <a:cs typeface="Tahoma" panose="020B0604030504040204" pitchFamily="34" charset="0"/>
              </a:rPr>
              <a:t>summary</a:t>
            </a:r>
            <a:endParaRPr lang="pl-PL" sz="800" dirty="0">
              <a:solidFill>
                <a:schemeClr val="accent4"/>
              </a:solidFill>
              <a:latin typeface="Tahoma" panose="020B0604030504040204" pitchFamily="34" charset="0"/>
              <a:ea typeface="Tahoma" panose="020B0604030504040204" pitchFamily="34" charset="0"/>
              <a:cs typeface="Tahoma" panose="020B0604030504040204" pitchFamily="34" charset="0"/>
            </a:endParaRPr>
          </a:p>
        </p:txBody>
      </p:sp>
      <p:sp>
        <p:nvSpPr>
          <p:cNvPr id="56" name="Rectangle 55">
            <a:extLst>
              <a:ext uri="{FF2B5EF4-FFF2-40B4-BE49-F238E27FC236}">
                <a16:creationId xmlns:a16="http://schemas.microsoft.com/office/drawing/2014/main" id="{9E679659-307D-4999-F67F-53BDEAED9921}"/>
              </a:ext>
            </a:extLst>
          </p:cNvPr>
          <p:cNvSpPr/>
          <p:nvPr/>
        </p:nvSpPr>
        <p:spPr>
          <a:xfrm>
            <a:off x="1680210" y="4549962"/>
            <a:ext cx="838800" cy="484229"/>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b"/>
          <a:lstStyle/>
          <a:p>
            <a:pPr algn="ctr"/>
            <a:r>
              <a:rPr lang="pl-PL" sz="1100" dirty="0">
                <a:latin typeface="Tahoma" panose="020B0604030504040204" pitchFamily="34" charset="0"/>
                <a:ea typeface="Tahoma" panose="020B0604030504040204" pitchFamily="34" charset="0"/>
                <a:cs typeface="Tahoma" panose="020B0604030504040204" pitchFamily="34" charset="0"/>
              </a:rPr>
              <a:t>Train</a:t>
            </a:r>
          </a:p>
        </p:txBody>
      </p:sp>
      <p:sp>
        <p:nvSpPr>
          <p:cNvPr id="57" name="Rectangle 56">
            <a:extLst>
              <a:ext uri="{FF2B5EF4-FFF2-40B4-BE49-F238E27FC236}">
                <a16:creationId xmlns:a16="http://schemas.microsoft.com/office/drawing/2014/main" id="{94F84D9C-C839-D8F5-6668-9DA6F2E4029C}"/>
              </a:ext>
            </a:extLst>
          </p:cNvPr>
          <p:cNvSpPr/>
          <p:nvPr/>
        </p:nvSpPr>
        <p:spPr>
          <a:xfrm>
            <a:off x="-981" y="4549962"/>
            <a:ext cx="838800" cy="484229"/>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b"/>
          <a:lstStyle/>
          <a:p>
            <a:pPr algn="ctr"/>
            <a:r>
              <a:rPr lang="pl-PL" sz="1100" dirty="0" err="1">
                <a:solidFill>
                  <a:schemeClr val="tx1"/>
                </a:solidFill>
                <a:latin typeface="Tahoma" panose="020B0604030504040204" pitchFamily="34" charset="0"/>
                <a:ea typeface="Tahoma" panose="020B0604030504040204" pitchFamily="34" charset="0"/>
                <a:cs typeface="Tahoma" panose="020B0604030504040204" pitchFamily="34" charset="0"/>
              </a:rPr>
              <a:t>Learn</a:t>
            </a:r>
            <a:endParaRPr lang="pl-PL"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58" name="Rectangle 57">
            <a:extLst>
              <a:ext uri="{FF2B5EF4-FFF2-40B4-BE49-F238E27FC236}">
                <a16:creationId xmlns:a16="http://schemas.microsoft.com/office/drawing/2014/main" id="{819CC536-2DE2-DFEE-0845-575F58AD4D0F}"/>
              </a:ext>
            </a:extLst>
          </p:cNvPr>
          <p:cNvSpPr/>
          <p:nvPr/>
        </p:nvSpPr>
        <p:spPr>
          <a:xfrm>
            <a:off x="840281" y="4549962"/>
            <a:ext cx="838800" cy="484229"/>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b"/>
          <a:lstStyle/>
          <a:p>
            <a:pPr algn="ctr"/>
            <a:r>
              <a:rPr lang="pl-PL" sz="1100" dirty="0" err="1">
                <a:latin typeface="Tahoma" panose="020B0604030504040204" pitchFamily="34" charset="0"/>
                <a:ea typeface="Tahoma" panose="020B0604030504040204" pitchFamily="34" charset="0"/>
                <a:cs typeface="Tahoma" panose="020B0604030504040204" pitchFamily="34" charset="0"/>
              </a:rPr>
              <a:t>Add</a:t>
            </a:r>
            <a:r>
              <a:rPr lang="pl-PL" sz="1100" dirty="0">
                <a:latin typeface="Tahoma" panose="020B0604030504040204" pitchFamily="34" charset="0"/>
                <a:ea typeface="Tahoma" panose="020B0604030504040204" pitchFamily="34" charset="0"/>
                <a:cs typeface="Tahoma" panose="020B0604030504040204" pitchFamily="34" charset="0"/>
              </a:rPr>
              <a:t> </a:t>
            </a:r>
            <a:r>
              <a:rPr lang="pl-PL" sz="1100" dirty="0" err="1">
                <a:latin typeface="Tahoma" panose="020B0604030504040204" pitchFamily="34" charset="0"/>
                <a:ea typeface="Tahoma" panose="020B0604030504040204" pitchFamily="34" charset="0"/>
                <a:cs typeface="Tahoma" panose="020B0604030504040204" pitchFamily="34" charset="0"/>
              </a:rPr>
              <a:t>new</a:t>
            </a:r>
            <a:endParaRPr lang="pl-PL" sz="1100" dirty="0">
              <a:latin typeface="Tahoma" panose="020B0604030504040204" pitchFamily="34" charset="0"/>
              <a:ea typeface="Tahoma" panose="020B0604030504040204" pitchFamily="34" charset="0"/>
              <a:cs typeface="Tahoma" panose="020B0604030504040204" pitchFamily="34" charset="0"/>
            </a:endParaRPr>
          </a:p>
        </p:txBody>
      </p:sp>
      <p:pic>
        <p:nvPicPr>
          <p:cNvPr id="59" name="Graphic 58" descr="Graduation cap">
            <a:extLst>
              <a:ext uri="{FF2B5EF4-FFF2-40B4-BE49-F238E27FC236}">
                <a16:creationId xmlns:a16="http://schemas.microsoft.com/office/drawing/2014/main" id="{76ACB41E-AB8E-C56A-7ABA-9CF120DD1B2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73949" y="4525353"/>
            <a:ext cx="333270" cy="380135"/>
          </a:xfrm>
          <a:prstGeom prst="rect">
            <a:avLst/>
          </a:prstGeom>
        </p:spPr>
      </p:pic>
      <p:pic>
        <p:nvPicPr>
          <p:cNvPr id="60" name="Graphic 59" descr="Add">
            <a:extLst>
              <a:ext uri="{FF2B5EF4-FFF2-40B4-BE49-F238E27FC236}">
                <a16:creationId xmlns:a16="http://schemas.microsoft.com/office/drawing/2014/main" id="{46EA8AD5-80F1-8BFA-F257-2F11D9F334F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101862" y="4582700"/>
            <a:ext cx="315638" cy="265442"/>
          </a:xfrm>
          <a:prstGeom prst="rect">
            <a:avLst/>
          </a:prstGeom>
        </p:spPr>
      </p:pic>
      <p:pic>
        <p:nvPicPr>
          <p:cNvPr id="68" name="Graphic 67" descr="Brain in head">
            <a:extLst>
              <a:ext uri="{FF2B5EF4-FFF2-40B4-BE49-F238E27FC236}">
                <a16:creationId xmlns:a16="http://schemas.microsoft.com/office/drawing/2014/main" id="{EACB71BD-59DF-7512-EB10-2DC34A273AE1}"/>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969300" y="4582700"/>
            <a:ext cx="295158" cy="265443"/>
          </a:xfrm>
          <a:prstGeom prst="rect">
            <a:avLst/>
          </a:prstGeom>
        </p:spPr>
      </p:pic>
      <p:sp>
        <p:nvSpPr>
          <p:cNvPr id="69" name="Rectangle: Rounded Corners 68">
            <a:extLst>
              <a:ext uri="{FF2B5EF4-FFF2-40B4-BE49-F238E27FC236}">
                <a16:creationId xmlns:a16="http://schemas.microsoft.com/office/drawing/2014/main" id="{38F6A879-93C2-950E-6361-883B1B9954D6}"/>
              </a:ext>
            </a:extLst>
          </p:cNvPr>
          <p:cNvSpPr/>
          <p:nvPr/>
        </p:nvSpPr>
        <p:spPr>
          <a:xfrm>
            <a:off x="1" y="1115101"/>
            <a:ext cx="2442210" cy="217834"/>
          </a:xfrm>
          <a:prstGeom prst="roundRect">
            <a:avLst>
              <a:gd name="adj" fmla="val 0"/>
            </a:avLst>
          </a:prstGeom>
          <a:gradFill flip="none" rotWithShape="1">
            <a:gsLst>
              <a:gs pos="0">
                <a:schemeClr val="bg2">
                  <a:alpha val="0"/>
                </a:schemeClr>
              </a:gs>
              <a:gs pos="81000">
                <a:schemeClr val="bg2">
                  <a:alpha val="50000"/>
                </a:schemeClr>
              </a:gs>
              <a:gs pos="100000">
                <a:schemeClr val="bg2"/>
              </a:gs>
            </a:gsLst>
            <a:lin ang="10800000" scaled="1"/>
            <a:tileRect/>
          </a:gradFill>
          <a:ln cap="rnd" cmpd="sng">
            <a:noFill/>
          </a:ln>
          <a:effectLst>
            <a:softEdge rad="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pl-PL" sz="800" dirty="0" err="1">
                <a:solidFill>
                  <a:schemeClr val="tx1"/>
                </a:solidFill>
                <a:latin typeface="Tahoma" panose="020B0604030504040204" pitchFamily="34" charset="0"/>
                <a:ea typeface="Tahoma" panose="020B0604030504040204" pitchFamily="34" charset="0"/>
                <a:cs typeface="Tahoma" panose="020B0604030504040204" pitchFamily="34" charset="0"/>
              </a:rPr>
              <a:t>Heat</a:t>
            </a:r>
            <a:r>
              <a:rPr lang="pl-PL" sz="800" dirty="0">
                <a:solidFill>
                  <a:schemeClr val="tx1"/>
                </a:solidFill>
                <a:latin typeface="Tahoma" panose="020B0604030504040204" pitchFamily="34" charset="0"/>
                <a:ea typeface="Tahoma" panose="020B0604030504040204" pitchFamily="34" charset="0"/>
                <a:cs typeface="Tahoma" panose="020B0604030504040204" pitchFamily="34" charset="0"/>
              </a:rPr>
              <a:t> Transfer Basics / </a:t>
            </a:r>
            <a:r>
              <a:rPr lang="pl-PL" sz="800" dirty="0" err="1">
                <a:solidFill>
                  <a:schemeClr val="tx1"/>
                </a:solidFill>
                <a:latin typeface="Tahoma" panose="020B0604030504040204" pitchFamily="34" charset="0"/>
                <a:ea typeface="Tahoma" panose="020B0604030504040204" pitchFamily="34" charset="0"/>
                <a:cs typeface="Tahoma" panose="020B0604030504040204" pitchFamily="34" charset="0"/>
              </a:rPr>
              <a:t>Introduction</a:t>
            </a:r>
            <a:endParaRPr lang="pl-PL" sz="8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10" name="Rectangle: Rounded Corners 9">
            <a:extLst>
              <a:ext uri="{FF2B5EF4-FFF2-40B4-BE49-F238E27FC236}">
                <a16:creationId xmlns:a16="http://schemas.microsoft.com/office/drawing/2014/main" id="{E776BEE0-D408-8AEC-E2D4-D1CC357329AF}"/>
              </a:ext>
            </a:extLst>
          </p:cNvPr>
          <p:cNvSpPr/>
          <p:nvPr/>
        </p:nvSpPr>
        <p:spPr>
          <a:xfrm>
            <a:off x="31060" y="265550"/>
            <a:ext cx="742848" cy="241300"/>
          </a:xfrm>
          <a:prstGeom prst="roundRect">
            <a:avLst>
              <a:gd name="adj" fmla="val 33509"/>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endParaRPr lang="pl-PL" sz="800" dirty="0">
              <a:latin typeface="Tahoma" panose="020B0604030504040204" pitchFamily="34" charset="0"/>
              <a:ea typeface="Tahoma" panose="020B0604030504040204" pitchFamily="34" charset="0"/>
              <a:cs typeface="Tahoma" panose="020B0604030504040204" pitchFamily="34" charset="0"/>
            </a:endParaRPr>
          </a:p>
        </p:txBody>
      </p:sp>
      <p:sp>
        <p:nvSpPr>
          <p:cNvPr id="5" name="Rectangle 4">
            <a:extLst>
              <a:ext uri="{FF2B5EF4-FFF2-40B4-BE49-F238E27FC236}">
                <a16:creationId xmlns:a16="http://schemas.microsoft.com/office/drawing/2014/main" id="{2EC90127-CCFA-B40B-0C59-95B6B9974059}"/>
              </a:ext>
            </a:extLst>
          </p:cNvPr>
          <p:cNvSpPr/>
          <p:nvPr/>
        </p:nvSpPr>
        <p:spPr>
          <a:xfrm>
            <a:off x="0" y="278296"/>
            <a:ext cx="584200" cy="2413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pl-PL" sz="16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lvl</a:t>
            </a:r>
            <a:r>
              <a:rPr lang="pl-PL" sz="1600" dirty="0">
                <a:solidFill>
                  <a:schemeClr val="tx1"/>
                </a:solidFill>
                <a:latin typeface="Open sans" panose="020B0606030504020204" pitchFamily="34" charset="0"/>
                <a:ea typeface="Open sans" panose="020B0606030504020204" pitchFamily="34" charset="0"/>
                <a:cs typeface="Open sans" panose="020B0606030504020204" pitchFamily="34" charset="0"/>
              </a:rPr>
              <a:t> 3</a:t>
            </a:r>
          </a:p>
        </p:txBody>
      </p:sp>
      <p:sp>
        <p:nvSpPr>
          <p:cNvPr id="7" name="Arrow: Chevron 6">
            <a:extLst>
              <a:ext uri="{FF2B5EF4-FFF2-40B4-BE49-F238E27FC236}">
                <a16:creationId xmlns:a16="http://schemas.microsoft.com/office/drawing/2014/main" id="{E330E8CB-606B-8001-4143-5845E077660A}"/>
              </a:ext>
            </a:extLst>
          </p:cNvPr>
          <p:cNvSpPr/>
          <p:nvPr/>
        </p:nvSpPr>
        <p:spPr>
          <a:xfrm rot="5400000">
            <a:off x="580388" y="319888"/>
            <a:ext cx="120015" cy="158116"/>
          </a:xfrm>
          <a:prstGeom prst="chevron">
            <a:avLst>
              <a:gd name="adj" fmla="val 94220"/>
            </a:avLst>
          </a:prstGeom>
          <a:solidFill>
            <a:schemeClr val="tx1"/>
          </a:solidFill>
          <a:ln>
            <a:solidFill>
              <a:schemeClr val="tx1"/>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pl-PL">
              <a:solidFill>
                <a:schemeClr val="tx1"/>
              </a:solidFill>
            </a:endParaRPr>
          </a:p>
        </p:txBody>
      </p:sp>
      <p:sp>
        <p:nvSpPr>
          <p:cNvPr id="13" name="Rectangle: Rounded Corners 12">
            <a:extLst>
              <a:ext uri="{FF2B5EF4-FFF2-40B4-BE49-F238E27FC236}">
                <a16:creationId xmlns:a16="http://schemas.microsoft.com/office/drawing/2014/main" id="{97BCA11B-0E32-9738-5A30-720921652565}"/>
              </a:ext>
            </a:extLst>
          </p:cNvPr>
          <p:cNvSpPr/>
          <p:nvPr/>
        </p:nvSpPr>
        <p:spPr>
          <a:xfrm>
            <a:off x="888258" y="273336"/>
            <a:ext cx="742848" cy="241300"/>
          </a:xfrm>
          <a:prstGeom prst="roundRect">
            <a:avLst>
              <a:gd name="adj" fmla="val 33509"/>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endParaRPr lang="pl-PL" sz="800" dirty="0">
              <a:latin typeface="Tahoma" panose="020B0604030504040204" pitchFamily="34" charset="0"/>
              <a:ea typeface="Tahoma" panose="020B0604030504040204" pitchFamily="34" charset="0"/>
              <a:cs typeface="Tahoma" panose="020B0604030504040204" pitchFamily="34" charset="0"/>
            </a:endParaRPr>
          </a:p>
        </p:txBody>
      </p:sp>
      <p:sp>
        <p:nvSpPr>
          <p:cNvPr id="14" name="Rectangle: Rounded Corners 13">
            <a:extLst>
              <a:ext uri="{FF2B5EF4-FFF2-40B4-BE49-F238E27FC236}">
                <a16:creationId xmlns:a16="http://schemas.microsoft.com/office/drawing/2014/main" id="{B898B335-9131-C04C-6159-FC32BA1D4332}"/>
              </a:ext>
            </a:extLst>
          </p:cNvPr>
          <p:cNvSpPr/>
          <p:nvPr/>
        </p:nvSpPr>
        <p:spPr>
          <a:xfrm>
            <a:off x="1745455" y="273336"/>
            <a:ext cx="742848" cy="241300"/>
          </a:xfrm>
          <a:prstGeom prst="roundRect">
            <a:avLst>
              <a:gd name="adj" fmla="val 33509"/>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endParaRPr lang="pl-PL" sz="800" dirty="0">
              <a:latin typeface="Tahoma" panose="020B0604030504040204" pitchFamily="34" charset="0"/>
              <a:ea typeface="Tahoma" panose="020B0604030504040204" pitchFamily="34" charset="0"/>
              <a:cs typeface="Tahoma" panose="020B0604030504040204" pitchFamily="34" charset="0"/>
            </a:endParaRPr>
          </a:p>
        </p:txBody>
      </p:sp>
      <p:pic>
        <p:nvPicPr>
          <p:cNvPr id="16" name="Picture 15">
            <a:extLst>
              <a:ext uri="{FF2B5EF4-FFF2-40B4-BE49-F238E27FC236}">
                <a16:creationId xmlns:a16="http://schemas.microsoft.com/office/drawing/2014/main" id="{37790D67-474D-3D24-8564-B5F8842CC508}"/>
              </a:ext>
            </a:extLst>
          </p:cNvPr>
          <p:cNvPicPr>
            <a:picLocks noChangeAspect="1"/>
          </p:cNvPicPr>
          <p:nvPr/>
        </p:nvPicPr>
        <p:blipFill>
          <a:blip r:embed="rId10">
            <a:extLst>
              <a:ext uri="{28A0092B-C50C-407E-A947-70E740481C1C}">
                <a14:useLocalDpi xmlns:a14="http://schemas.microsoft.com/office/drawing/2010/main" val="0"/>
              </a:ext>
              <a:ext uri="{837473B0-CC2E-450A-ABE3-18F120FF3D39}">
                <a1611:picAttrSrcUrl xmlns:a1611="http://schemas.microsoft.com/office/drawing/2016/11/main" r:id="rId11"/>
              </a:ext>
            </a:extLst>
          </a:blip>
          <a:stretch>
            <a:fillRect/>
          </a:stretch>
        </p:blipFill>
        <p:spPr>
          <a:xfrm>
            <a:off x="895736" y="298154"/>
            <a:ext cx="255551" cy="191663"/>
          </a:xfrm>
          <a:prstGeom prst="rect">
            <a:avLst/>
          </a:prstGeom>
        </p:spPr>
      </p:pic>
      <p:sp>
        <p:nvSpPr>
          <p:cNvPr id="18" name="Rectangle 17">
            <a:extLst>
              <a:ext uri="{FF2B5EF4-FFF2-40B4-BE49-F238E27FC236}">
                <a16:creationId xmlns:a16="http://schemas.microsoft.com/office/drawing/2014/main" id="{66C65F6E-DF45-A5F9-3D54-FB17661AE7A0}"/>
              </a:ext>
            </a:extLst>
          </p:cNvPr>
          <p:cNvSpPr/>
          <p:nvPr/>
        </p:nvSpPr>
        <p:spPr>
          <a:xfrm>
            <a:off x="1075977" y="273336"/>
            <a:ext cx="584200" cy="2413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pl-PL" sz="16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Eng</a:t>
            </a:r>
            <a:endParaRPr lang="pl-PL" sz="16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19" name="Graphic 18" descr="Daily calendar">
            <a:extLst>
              <a:ext uri="{FF2B5EF4-FFF2-40B4-BE49-F238E27FC236}">
                <a16:creationId xmlns:a16="http://schemas.microsoft.com/office/drawing/2014/main" id="{FAECFFC1-748F-E9A8-B82A-0000BBB7634C}"/>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771955" y="287140"/>
            <a:ext cx="198120" cy="198120"/>
          </a:xfrm>
          <a:prstGeom prst="rect">
            <a:avLst/>
          </a:prstGeom>
        </p:spPr>
      </p:pic>
      <p:sp>
        <p:nvSpPr>
          <p:cNvPr id="20" name="Rectangle 19">
            <a:extLst>
              <a:ext uri="{FF2B5EF4-FFF2-40B4-BE49-F238E27FC236}">
                <a16:creationId xmlns:a16="http://schemas.microsoft.com/office/drawing/2014/main" id="{4337F17A-ADAE-9100-3EE1-2BB529E9ECD4}"/>
              </a:ext>
            </a:extLst>
          </p:cNvPr>
          <p:cNvSpPr/>
          <p:nvPr/>
        </p:nvSpPr>
        <p:spPr>
          <a:xfrm>
            <a:off x="1930603" y="273336"/>
            <a:ext cx="584200" cy="2413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pl-PL" sz="1600" dirty="0">
                <a:solidFill>
                  <a:schemeClr val="tx1"/>
                </a:solidFill>
                <a:latin typeface="Open sans" panose="020B0606030504020204" pitchFamily="34" charset="0"/>
                <a:ea typeface="Open sans" panose="020B0606030504020204" pitchFamily="34" charset="0"/>
                <a:cs typeface="Open sans" panose="020B0606030504020204" pitchFamily="34" charset="0"/>
              </a:rPr>
              <a:t>22h</a:t>
            </a:r>
          </a:p>
        </p:txBody>
      </p:sp>
      <p:sp>
        <p:nvSpPr>
          <p:cNvPr id="22" name="Rectangle 21">
            <a:extLst>
              <a:ext uri="{FF2B5EF4-FFF2-40B4-BE49-F238E27FC236}">
                <a16:creationId xmlns:a16="http://schemas.microsoft.com/office/drawing/2014/main" id="{474F5A12-F0B3-18C5-D640-875507FD3ABD}"/>
              </a:ext>
            </a:extLst>
          </p:cNvPr>
          <p:cNvSpPr/>
          <p:nvPr/>
        </p:nvSpPr>
        <p:spPr>
          <a:xfrm>
            <a:off x="-22663" y="674484"/>
            <a:ext cx="1285081" cy="396240"/>
          </a:xfrm>
          <a:prstGeom prst="rect">
            <a:avLst/>
          </a:prstGeom>
          <a:noFill/>
          <a:ln w="9525">
            <a:gradFill flip="none" rotWithShape="1">
              <a:gsLst>
                <a:gs pos="71000">
                  <a:schemeClr val="accent1">
                    <a:lumMod val="45000"/>
                    <a:lumOff val="55000"/>
                    <a:alpha val="0"/>
                  </a:schemeClr>
                </a:gs>
                <a:gs pos="100000">
                  <a:schemeClr val="bg1">
                    <a:lumMod val="50000"/>
                  </a:schemeClr>
                </a:gs>
              </a:gsLst>
              <a:lin ang="5400000" scaled="1"/>
              <a:tileRect/>
            </a:gra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pl-PL" sz="1600" dirty="0" err="1">
                <a:latin typeface="Open sans" panose="020B0606030504020204" pitchFamily="34" charset="0"/>
                <a:ea typeface="Open sans" panose="020B0606030504020204" pitchFamily="34" charset="0"/>
                <a:cs typeface="Open sans" panose="020B0606030504020204" pitchFamily="34" charset="0"/>
              </a:rPr>
              <a:t>Path</a:t>
            </a:r>
            <a:endParaRPr lang="pl-PL" sz="1600" dirty="0">
              <a:latin typeface="Open sans" panose="020B0606030504020204" pitchFamily="34" charset="0"/>
              <a:ea typeface="Open sans" panose="020B0606030504020204" pitchFamily="34" charset="0"/>
              <a:cs typeface="Open sans" panose="020B0606030504020204" pitchFamily="34" charset="0"/>
            </a:endParaRPr>
          </a:p>
        </p:txBody>
      </p:sp>
      <p:sp>
        <p:nvSpPr>
          <p:cNvPr id="21" name="Rectangle 20">
            <a:extLst>
              <a:ext uri="{FF2B5EF4-FFF2-40B4-BE49-F238E27FC236}">
                <a16:creationId xmlns:a16="http://schemas.microsoft.com/office/drawing/2014/main" id="{F8EB65DC-362D-69F0-CE25-4A6EDE0B1E7D}"/>
              </a:ext>
            </a:extLst>
          </p:cNvPr>
          <p:cNvSpPr/>
          <p:nvPr/>
        </p:nvSpPr>
        <p:spPr>
          <a:xfrm>
            <a:off x="1258625" y="674527"/>
            <a:ext cx="1285081" cy="396240"/>
          </a:xfrm>
          <a:prstGeom prst="rect">
            <a:avLst/>
          </a:prstGeom>
          <a:noFill/>
          <a:ln w="9525">
            <a:gradFill flip="none" rotWithShape="1">
              <a:gsLst>
                <a:gs pos="72000">
                  <a:srgbClr val="8238BA">
                    <a:alpha val="0"/>
                  </a:srgbClr>
                </a:gs>
                <a:gs pos="100000">
                  <a:srgbClr val="8238BA"/>
                </a:gs>
              </a:gsLst>
              <a:lin ang="5400000" scaled="1"/>
              <a:tileRect/>
            </a:gra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pl-PL" dirty="0">
                <a:latin typeface="Open sans" panose="020B0606030504020204" pitchFamily="34" charset="0"/>
                <a:ea typeface="Open sans" panose="020B0606030504020204" pitchFamily="34" charset="0"/>
                <a:cs typeface="Open sans" panose="020B0606030504020204" pitchFamily="34" charset="0"/>
              </a:rPr>
              <a:t>Video</a:t>
            </a:r>
          </a:p>
        </p:txBody>
      </p:sp>
      <p:pic>
        <p:nvPicPr>
          <p:cNvPr id="48" name="Picture 47">
            <a:extLst>
              <a:ext uri="{FF2B5EF4-FFF2-40B4-BE49-F238E27FC236}">
                <a16:creationId xmlns:a16="http://schemas.microsoft.com/office/drawing/2014/main" id="{EB5D4CC4-BC74-E5CD-D06B-92FFCF3F6A6F}"/>
              </a:ext>
            </a:extLst>
          </p:cNvPr>
          <p:cNvPicPr>
            <a:picLocks noChangeAspect="1"/>
          </p:cNvPicPr>
          <p:nvPr/>
        </p:nvPicPr>
        <p:blipFill rotWithShape="1">
          <a:blip r:embed="rId14">
            <a:clrChange>
              <a:clrFrom>
                <a:srgbClr val="F7F7F7"/>
              </a:clrFrom>
              <a:clrTo>
                <a:srgbClr val="F7F7F7">
                  <a:alpha val="0"/>
                </a:srgbClr>
              </a:clrTo>
            </a:clrChange>
            <a:extLst>
              <a:ext uri="{28A0092B-C50C-407E-A947-70E740481C1C}">
                <a14:useLocalDpi xmlns:a14="http://schemas.microsoft.com/office/drawing/2010/main" val="0"/>
              </a:ext>
              <a:ext uri="{837473B0-CC2E-450A-ABE3-18F120FF3D39}">
                <a1611:picAttrSrcUrl xmlns:a1611="http://schemas.microsoft.com/office/drawing/2016/11/main" r:id="rId15"/>
              </a:ext>
            </a:extLst>
          </a:blip>
          <a:srcRect l="7482" t="11003" r="80922" b="18743"/>
          <a:stretch/>
        </p:blipFill>
        <p:spPr>
          <a:xfrm>
            <a:off x="2320448" y="1094002"/>
            <a:ext cx="217835" cy="3422117"/>
          </a:xfrm>
          <a:prstGeom prst="rect">
            <a:avLst/>
          </a:prstGeom>
        </p:spPr>
      </p:pic>
      <p:pic>
        <p:nvPicPr>
          <p:cNvPr id="46" name="Graphic 45" descr="Magnifying glass">
            <a:extLst>
              <a:ext uri="{FF2B5EF4-FFF2-40B4-BE49-F238E27FC236}">
                <a16:creationId xmlns:a16="http://schemas.microsoft.com/office/drawing/2014/main" id="{EE822099-9E10-2F80-B123-D02E3186FABF}"/>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1998367" y="1091216"/>
            <a:ext cx="352894" cy="352894"/>
          </a:xfrm>
          <a:prstGeom prst="rect">
            <a:avLst/>
          </a:prstGeom>
        </p:spPr>
      </p:pic>
      <p:sp>
        <p:nvSpPr>
          <p:cNvPr id="2" name="Rectangle: Rounded Corners 1">
            <a:extLst>
              <a:ext uri="{FF2B5EF4-FFF2-40B4-BE49-F238E27FC236}">
                <a16:creationId xmlns:a16="http://schemas.microsoft.com/office/drawing/2014/main" id="{2F238FA9-37F6-95F1-981F-8118D35E4E4F}"/>
              </a:ext>
            </a:extLst>
          </p:cNvPr>
          <p:cNvSpPr/>
          <p:nvPr/>
        </p:nvSpPr>
        <p:spPr>
          <a:xfrm>
            <a:off x="25476" y="0"/>
            <a:ext cx="2470111" cy="4988559"/>
          </a:xfrm>
          <a:prstGeom prst="round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pl-PL"/>
          </a:p>
        </p:txBody>
      </p:sp>
      <p:grpSp>
        <p:nvGrpSpPr>
          <p:cNvPr id="3" name="Group 2">
            <a:extLst>
              <a:ext uri="{FF2B5EF4-FFF2-40B4-BE49-F238E27FC236}">
                <a16:creationId xmlns:a16="http://schemas.microsoft.com/office/drawing/2014/main" id="{362610DA-F2B7-236B-A3B4-A7E48A1956D0}"/>
              </a:ext>
            </a:extLst>
          </p:cNvPr>
          <p:cNvGrpSpPr/>
          <p:nvPr/>
        </p:nvGrpSpPr>
        <p:grpSpPr>
          <a:xfrm>
            <a:off x="60960" y="1249224"/>
            <a:ext cx="2412655" cy="1321414"/>
            <a:chOff x="181304" y="2642703"/>
            <a:chExt cx="1982776" cy="1085969"/>
          </a:xfrm>
        </p:grpSpPr>
        <p:pic>
          <p:nvPicPr>
            <p:cNvPr id="4" name="Picture 3">
              <a:extLst>
                <a:ext uri="{FF2B5EF4-FFF2-40B4-BE49-F238E27FC236}">
                  <a16:creationId xmlns:a16="http://schemas.microsoft.com/office/drawing/2014/main" id="{B824B045-9FD0-DB26-BCA6-8502DC4FA65F}"/>
                </a:ext>
              </a:extLst>
            </p:cNvPr>
            <p:cNvPicPr>
              <a:picLocks noChangeAspect="1"/>
            </p:cNvPicPr>
            <p:nvPr/>
          </p:nvPicPr>
          <p:blipFill rotWithShape="1">
            <a:blip r:embed="rId18">
              <a:clrChange>
                <a:clrFrom>
                  <a:srgbClr val="FF4C40"/>
                </a:clrFrom>
                <a:clrTo>
                  <a:srgbClr val="FF4C40">
                    <a:alpha val="0"/>
                  </a:srgbClr>
                </a:clrTo>
              </a:clrChange>
              <a:extLst>
                <a:ext uri="{28A0092B-C50C-407E-A947-70E740481C1C}">
                  <a14:useLocalDpi xmlns:a14="http://schemas.microsoft.com/office/drawing/2010/main" val="0"/>
                </a:ext>
                <a:ext uri="{837473B0-CC2E-450A-ABE3-18F120FF3D39}">
                  <a1611:picAttrSrcUrl xmlns:a1611="http://schemas.microsoft.com/office/drawing/2016/11/main" r:id="rId19"/>
                </a:ext>
              </a:extLst>
            </a:blip>
            <a:srcRect l="10270" r="11477" b="13857"/>
            <a:stretch/>
          </p:blipFill>
          <p:spPr>
            <a:xfrm>
              <a:off x="181304" y="2806798"/>
              <a:ext cx="1982776" cy="921874"/>
            </a:xfrm>
            <a:prstGeom prst="rect">
              <a:avLst/>
            </a:prstGeom>
          </p:spPr>
        </p:pic>
        <p:sp>
          <p:nvSpPr>
            <p:cNvPr id="6" name="Rectangle 5">
              <a:extLst>
                <a:ext uri="{FF2B5EF4-FFF2-40B4-BE49-F238E27FC236}">
                  <a16:creationId xmlns:a16="http://schemas.microsoft.com/office/drawing/2014/main" id="{A2BBA528-BC0D-B763-B6A7-09CED9BD7095}"/>
                </a:ext>
              </a:extLst>
            </p:cNvPr>
            <p:cNvSpPr/>
            <p:nvPr/>
          </p:nvSpPr>
          <p:spPr>
            <a:xfrm>
              <a:off x="181304" y="2642703"/>
              <a:ext cx="1982776" cy="164095"/>
            </a:xfrm>
            <a:prstGeom prst="rect">
              <a:avLst/>
            </a:prstGeom>
            <a:solidFill>
              <a:srgbClr val="30303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grpSp>
      <p:sp>
        <p:nvSpPr>
          <p:cNvPr id="8" name="Rectangle: Diagonal Corners Snipped 7">
            <a:extLst>
              <a:ext uri="{FF2B5EF4-FFF2-40B4-BE49-F238E27FC236}">
                <a16:creationId xmlns:a16="http://schemas.microsoft.com/office/drawing/2014/main" id="{EC7E2646-D313-B2F2-BDBD-6D6CAB0AEB18}"/>
              </a:ext>
            </a:extLst>
          </p:cNvPr>
          <p:cNvSpPr/>
          <p:nvPr/>
        </p:nvSpPr>
        <p:spPr>
          <a:xfrm>
            <a:off x="156062" y="4181929"/>
            <a:ext cx="1078377" cy="183831"/>
          </a:xfrm>
          <a:prstGeom prst="snip2DiagRect">
            <a:avLst>
              <a:gd name="adj1" fmla="val 0"/>
              <a:gd name="adj2" fmla="val 47064"/>
            </a:avLst>
          </a:prstGeom>
          <a:solidFill>
            <a:srgbClr val="F01010"/>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pl-PL" sz="800" dirty="0" err="1">
                <a:latin typeface="Tahoma" panose="020B0604030504040204" pitchFamily="34" charset="0"/>
                <a:ea typeface="Tahoma" panose="020B0604030504040204" pitchFamily="34" charset="0"/>
                <a:cs typeface="Tahoma" panose="020B0604030504040204" pitchFamily="34" charset="0"/>
              </a:rPr>
              <a:t>Try</a:t>
            </a:r>
            <a:r>
              <a:rPr lang="pl-PL" sz="800" dirty="0">
                <a:latin typeface="Tahoma" panose="020B0604030504040204" pitchFamily="34" charset="0"/>
                <a:ea typeface="Tahoma" panose="020B0604030504040204" pitchFamily="34" charset="0"/>
                <a:cs typeface="Tahoma" panose="020B0604030504040204" pitchFamily="34" charset="0"/>
              </a:rPr>
              <a:t> the quiz</a:t>
            </a:r>
          </a:p>
        </p:txBody>
      </p:sp>
      <p:sp>
        <p:nvSpPr>
          <p:cNvPr id="9" name="Rectangle: Diagonal Corners Snipped 8">
            <a:extLst>
              <a:ext uri="{FF2B5EF4-FFF2-40B4-BE49-F238E27FC236}">
                <a16:creationId xmlns:a16="http://schemas.microsoft.com/office/drawing/2014/main" id="{89CB311F-8CF4-8397-DD4B-F923EB2228C4}"/>
              </a:ext>
            </a:extLst>
          </p:cNvPr>
          <p:cNvSpPr/>
          <p:nvPr/>
        </p:nvSpPr>
        <p:spPr>
          <a:xfrm flipH="1">
            <a:off x="228600" y="2692349"/>
            <a:ext cx="2131085" cy="1321620"/>
          </a:xfrm>
          <a:prstGeom prst="snip2DiagRect">
            <a:avLst>
              <a:gd name="adj1" fmla="val 0"/>
              <a:gd name="adj2" fmla="val 11317"/>
            </a:avLst>
          </a:prstGeom>
          <a:solidFill>
            <a:schemeClr val="accent4"/>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just"/>
            <a:r>
              <a:rPr lang="en-US" sz="600" dirty="0">
                <a:latin typeface="Tahoma" panose="020B0604030504040204" pitchFamily="34" charset="0"/>
                <a:ea typeface="Tahoma" panose="020B0604030504040204" pitchFamily="34" charset="0"/>
                <a:cs typeface="Tahoma" panose="020B0604030504040204" pitchFamily="34" charset="0"/>
              </a:rPr>
              <a:t>The video explores heat transfer, covering three main methods: conduction, convection, and radiation. Conduction involves direct transfer of heat through solids. Convection is heat transfer through fluids due to their movement. Radiation is the emission of electromagnetic waves carrying heat energy. Examples like a hot cup cooling down showcase these concepts. Heat transfer's significance in various everyday scenarios and industrial processes is highlighted. Understanding these mechanisms aids in efficient insulation, cooking, and climate control.</a:t>
            </a:r>
            <a:endParaRPr lang="pl-PL" sz="600" dirty="0">
              <a:latin typeface="Tahoma" panose="020B0604030504040204" pitchFamily="34" charset="0"/>
              <a:ea typeface="Tahoma" panose="020B0604030504040204" pitchFamily="34" charset="0"/>
              <a:cs typeface="Tahoma" panose="020B0604030504040204" pitchFamily="34" charset="0"/>
            </a:endParaRPr>
          </a:p>
        </p:txBody>
      </p:sp>
      <p:pic>
        <p:nvPicPr>
          <p:cNvPr id="11" name="Graphic 10" descr="Back">
            <a:extLst>
              <a:ext uri="{FF2B5EF4-FFF2-40B4-BE49-F238E27FC236}">
                <a16:creationId xmlns:a16="http://schemas.microsoft.com/office/drawing/2014/main" id="{D6BF5FB1-59FE-F2DB-CBEA-A35693BEA83F}"/>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165079" y="64443"/>
            <a:ext cx="429055" cy="429055"/>
          </a:xfrm>
          <a:prstGeom prst="rect">
            <a:avLst/>
          </a:prstGeom>
        </p:spPr>
      </p:pic>
      <p:pic>
        <p:nvPicPr>
          <p:cNvPr id="12" name="Graphic 11" descr="Paper">
            <a:extLst>
              <a:ext uri="{FF2B5EF4-FFF2-40B4-BE49-F238E27FC236}">
                <a16:creationId xmlns:a16="http://schemas.microsoft.com/office/drawing/2014/main" id="{68AF4937-3B56-1D6E-B321-FD27D733A71C}"/>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1797256" y="4101187"/>
            <a:ext cx="431853" cy="431853"/>
          </a:xfrm>
          <a:prstGeom prst="rect">
            <a:avLst/>
          </a:prstGeom>
        </p:spPr>
      </p:pic>
    </p:spTree>
    <p:extLst>
      <p:ext uri="{BB962C8B-B14F-4D97-AF65-F5344CB8AC3E}">
        <p14:creationId xmlns:p14="http://schemas.microsoft.com/office/powerpoint/2010/main" val="31573158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BF9F4"/>
        </a:solidFill>
        <a:effectLst/>
      </p:bgPr>
    </p:bg>
    <p:spTree>
      <p:nvGrpSpPr>
        <p:cNvPr id="1" name=""/>
        <p:cNvGrpSpPr/>
        <p:nvPr/>
      </p:nvGrpSpPr>
      <p:grpSpPr>
        <a:xfrm>
          <a:off x="0" y="0"/>
          <a:ext cx="0" cy="0"/>
          <a:chOff x="0" y="0"/>
          <a:chExt cx="0" cy="0"/>
        </a:xfrm>
      </p:grpSpPr>
      <p:sp>
        <p:nvSpPr>
          <p:cNvPr id="32" name="Rectangle: Rounded Corners 31">
            <a:extLst>
              <a:ext uri="{FF2B5EF4-FFF2-40B4-BE49-F238E27FC236}">
                <a16:creationId xmlns:a16="http://schemas.microsoft.com/office/drawing/2014/main" id="{608112FB-EDBD-2F44-A8FE-427C13EB8277}"/>
              </a:ext>
            </a:extLst>
          </p:cNvPr>
          <p:cNvSpPr/>
          <p:nvPr/>
        </p:nvSpPr>
        <p:spPr>
          <a:xfrm>
            <a:off x="76425" y="1477952"/>
            <a:ext cx="2327823" cy="1552443"/>
          </a:xfrm>
          <a:prstGeom prst="roundRect">
            <a:avLst/>
          </a:prstGeom>
          <a:solidFill>
            <a:srgbClr val="5F32A0"/>
          </a:solidFill>
          <a:ln>
            <a:solidFill>
              <a:srgbClr val="AE78D6"/>
            </a:solidFill>
          </a:ln>
        </p:spPr>
        <p:style>
          <a:lnRef idx="2">
            <a:schemeClr val="accent1">
              <a:shade val="15000"/>
            </a:schemeClr>
          </a:lnRef>
          <a:fillRef idx="1">
            <a:schemeClr val="accent1"/>
          </a:fillRef>
          <a:effectRef idx="0">
            <a:schemeClr val="accent1"/>
          </a:effectRef>
          <a:fontRef idx="minor">
            <a:schemeClr val="lt1"/>
          </a:fontRef>
        </p:style>
        <p:txBody>
          <a:bodyPr rtlCol="0" anchor="b"/>
          <a:lstStyle/>
          <a:p>
            <a:pPr algn="ctr"/>
            <a:r>
              <a:rPr lang="pl-PL" sz="800" dirty="0" err="1">
                <a:latin typeface="Tahoma" panose="020B0604030504040204" pitchFamily="34" charset="0"/>
                <a:ea typeface="Tahoma" panose="020B0604030504040204" pitchFamily="34" charset="0"/>
                <a:cs typeface="Tahoma" panose="020B0604030504040204" pitchFamily="34" charset="0"/>
              </a:rPr>
              <a:t>Introduction</a:t>
            </a:r>
            <a:endParaRPr lang="pl-PL" sz="800" dirty="0">
              <a:latin typeface="Tahoma" panose="020B0604030504040204" pitchFamily="34" charset="0"/>
              <a:ea typeface="Tahoma" panose="020B0604030504040204" pitchFamily="34" charset="0"/>
              <a:cs typeface="Tahoma" panose="020B0604030504040204" pitchFamily="34" charset="0"/>
            </a:endParaRPr>
          </a:p>
          <a:p>
            <a:pPr algn="ctr"/>
            <a:endParaRPr lang="pl-PL" sz="800" dirty="0">
              <a:latin typeface="Tahoma" panose="020B0604030504040204" pitchFamily="34" charset="0"/>
              <a:ea typeface="Tahoma" panose="020B0604030504040204" pitchFamily="34" charset="0"/>
              <a:cs typeface="Tahoma" panose="020B0604030504040204" pitchFamily="34" charset="0"/>
            </a:endParaRPr>
          </a:p>
        </p:txBody>
      </p:sp>
      <p:sp>
        <p:nvSpPr>
          <p:cNvPr id="34" name="Rectangle: Diagonal Corners Snipped 33">
            <a:extLst>
              <a:ext uri="{FF2B5EF4-FFF2-40B4-BE49-F238E27FC236}">
                <a16:creationId xmlns:a16="http://schemas.microsoft.com/office/drawing/2014/main" id="{2B8A014D-8778-5A3E-882B-269D52BED091}"/>
              </a:ext>
            </a:extLst>
          </p:cNvPr>
          <p:cNvSpPr/>
          <p:nvPr/>
        </p:nvSpPr>
        <p:spPr>
          <a:xfrm>
            <a:off x="260266" y="2815539"/>
            <a:ext cx="811935" cy="183831"/>
          </a:xfrm>
          <a:prstGeom prst="snip2DiagRect">
            <a:avLst>
              <a:gd name="adj1" fmla="val 0"/>
              <a:gd name="adj2" fmla="val 47064"/>
            </a:avLst>
          </a:prstGeom>
          <a:solidFill>
            <a:srgbClr val="8238BA"/>
          </a:solidFill>
          <a:ln>
            <a:solidFill>
              <a:schemeClr val="accent4"/>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pl-PL" sz="800" dirty="0" err="1">
                <a:solidFill>
                  <a:schemeClr val="accent4"/>
                </a:solidFill>
                <a:latin typeface="Tahoma" panose="020B0604030504040204" pitchFamily="34" charset="0"/>
                <a:ea typeface="Tahoma" panose="020B0604030504040204" pitchFamily="34" charset="0"/>
                <a:cs typeface="Tahoma" panose="020B0604030504040204" pitchFamily="34" charset="0"/>
              </a:rPr>
              <a:t>summary</a:t>
            </a:r>
            <a:endParaRPr lang="pl-PL" sz="800" dirty="0">
              <a:solidFill>
                <a:schemeClr val="accent4"/>
              </a:solidFill>
              <a:latin typeface="Tahoma" panose="020B0604030504040204" pitchFamily="34" charset="0"/>
              <a:ea typeface="Tahoma" panose="020B0604030504040204" pitchFamily="34" charset="0"/>
              <a:cs typeface="Tahoma" panose="020B0604030504040204" pitchFamily="34" charset="0"/>
            </a:endParaRPr>
          </a:p>
        </p:txBody>
      </p:sp>
      <p:sp>
        <p:nvSpPr>
          <p:cNvPr id="36" name="Rectangle: Diagonal Corners Snipped 35">
            <a:extLst>
              <a:ext uri="{FF2B5EF4-FFF2-40B4-BE49-F238E27FC236}">
                <a16:creationId xmlns:a16="http://schemas.microsoft.com/office/drawing/2014/main" id="{A3719EB6-FD5C-E2C0-BCC1-5356222B55B4}"/>
              </a:ext>
            </a:extLst>
          </p:cNvPr>
          <p:cNvSpPr/>
          <p:nvPr/>
        </p:nvSpPr>
        <p:spPr>
          <a:xfrm flipH="1">
            <a:off x="1424721" y="2815457"/>
            <a:ext cx="811935" cy="183831"/>
          </a:xfrm>
          <a:prstGeom prst="snip2DiagRect">
            <a:avLst>
              <a:gd name="adj1" fmla="val 0"/>
              <a:gd name="adj2" fmla="val 47064"/>
            </a:avLst>
          </a:prstGeom>
          <a:solidFill>
            <a:srgbClr val="D62400"/>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pl-PL" sz="700" dirty="0">
                <a:latin typeface="Tahoma" panose="020B0604030504040204" pitchFamily="34" charset="0"/>
                <a:ea typeface="Tahoma" panose="020B0604030504040204" pitchFamily="34" charset="0"/>
                <a:cs typeface="Tahoma" panose="020B0604030504040204" pitchFamily="34" charset="0"/>
              </a:rPr>
              <a:t>quiz</a:t>
            </a:r>
          </a:p>
        </p:txBody>
      </p:sp>
      <p:pic>
        <p:nvPicPr>
          <p:cNvPr id="38" name="Picture 37">
            <a:extLst>
              <a:ext uri="{FF2B5EF4-FFF2-40B4-BE49-F238E27FC236}">
                <a16:creationId xmlns:a16="http://schemas.microsoft.com/office/drawing/2014/main" id="{B58D396D-74D8-C4CB-05FE-0952C0315B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4163" y="1506649"/>
            <a:ext cx="1981372" cy="1091279"/>
          </a:xfrm>
          <a:prstGeom prst="rect">
            <a:avLst/>
          </a:prstGeom>
        </p:spPr>
      </p:pic>
      <p:sp>
        <p:nvSpPr>
          <p:cNvPr id="40" name="Rectangle: Rounded Corners 39">
            <a:extLst>
              <a:ext uri="{FF2B5EF4-FFF2-40B4-BE49-F238E27FC236}">
                <a16:creationId xmlns:a16="http://schemas.microsoft.com/office/drawing/2014/main" id="{DF07A954-F6E2-0957-E4F6-6255A2EA4A69}"/>
              </a:ext>
            </a:extLst>
          </p:cNvPr>
          <p:cNvSpPr/>
          <p:nvPr/>
        </p:nvSpPr>
        <p:spPr>
          <a:xfrm>
            <a:off x="76425" y="3083005"/>
            <a:ext cx="2327823" cy="1552443"/>
          </a:xfrm>
          <a:prstGeom prst="roundRect">
            <a:avLst/>
          </a:prstGeom>
          <a:solidFill>
            <a:srgbClr val="5F32A0"/>
          </a:solidFill>
          <a:ln>
            <a:solidFill>
              <a:srgbClr val="AE78D6"/>
            </a:solidFill>
          </a:ln>
        </p:spPr>
        <p:style>
          <a:lnRef idx="2">
            <a:schemeClr val="accent1">
              <a:shade val="15000"/>
            </a:schemeClr>
          </a:lnRef>
          <a:fillRef idx="1">
            <a:schemeClr val="accent1"/>
          </a:fillRef>
          <a:effectRef idx="0">
            <a:schemeClr val="accent1"/>
          </a:effectRef>
          <a:fontRef idx="minor">
            <a:schemeClr val="lt1"/>
          </a:fontRef>
        </p:style>
        <p:txBody>
          <a:bodyPr rtlCol="0" anchor="b"/>
          <a:lstStyle/>
          <a:p>
            <a:pPr algn="ctr"/>
            <a:r>
              <a:rPr lang="pl-PL" sz="800" dirty="0">
                <a:latin typeface="Tahoma" panose="020B0604030504040204" pitchFamily="34" charset="0"/>
                <a:ea typeface="Tahoma" panose="020B0604030504040204" pitchFamily="34" charset="0"/>
                <a:cs typeface="Tahoma" panose="020B0604030504040204" pitchFamily="34" charset="0"/>
              </a:rPr>
              <a:t>1st law of </a:t>
            </a:r>
            <a:r>
              <a:rPr lang="pl-PL" sz="800" dirty="0" err="1">
                <a:latin typeface="Tahoma" panose="020B0604030504040204" pitchFamily="34" charset="0"/>
                <a:ea typeface="Tahoma" panose="020B0604030504040204" pitchFamily="34" charset="0"/>
                <a:cs typeface="Tahoma" panose="020B0604030504040204" pitchFamily="34" charset="0"/>
              </a:rPr>
              <a:t>thermodynamics</a:t>
            </a:r>
            <a:endParaRPr lang="pl-PL" sz="800" dirty="0">
              <a:latin typeface="Tahoma" panose="020B0604030504040204" pitchFamily="34" charset="0"/>
              <a:ea typeface="Tahoma" panose="020B0604030504040204" pitchFamily="34" charset="0"/>
              <a:cs typeface="Tahoma" panose="020B0604030504040204" pitchFamily="34" charset="0"/>
            </a:endParaRPr>
          </a:p>
          <a:p>
            <a:pPr algn="ctr"/>
            <a:endParaRPr lang="pl-PL" sz="800" dirty="0">
              <a:latin typeface="Tahoma" panose="020B0604030504040204" pitchFamily="34" charset="0"/>
              <a:ea typeface="Tahoma" panose="020B0604030504040204" pitchFamily="34" charset="0"/>
              <a:cs typeface="Tahoma" panose="020B0604030504040204" pitchFamily="34" charset="0"/>
            </a:endParaRPr>
          </a:p>
        </p:txBody>
      </p:sp>
      <p:sp>
        <p:nvSpPr>
          <p:cNvPr id="42" name="Rectangle: Diagonal Corners Snipped 41">
            <a:extLst>
              <a:ext uri="{FF2B5EF4-FFF2-40B4-BE49-F238E27FC236}">
                <a16:creationId xmlns:a16="http://schemas.microsoft.com/office/drawing/2014/main" id="{A163030A-C4CF-8705-BE16-59ECE41B18EB}"/>
              </a:ext>
            </a:extLst>
          </p:cNvPr>
          <p:cNvSpPr/>
          <p:nvPr/>
        </p:nvSpPr>
        <p:spPr>
          <a:xfrm flipH="1">
            <a:off x="1424721" y="4420510"/>
            <a:ext cx="811935" cy="183831"/>
          </a:xfrm>
          <a:prstGeom prst="snip2DiagRect">
            <a:avLst>
              <a:gd name="adj1" fmla="val 0"/>
              <a:gd name="adj2" fmla="val 47064"/>
            </a:avLst>
          </a:prstGeom>
          <a:solidFill>
            <a:srgbClr val="D62400"/>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pl-PL" sz="700" dirty="0">
                <a:latin typeface="Tahoma" panose="020B0604030504040204" pitchFamily="34" charset="0"/>
                <a:ea typeface="Tahoma" panose="020B0604030504040204" pitchFamily="34" charset="0"/>
                <a:cs typeface="Tahoma" panose="020B0604030504040204" pitchFamily="34" charset="0"/>
              </a:rPr>
              <a:t>quiz</a:t>
            </a:r>
          </a:p>
        </p:txBody>
      </p:sp>
      <p:pic>
        <p:nvPicPr>
          <p:cNvPr id="43" name="Picture 42">
            <a:extLst>
              <a:ext uri="{FF2B5EF4-FFF2-40B4-BE49-F238E27FC236}">
                <a16:creationId xmlns:a16="http://schemas.microsoft.com/office/drawing/2014/main" id="{6B3B7697-8C8C-FAA4-7BCF-C46F4E326A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4163" y="3111702"/>
            <a:ext cx="1981372" cy="1091279"/>
          </a:xfrm>
          <a:prstGeom prst="rect">
            <a:avLst/>
          </a:prstGeom>
        </p:spPr>
      </p:pic>
      <p:sp>
        <p:nvSpPr>
          <p:cNvPr id="44" name="Rectangle: Diagonal Corners Snipped 43">
            <a:extLst>
              <a:ext uri="{FF2B5EF4-FFF2-40B4-BE49-F238E27FC236}">
                <a16:creationId xmlns:a16="http://schemas.microsoft.com/office/drawing/2014/main" id="{79D34A4B-D9CE-D076-8808-A2C221C89932}"/>
              </a:ext>
            </a:extLst>
          </p:cNvPr>
          <p:cNvSpPr/>
          <p:nvPr/>
        </p:nvSpPr>
        <p:spPr>
          <a:xfrm>
            <a:off x="264012" y="4420510"/>
            <a:ext cx="811935" cy="183831"/>
          </a:xfrm>
          <a:prstGeom prst="snip2DiagRect">
            <a:avLst>
              <a:gd name="adj1" fmla="val 0"/>
              <a:gd name="adj2" fmla="val 47064"/>
            </a:avLst>
          </a:prstGeom>
          <a:solidFill>
            <a:srgbClr val="8238BA"/>
          </a:solidFill>
          <a:ln>
            <a:solidFill>
              <a:schemeClr val="accent4"/>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pl-PL" sz="800" dirty="0" err="1">
                <a:solidFill>
                  <a:schemeClr val="accent4"/>
                </a:solidFill>
                <a:latin typeface="Tahoma" panose="020B0604030504040204" pitchFamily="34" charset="0"/>
                <a:ea typeface="Tahoma" panose="020B0604030504040204" pitchFamily="34" charset="0"/>
                <a:cs typeface="Tahoma" panose="020B0604030504040204" pitchFamily="34" charset="0"/>
              </a:rPr>
              <a:t>summary</a:t>
            </a:r>
            <a:endParaRPr lang="pl-PL" sz="800" dirty="0">
              <a:solidFill>
                <a:schemeClr val="accent4"/>
              </a:solidFill>
              <a:latin typeface="Tahoma" panose="020B0604030504040204" pitchFamily="34" charset="0"/>
              <a:ea typeface="Tahoma" panose="020B0604030504040204" pitchFamily="34" charset="0"/>
              <a:cs typeface="Tahoma" panose="020B0604030504040204" pitchFamily="34" charset="0"/>
            </a:endParaRPr>
          </a:p>
        </p:txBody>
      </p:sp>
      <p:sp>
        <p:nvSpPr>
          <p:cNvPr id="56" name="Rectangle 55">
            <a:extLst>
              <a:ext uri="{FF2B5EF4-FFF2-40B4-BE49-F238E27FC236}">
                <a16:creationId xmlns:a16="http://schemas.microsoft.com/office/drawing/2014/main" id="{9E679659-307D-4999-F67F-53BDEAED9921}"/>
              </a:ext>
            </a:extLst>
          </p:cNvPr>
          <p:cNvSpPr/>
          <p:nvPr/>
        </p:nvSpPr>
        <p:spPr>
          <a:xfrm>
            <a:off x="1680210" y="4549962"/>
            <a:ext cx="838800" cy="484229"/>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b"/>
          <a:lstStyle/>
          <a:p>
            <a:pPr algn="ctr"/>
            <a:r>
              <a:rPr lang="pl-PL" sz="1100" dirty="0">
                <a:latin typeface="Tahoma" panose="020B0604030504040204" pitchFamily="34" charset="0"/>
                <a:ea typeface="Tahoma" panose="020B0604030504040204" pitchFamily="34" charset="0"/>
                <a:cs typeface="Tahoma" panose="020B0604030504040204" pitchFamily="34" charset="0"/>
              </a:rPr>
              <a:t>Train</a:t>
            </a:r>
          </a:p>
        </p:txBody>
      </p:sp>
      <p:sp>
        <p:nvSpPr>
          <p:cNvPr id="57" name="Rectangle 56">
            <a:extLst>
              <a:ext uri="{FF2B5EF4-FFF2-40B4-BE49-F238E27FC236}">
                <a16:creationId xmlns:a16="http://schemas.microsoft.com/office/drawing/2014/main" id="{94F84D9C-C839-D8F5-6668-9DA6F2E4029C}"/>
              </a:ext>
            </a:extLst>
          </p:cNvPr>
          <p:cNvSpPr/>
          <p:nvPr/>
        </p:nvSpPr>
        <p:spPr>
          <a:xfrm>
            <a:off x="-981" y="4549962"/>
            <a:ext cx="838800" cy="484229"/>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b"/>
          <a:lstStyle/>
          <a:p>
            <a:pPr algn="ctr"/>
            <a:r>
              <a:rPr lang="pl-PL" sz="1100" dirty="0" err="1">
                <a:solidFill>
                  <a:schemeClr val="tx1"/>
                </a:solidFill>
                <a:latin typeface="Tahoma" panose="020B0604030504040204" pitchFamily="34" charset="0"/>
                <a:ea typeface="Tahoma" panose="020B0604030504040204" pitchFamily="34" charset="0"/>
                <a:cs typeface="Tahoma" panose="020B0604030504040204" pitchFamily="34" charset="0"/>
              </a:rPr>
              <a:t>Learn</a:t>
            </a:r>
            <a:endParaRPr lang="pl-PL"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58" name="Rectangle 57">
            <a:extLst>
              <a:ext uri="{FF2B5EF4-FFF2-40B4-BE49-F238E27FC236}">
                <a16:creationId xmlns:a16="http://schemas.microsoft.com/office/drawing/2014/main" id="{819CC536-2DE2-DFEE-0845-575F58AD4D0F}"/>
              </a:ext>
            </a:extLst>
          </p:cNvPr>
          <p:cNvSpPr/>
          <p:nvPr/>
        </p:nvSpPr>
        <p:spPr>
          <a:xfrm>
            <a:off x="840281" y="4549962"/>
            <a:ext cx="838800" cy="484229"/>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b"/>
          <a:lstStyle/>
          <a:p>
            <a:pPr algn="ctr"/>
            <a:r>
              <a:rPr lang="pl-PL" sz="1100" dirty="0" err="1">
                <a:latin typeface="Tahoma" panose="020B0604030504040204" pitchFamily="34" charset="0"/>
                <a:ea typeface="Tahoma" panose="020B0604030504040204" pitchFamily="34" charset="0"/>
                <a:cs typeface="Tahoma" panose="020B0604030504040204" pitchFamily="34" charset="0"/>
              </a:rPr>
              <a:t>Add</a:t>
            </a:r>
            <a:r>
              <a:rPr lang="pl-PL" sz="1100" dirty="0">
                <a:latin typeface="Tahoma" panose="020B0604030504040204" pitchFamily="34" charset="0"/>
                <a:ea typeface="Tahoma" panose="020B0604030504040204" pitchFamily="34" charset="0"/>
                <a:cs typeface="Tahoma" panose="020B0604030504040204" pitchFamily="34" charset="0"/>
              </a:rPr>
              <a:t> </a:t>
            </a:r>
            <a:r>
              <a:rPr lang="pl-PL" sz="1100" dirty="0" err="1">
                <a:latin typeface="Tahoma" panose="020B0604030504040204" pitchFamily="34" charset="0"/>
                <a:ea typeface="Tahoma" panose="020B0604030504040204" pitchFamily="34" charset="0"/>
                <a:cs typeface="Tahoma" panose="020B0604030504040204" pitchFamily="34" charset="0"/>
              </a:rPr>
              <a:t>new</a:t>
            </a:r>
            <a:endParaRPr lang="pl-PL" sz="1100" dirty="0">
              <a:latin typeface="Tahoma" panose="020B0604030504040204" pitchFamily="34" charset="0"/>
              <a:ea typeface="Tahoma" panose="020B0604030504040204" pitchFamily="34" charset="0"/>
              <a:cs typeface="Tahoma" panose="020B0604030504040204" pitchFamily="34" charset="0"/>
            </a:endParaRPr>
          </a:p>
        </p:txBody>
      </p:sp>
      <p:pic>
        <p:nvPicPr>
          <p:cNvPr id="59" name="Graphic 58" descr="Graduation cap">
            <a:extLst>
              <a:ext uri="{FF2B5EF4-FFF2-40B4-BE49-F238E27FC236}">
                <a16:creationId xmlns:a16="http://schemas.microsoft.com/office/drawing/2014/main" id="{76ACB41E-AB8E-C56A-7ABA-9CF120DD1B2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73949" y="4525353"/>
            <a:ext cx="333270" cy="380135"/>
          </a:xfrm>
          <a:prstGeom prst="rect">
            <a:avLst/>
          </a:prstGeom>
        </p:spPr>
      </p:pic>
      <p:pic>
        <p:nvPicPr>
          <p:cNvPr id="60" name="Graphic 59" descr="Add">
            <a:extLst>
              <a:ext uri="{FF2B5EF4-FFF2-40B4-BE49-F238E27FC236}">
                <a16:creationId xmlns:a16="http://schemas.microsoft.com/office/drawing/2014/main" id="{46EA8AD5-80F1-8BFA-F257-2F11D9F334F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101862" y="4582700"/>
            <a:ext cx="315638" cy="265442"/>
          </a:xfrm>
          <a:prstGeom prst="rect">
            <a:avLst/>
          </a:prstGeom>
        </p:spPr>
      </p:pic>
      <p:pic>
        <p:nvPicPr>
          <p:cNvPr id="68" name="Graphic 67" descr="Brain in head">
            <a:extLst>
              <a:ext uri="{FF2B5EF4-FFF2-40B4-BE49-F238E27FC236}">
                <a16:creationId xmlns:a16="http://schemas.microsoft.com/office/drawing/2014/main" id="{EACB71BD-59DF-7512-EB10-2DC34A273AE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969300" y="4582700"/>
            <a:ext cx="295158" cy="265443"/>
          </a:xfrm>
          <a:prstGeom prst="rect">
            <a:avLst/>
          </a:prstGeom>
        </p:spPr>
      </p:pic>
      <p:sp>
        <p:nvSpPr>
          <p:cNvPr id="69" name="Rectangle: Rounded Corners 68">
            <a:extLst>
              <a:ext uri="{FF2B5EF4-FFF2-40B4-BE49-F238E27FC236}">
                <a16:creationId xmlns:a16="http://schemas.microsoft.com/office/drawing/2014/main" id="{38F6A879-93C2-950E-6361-883B1B9954D6}"/>
              </a:ext>
            </a:extLst>
          </p:cNvPr>
          <p:cNvSpPr/>
          <p:nvPr/>
        </p:nvSpPr>
        <p:spPr>
          <a:xfrm>
            <a:off x="1" y="1115101"/>
            <a:ext cx="2442210" cy="217834"/>
          </a:xfrm>
          <a:prstGeom prst="roundRect">
            <a:avLst>
              <a:gd name="adj" fmla="val 0"/>
            </a:avLst>
          </a:prstGeom>
          <a:gradFill flip="none" rotWithShape="1">
            <a:gsLst>
              <a:gs pos="0">
                <a:schemeClr val="bg2">
                  <a:alpha val="0"/>
                </a:schemeClr>
              </a:gs>
              <a:gs pos="81000">
                <a:schemeClr val="bg2">
                  <a:alpha val="50000"/>
                </a:schemeClr>
              </a:gs>
              <a:gs pos="100000">
                <a:schemeClr val="bg2"/>
              </a:gs>
            </a:gsLst>
            <a:lin ang="10800000" scaled="1"/>
            <a:tileRect/>
          </a:gradFill>
          <a:ln cap="rnd" cmpd="sng">
            <a:noFill/>
          </a:ln>
          <a:effectLst>
            <a:softEdge rad="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pl-PL" sz="800" dirty="0" err="1">
                <a:solidFill>
                  <a:schemeClr val="tx1"/>
                </a:solidFill>
                <a:latin typeface="Tahoma" panose="020B0604030504040204" pitchFamily="34" charset="0"/>
                <a:ea typeface="Tahoma" panose="020B0604030504040204" pitchFamily="34" charset="0"/>
                <a:cs typeface="Tahoma" panose="020B0604030504040204" pitchFamily="34" charset="0"/>
              </a:rPr>
              <a:t>Heat</a:t>
            </a:r>
            <a:r>
              <a:rPr lang="pl-PL" sz="800" dirty="0">
                <a:solidFill>
                  <a:schemeClr val="tx1"/>
                </a:solidFill>
                <a:latin typeface="Tahoma" panose="020B0604030504040204" pitchFamily="34" charset="0"/>
                <a:ea typeface="Tahoma" panose="020B0604030504040204" pitchFamily="34" charset="0"/>
                <a:cs typeface="Tahoma" panose="020B0604030504040204" pitchFamily="34" charset="0"/>
              </a:rPr>
              <a:t> Transfer Basics / </a:t>
            </a:r>
            <a:r>
              <a:rPr lang="pl-PL" sz="800" dirty="0" err="1">
                <a:solidFill>
                  <a:schemeClr val="tx1"/>
                </a:solidFill>
                <a:latin typeface="Tahoma" panose="020B0604030504040204" pitchFamily="34" charset="0"/>
                <a:ea typeface="Tahoma" panose="020B0604030504040204" pitchFamily="34" charset="0"/>
                <a:cs typeface="Tahoma" panose="020B0604030504040204" pitchFamily="34" charset="0"/>
              </a:rPr>
              <a:t>Introduction</a:t>
            </a:r>
            <a:endParaRPr lang="pl-PL" sz="8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10" name="Rectangle: Rounded Corners 9">
            <a:extLst>
              <a:ext uri="{FF2B5EF4-FFF2-40B4-BE49-F238E27FC236}">
                <a16:creationId xmlns:a16="http://schemas.microsoft.com/office/drawing/2014/main" id="{E776BEE0-D408-8AEC-E2D4-D1CC357329AF}"/>
              </a:ext>
            </a:extLst>
          </p:cNvPr>
          <p:cNvSpPr/>
          <p:nvPr/>
        </p:nvSpPr>
        <p:spPr>
          <a:xfrm>
            <a:off x="31060" y="265550"/>
            <a:ext cx="742848" cy="241300"/>
          </a:xfrm>
          <a:prstGeom prst="roundRect">
            <a:avLst>
              <a:gd name="adj" fmla="val 33509"/>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endParaRPr lang="pl-PL" sz="800" dirty="0">
              <a:latin typeface="Tahoma" panose="020B0604030504040204" pitchFamily="34" charset="0"/>
              <a:ea typeface="Tahoma" panose="020B0604030504040204" pitchFamily="34" charset="0"/>
              <a:cs typeface="Tahoma" panose="020B0604030504040204" pitchFamily="34" charset="0"/>
            </a:endParaRPr>
          </a:p>
        </p:txBody>
      </p:sp>
      <p:sp>
        <p:nvSpPr>
          <p:cNvPr id="5" name="Rectangle 4">
            <a:extLst>
              <a:ext uri="{FF2B5EF4-FFF2-40B4-BE49-F238E27FC236}">
                <a16:creationId xmlns:a16="http://schemas.microsoft.com/office/drawing/2014/main" id="{2EC90127-CCFA-B40B-0C59-95B6B9974059}"/>
              </a:ext>
            </a:extLst>
          </p:cNvPr>
          <p:cNvSpPr/>
          <p:nvPr/>
        </p:nvSpPr>
        <p:spPr>
          <a:xfrm>
            <a:off x="0" y="278296"/>
            <a:ext cx="584200" cy="2413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pl-PL" sz="16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lvl</a:t>
            </a:r>
            <a:r>
              <a:rPr lang="pl-PL" sz="1600" dirty="0">
                <a:solidFill>
                  <a:schemeClr val="tx1"/>
                </a:solidFill>
                <a:latin typeface="Open sans" panose="020B0606030504020204" pitchFamily="34" charset="0"/>
                <a:ea typeface="Open sans" panose="020B0606030504020204" pitchFamily="34" charset="0"/>
                <a:cs typeface="Open sans" panose="020B0606030504020204" pitchFamily="34" charset="0"/>
              </a:rPr>
              <a:t> 3</a:t>
            </a:r>
          </a:p>
        </p:txBody>
      </p:sp>
      <p:sp>
        <p:nvSpPr>
          <p:cNvPr id="7" name="Arrow: Chevron 6">
            <a:extLst>
              <a:ext uri="{FF2B5EF4-FFF2-40B4-BE49-F238E27FC236}">
                <a16:creationId xmlns:a16="http://schemas.microsoft.com/office/drawing/2014/main" id="{E330E8CB-606B-8001-4143-5845E077660A}"/>
              </a:ext>
            </a:extLst>
          </p:cNvPr>
          <p:cNvSpPr/>
          <p:nvPr/>
        </p:nvSpPr>
        <p:spPr>
          <a:xfrm rot="5400000">
            <a:off x="580388" y="319888"/>
            <a:ext cx="120015" cy="158116"/>
          </a:xfrm>
          <a:prstGeom prst="chevron">
            <a:avLst>
              <a:gd name="adj" fmla="val 94220"/>
            </a:avLst>
          </a:prstGeom>
          <a:solidFill>
            <a:schemeClr val="tx1"/>
          </a:solidFill>
          <a:ln>
            <a:solidFill>
              <a:schemeClr val="tx1"/>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pl-PL">
              <a:solidFill>
                <a:schemeClr val="tx1"/>
              </a:solidFill>
            </a:endParaRPr>
          </a:p>
        </p:txBody>
      </p:sp>
      <p:sp>
        <p:nvSpPr>
          <p:cNvPr id="13" name="Rectangle: Rounded Corners 12">
            <a:extLst>
              <a:ext uri="{FF2B5EF4-FFF2-40B4-BE49-F238E27FC236}">
                <a16:creationId xmlns:a16="http://schemas.microsoft.com/office/drawing/2014/main" id="{97BCA11B-0E32-9738-5A30-720921652565}"/>
              </a:ext>
            </a:extLst>
          </p:cNvPr>
          <p:cNvSpPr/>
          <p:nvPr/>
        </p:nvSpPr>
        <p:spPr>
          <a:xfrm>
            <a:off x="888258" y="273336"/>
            <a:ext cx="742848" cy="241300"/>
          </a:xfrm>
          <a:prstGeom prst="roundRect">
            <a:avLst>
              <a:gd name="adj" fmla="val 33509"/>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endParaRPr lang="pl-PL" sz="800" dirty="0">
              <a:latin typeface="Tahoma" panose="020B0604030504040204" pitchFamily="34" charset="0"/>
              <a:ea typeface="Tahoma" panose="020B0604030504040204" pitchFamily="34" charset="0"/>
              <a:cs typeface="Tahoma" panose="020B0604030504040204" pitchFamily="34" charset="0"/>
            </a:endParaRPr>
          </a:p>
        </p:txBody>
      </p:sp>
      <p:sp>
        <p:nvSpPr>
          <p:cNvPr id="14" name="Rectangle: Rounded Corners 13">
            <a:extLst>
              <a:ext uri="{FF2B5EF4-FFF2-40B4-BE49-F238E27FC236}">
                <a16:creationId xmlns:a16="http://schemas.microsoft.com/office/drawing/2014/main" id="{B898B335-9131-C04C-6159-FC32BA1D4332}"/>
              </a:ext>
            </a:extLst>
          </p:cNvPr>
          <p:cNvSpPr/>
          <p:nvPr/>
        </p:nvSpPr>
        <p:spPr>
          <a:xfrm>
            <a:off x="1745455" y="273336"/>
            <a:ext cx="742848" cy="241300"/>
          </a:xfrm>
          <a:prstGeom prst="roundRect">
            <a:avLst>
              <a:gd name="adj" fmla="val 33509"/>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endParaRPr lang="pl-PL" sz="800" dirty="0">
              <a:latin typeface="Tahoma" panose="020B0604030504040204" pitchFamily="34" charset="0"/>
              <a:ea typeface="Tahoma" panose="020B0604030504040204" pitchFamily="34" charset="0"/>
              <a:cs typeface="Tahoma" panose="020B0604030504040204" pitchFamily="34" charset="0"/>
            </a:endParaRPr>
          </a:p>
        </p:txBody>
      </p:sp>
      <p:pic>
        <p:nvPicPr>
          <p:cNvPr id="16" name="Picture 15">
            <a:extLst>
              <a:ext uri="{FF2B5EF4-FFF2-40B4-BE49-F238E27FC236}">
                <a16:creationId xmlns:a16="http://schemas.microsoft.com/office/drawing/2014/main" id="{37790D67-474D-3D24-8564-B5F8842CC508}"/>
              </a:ext>
            </a:extLst>
          </p:cNvPr>
          <p:cNvPicPr>
            <a:picLocks noChangeAspect="1"/>
          </p:cNvPicPr>
          <p:nvPr/>
        </p:nvPicPr>
        <p:blipFill>
          <a:blip r:embed="rId9">
            <a:extLst>
              <a:ext uri="{28A0092B-C50C-407E-A947-70E740481C1C}">
                <a14:useLocalDpi xmlns:a14="http://schemas.microsoft.com/office/drawing/2010/main" val="0"/>
              </a:ext>
              <a:ext uri="{837473B0-CC2E-450A-ABE3-18F120FF3D39}">
                <a1611:picAttrSrcUrl xmlns:a1611="http://schemas.microsoft.com/office/drawing/2016/11/main" r:id="rId10"/>
              </a:ext>
            </a:extLst>
          </a:blip>
          <a:stretch>
            <a:fillRect/>
          </a:stretch>
        </p:blipFill>
        <p:spPr>
          <a:xfrm>
            <a:off x="895736" y="298154"/>
            <a:ext cx="255551" cy="191663"/>
          </a:xfrm>
          <a:prstGeom prst="rect">
            <a:avLst/>
          </a:prstGeom>
        </p:spPr>
      </p:pic>
      <p:sp>
        <p:nvSpPr>
          <p:cNvPr id="18" name="Rectangle 17">
            <a:extLst>
              <a:ext uri="{FF2B5EF4-FFF2-40B4-BE49-F238E27FC236}">
                <a16:creationId xmlns:a16="http://schemas.microsoft.com/office/drawing/2014/main" id="{66C65F6E-DF45-A5F9-3D54-FB17661AE7A0}"/>
              </a:ext>
            </a:extLst>
          </p:cNvPr>
          <p:cNvSpPr/>
          <p:nvPr/>
        </p:nvSpPr>
        <p:spPr>
          <a:xfrm>
            <a:off x="1075977" y="273336"/>
            <a:ext cx="584200" cy="2413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pl-PL" sz="16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Eng</a:t>
            </a:r>
            <a:endParaRPr lang="pl-PL" sz="16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19" name="Graphic 18" descr="Daily calendar">
            <a:extLst>
              <a:ext uri="{FF2B5EF4-FFF2-40B4-BE49-F238E27FC236}">
                <a16:creationId xmlns:a16="http://schemas.microsoft.com/office/drawing/2014/main" id="{FAECFFC1-748F-E9A8-B82A-0000BBB7634C}"/>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771955" y="287140"/>
            <a:ext cx="198120" cy="198120"/>
          </a:xfrm>
          <a:prstGeom prst="rect">
            <a:avLst/>
          </a:prstGeom>
        </p:spPr>
      </p:pic>
      <p:sp>
        <p:nvSpPr>
          <p:cNvPr id="20" name="Rectangle 19">
            <a:extLst>
              <a:ext uri="{FF2B5EF4-FFF2-40B4-BE49-F238E27FC236}">
                <a16:creationId xmlns:a16="http://schemas.microsoft.com/office/drawing/2014/main" id="{4337F17A-ADAE-9100-3EE1-2BB529E9ECD4}"/>
              </a:ext>
            </a:extLst>
          </p:cNvPr>
          <p:cNvSpPr/>
          <p:nvPr/>
        </p:nvSpPr>
        <p:spPr>
          <a:xfrm>
            <a:off x="1930603" y="273336"/>
            <a:ext cx="584200" cy="2413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pl-PL" sz="1600" dirty="0">
                <a:solidFill>
                  <a:schemeClr val="tx1"/>
                </a:solidFill>
                <a:latin typeface="Open sans" panose="020B0606030504020204" pitchFamily="34" charset="0"/>
                <a:ea typeface="Open sans" panose="020B0606030504020204" pitchFamily="34" charset="0"/>
                <a:cs typeface="Open sans" panose="020B0606030504020204" pitchFamily="34" charset="0"/>
              </a:rPr>
              <a:t>22h</a:t>
            </a:r>
          </a:p>
        </p:txBody>
      </p:sp>
      <p:sp>
        <p:nvSpPr>
          <p:cNvPr id="22" name="Rectangle 21">
            <a:extLst>
              <a:ext uri="{FF2B5EF4-FFF2-40B4-BE49-F238E27FC236}">
                <a16:creationId xmlns:a16="http://schemas.microsoft.com/office/drawing/2014/main" id="{474F5A12-F0B3-18C5-D640-875507FD3ABD}"/>
              </a:ext>
            </a:extLst>
          </p:cNvPr>
          <p:cNvSpPr/>
          <p:nvPr/>
        </p:nvSpPr>
        <p:spPr>
          <a:xfrm>
            <a:off x="-22663" y="674484"/>
            <a:ext cx="1285081" cy="396240"/>
          </a:xfrm>
          <a:prstGeom prst="rect">
            <a:avLst/>
          </a:prstGeom>
          <a:noFill/>
          <a:ln w="9525">
            <a:gradFill flip="none" rotWithShape="1">
              <a:gsLst>
                <a:gs pos="71000">
                  <a:schemeClr val="accent1">
                    <a:lumMod val="45000"/>
                    <a:lumOff val="55000"/>
                    <a:alpha val="0"/>
                  </a:schemeClr>
                </a:gs>
                <a:gs pos="100000">
                  <a:schemeClr val="bg1">
                    <a:lumMod val="50000"/>
                  </a:schemeClr>
                </a:gs>
              </a:gsLst>
              <a:lin ang="5400000" scaled="1"/>
              <a:tileRect/>
            </a:gra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pl-PL" sz="1600" dirty="0" err="1">
                <a:latin typeface="Open sans" panose="020B0606030504020204" pitchFamily="34" charset="0"/>
                <a:ea typeface="Open sans" panose="020B0606030504020204" pitchFamily="34" charset="0"/>
                <a:cs typeface="Open sans" panose="020B0606030504020204" pitchFamily="34" charset="0"/>
              </a:rPr>
              <a:t>Path</a:t>
            </a:r>
            <a:endParaRPr lang="pl-PL" sz="1600" dirty="0">
              <a:latin typeface="Open sans" panose="020B0606030504020204" pitchFamily="34" charset="0"/>
              <a:ea typeface="Open sans" panose="020B0606030504020204" pitchFamily="34" charset="0"/>
              <a:cs typeface="Open sans" panose="020B0606030504020204" pitchFamily="34" charset="0"/>
            </a:endParaRPr>
          </a:p>
        </p:txBody>
      </p:sp>
      <p:sp>
        <p:nvSpPr>
          <p:cNvPr id="21" name="Rectangle 20">
            <a:extLst>
              <a:ext uri="{FF2B5EF4-FFF2-40B4-BE49-F238E27FC236}">
                <a16:creationId xmlns:a16="http://schemas.microsoft.com/office/drawing/2014/main" id="{F8EB65DC-362D-69F0-CE25-4A6EDE0B1E7D}"/>
              </a:ext>
            </a:extLst>
          </p:cNvPr>
          <p:cNvSpPr/>
          <p:nvPr/>
        </p:nvSpPr>
        <p:spPr>
          <a:xfrm>
            <a:off x="1258625" y="674527"/>
            <a:ext cx="1285081" cy="396240"/>
          </a:xfrm>
          <a:prstGeom prst="rect">
            <a:avLst/>
          </a:prstGeom>
          <a:noFill/>
          <a:ln w="9525">
            <a:gradFill flip="none" rotWithShape="1">
              <a:gsLst>
                <a:gs pos="72000">
                  <a:srgbClr val="8238BA">
                    <a:alpha val="0"/>
                  </a:srgbClr>
                </a:gs>
                <a:gs pos="100000">
                  <a:srgbClr val="8238BA"/>
                </a:gs>
              </a:gsLst>
              <a:lin ang="5400000" scaled="1"/>
              <a:tileRect/>
            </a:gra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pl-PL" dirty="0">
                <a:latin typeface="Open sans" panose="020B0606030504020204" pitchFamily="34" charset="0"/>
                <a:ea typeface="Open sans" panose="020B0606030504020204" pitchFamily="34" charset="0"/>
                <a:cs typeface="Open sans" panose="020B0606030504020204" pitchFamily="34" charset="0"/>
              </a:rPr>
              <a:t>Video</a:t>
            </a:r>
          </a:p>
        </p:txBody>
      </p:sp>
      <p:pic>
        <p:nvPicPr>
          <p:cNvPr id="48" name="Picture 47">
            <a:extLst>
              <a:ext uri="{FF2B5EF4-FFF2-40B4-BE49-F238E27FC236}">
                <a16:creationId xmlns:a16="http://schemas.microsoft.com/office/drawing/2014/main" id="{EB5D4CC4-BC74-E5CD-D06B-92FFCF3F6A6F}"/>
              </a:ext>
            </a:extLst>
          </p:cNvPr>
          <p:cNvPicPr>
            <a:picLocks noChangeAspect="1"/>
          </p:cNvPicPr>
          <p:nvPr/>
        </p:nvPicPr>
        <p:blipFill rotWithShape="1">
          <a:blip r:embed="rId13">
            <a:clrChange>
              <a:clrFrom>
                <a:srgbClr val="F7F7F7"/>
              </a:clrFrom>
              <a:clrTo>
                <a:srgbClr val="F7F7F7">
                  <a:alpha val="0"/>
                </a:srgbClr>
              </a:clrTo>
            </a:clrChange>
            <a:extLst>
              <a:ext uri="{28A0092B-C50C-407E-A947-70E740481C1C}">
                <a14:useLocalDpi xmlns:a14="http://schemas.microsoft.com/office/drawing/2010/main" val="0"/>
              </a:ext>
              <a:ext uri="{837473B0-CC2E-450A-ABE3-18F120FF3D39}">
                <a1611:picAttrSrcUrl xmlns:a1611="http://schemas.microsoft.com/office/drawing/2016/11/main" r:id="rId14"/>
              </a:ext>
            </a:extLst>
          </a:blip>
          <a:srcRect l="7482" t="11003" r="80922" b="18743"/>
          <a:stretch/>
        </p:blipFill>
        <p:spPr>
          <a:xfrm>
            <a:off x="2320448" y="1094002"/>
            <a:ext cx="217835" cy="3422117"/>
          </a:xfrm>
          <a:prstGeom prst="rect">
            <a:avLst/>
          </a:prstGeom>
        </p:spPr>
      </p:pic>
      <p:pic>
        <p:nvPicPr>
          <p:cNvPr id="46" name="Graphic 45" descr="Magnifying glass">
            <a:extLst>
              <a:ext uri="{FF2B5EF4-FFF2-40B4-BE49-F238E27FC236}">
                <a16:creationId xmlns:a16="http://schemas.microsoft.com/office/drawing/2014/main" id="{EE822099-9E10-2F80-B123-D02E3186FABF}"/>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1998367" y="1091216"/>
            <a:ext cx="352894" cy="352894"/>
          </a:xfrm>
          <a:prstGeom prst="rect">
            <a:avLst/>
          </a:prstGeom>
        </p:spPr>
      </p:pic>
      <p:sp>
        <p:nvSpPr>
          <p:cNvPr id="2" name="Rectangle: Rounded Corners 1">
            <a:extLst>
              <a:ext uri="{FF2B5EF4-FFF2-40B4-BE49-F238E27FC236}">
                <a16:creationId xmlns:a16="http://schemas.microsoft.com/office/drawing/2014/main" id="{9F04601A-B421-CB95-4934-49562CB84EA7}"/>
              </a:ext>
            </a:extLst>
          </p:cNvPr>
          <p:cNvSpPr/>
          <p:nvPr/>
        </p:nvSpPr>
        <p:spPr>
          <a:xfrm>
            <a:off x="5115" y="1429897"/>
            <a:ext cx="2442210" cy="938882"/>
          </a:xfrm>
          <a:prstGeom prst="roundRect">
            <a:avLst>
              <a:gd name="adj" fmla="val 0"/>
            </a:avLst>
          </a:prstGeom>
          <a:solidFill>
            <a:schemeClr val="bg1">
              <a:lumMod val="50000"/>
            </a:schemeClr>
          </a:solidFill>
          <a:ln cap="rnd" cmpd="sng">
            <a:noFill/>
          </a:ln>
          <a:effectLst>
            <a:softEdge rad="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pl-PL" sz="800" dirty="0" err="1">
                <a:solidFill>
                  <a:schemeClr val="bg1"/>
                </a:solidFill>
                <a:latin typeface="Tahoma" panose="020B0604030504040204" pitchFamily="34" charset="0"/>
                <a:ea typeface="Tahoma" panose="020B0604030504040204" pitchFamily="34" charset="0"/>
                <a:cs typeface="Tahoma" panose="020B0604030504040204" pitchFamily="34" charset="0"/>
              </a:rPr>
              <a:t>Heat</a:t>
            </a:r>
            <a:r>
              <a:rPr lang="pl-PL" sz="800" dirty="0">
                <a:solidFill>
                  <a:schemeClr val="bg1"/>
                </a:solidFill>
                <a:latin typeface="Tahoma" panose="020B0604030504040204" pitchFamily="34" charset="0"/>
                <a:ea typeface="Tahoma" panose="020B0604030504040204" pitchFamily="34" charset="0"/>
                <a:cs typeface="Tahoma" panose="020B0604030504040204" pitchFamily="34" charset="0"/>
              </a:rPr>
              <a:t> Transfer Basics</a:t>
            </a:r>
          </a:p>
          <a:p>
            <a:endParaRPr lang="pl-PL" sz="800" dirty="0">
              <a:solidFill>
                <a:schemeClr val="bg1"/>
              </a:solidFill>
              <a:latin typeface="Tahoma" panose="020B0604030504040204" pitchFamily="34" charset="0"/>
              <a:ea typeface="Tahoma" panose="020B0604030504040204" pitchFamily="34" charset="0"/>
              <a:cs typeface="Tahoma" panose="020B0604030504040204" pitchFamily="34" charset="0"/>
            </a:endParaRPr>
          </a:p>
          <a:p>
            <a:r>
              <a:rPr lang="pl-PL" sz="800" dirty="0">
                <a:solidFill>
                  <a:schemeClr val="bg1"/>
                </a:solidFill>
                <a:latin typeface="Tahoma" panose="020B0604030504040204" pitchFamily="34" charset="0"/>
                <a:ea typeface="Tahoma" panose="020B0604030504040204" pitchFamily="34" charset="0"/>
                <a:cs typeface="Tahoma" panose="020B0604030504040204" pitchFamily="34" charset="0"/>
              </a:rPr>
              <a:t>Basic </a:t>
            </a:r>
            <a:r>
              <a:rPr lang="pl-PL" sz="800" dirty="0" err="1">
                <a:solidFill>
                  <a:schemeClr val="bg1"/>
                </a:solidFill>
                <a:latin typeface="Tahoma" panose="020B0604030504040204" pitchFamily="34" charset="0"/>
                <a:ea typeface="Tahoma" panose="020B0604030504040204" pitchFamily="34" charset="0"/>
                <a:cs typeface="Tahoma" panose="020B0604030504040204" pitchFamily="34" charset="0"/>
              </a:rPr>
              <a:t>Mechanic</a:t>
            </a:r>
            <a:endParaRPr lang="pl-PL" sz="800" dirty="0">
              <a:solidFill>
                <a:schemeClr val="bg1"/>
              </a:solidFill>
              <a:latin typeface="Tahoma" panose="020B0604030504040204" pitchFamily="34" charset="0"/>
              <a:ea typeface="Tahoma" panose="020B0604030504040204" pitchFamily="34" charset="0"/>
              <a:cs typeface="Tahoma" panose="020B0604030504040204" pitchFamily="34" charset="0"/>
            </a:endParaRPr>
          </a:p>
          <a:p>
            <a:endParaRPr lang="pl-PL" sz="800" dirty="0">
              <a:solidFill>
                <a:schemeClr val="bg1"/>
              </a:solidFill>
              <a:latin typeface="Tahoma" panose="020B0604030504040204" pitchFamily="34" charset="0"/>
              <a:ea typeface="Tahoma" panose="020B0604030504040204" pitchFamily="34" charset="0"/>
              <a:cs typeface="Tahoma" panose="020B0604030504040204" pitchFamily="34" charset="0"/>
            </a:endParaRPr>
          </a:p>
          <a:p>
            <a:r>
              <a:rPr lang="pl-PL" sz="800" dirty="0">
                <a:solidFill>
                  <a:schemeClr val="bg1"/>
                </a:solidFill>
                <a:latin typeface="Tahoma" panose="020B0604030504040204" pitchFamily="34" charset="0"/>
                <a:ea typeface="Tahoma" panose="020B0604030504040204" pitchFamily="34" charset="0"/>
                <a:cs typeface="Tahoma" panose="020B0604030504040204" pitchFamily="34" charset="0"/>
              </a:rPr>
              <a:t>#mechanic</a:t>
            </a:r>
          </a:p>
          <a:p>
            <a:endParaRPr lang="pl-PL" sz="800" dirty="0">
              <a:solidFill>
                <a:schemeClr val="bg1"/>
              </a:solidFill>
              <a:latin typeface="Tahoma" panose="020B0604030504040204" pitchFamily="34" charset="0"/>
              <a:ea typeface="Tahoma" panose="020B0604030504040204" pitchFamily="34" charset="0"/>
              <a:cs typeface="Tahoma" panose="020B0604030504040204" pitchFamily="34" charset="0"/>
            </a:endParaRPr>
          </a:p>
          <a:p>
            <a:r>
              <a:rPr lang="pl-PL" sz="800" dirty="0">
                <a:solidFill>
                  <a:schemeClr val="bg1"/>
                </a:solidFill>
                <a:latin typeface="Tahoma" panose="020B0604030504040204" pitchFamily="34" charset="0"/>
                <a:ea typeface="Tahoma" panose="020B0604030504040204" pitchFamily="34" charset="0"/>
                <a:cs typeface="Tahoma" panose="020B0604030504040204" pitchFamily="34" charset="0"/>
              </a:rPr>
              <a:t>#lvl1</a:t>
            </a:r>
          </a:p>
        </p:txBody>
      </p:sp>
    </p:spTree>
    <p:extLst>
      <p:ext uri="{BB962C8B-B14F-4D97-AF65-F5344CB8AC3E}">
        <p14:creationId xmlns:p14="http://schemas.microsoft.com/office/powerpoint/2010/main" val="31924797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BF9F4"/>
        </a:solidFill>
        <a:effectLst/>
      </p:bgPr>
    </p:bg>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id="{9E679659-307D-4999-F67F-53BDEAED9921}"/>
              </a:ext>
            </a:extLst>
          </p:cNvPr>
          <p:cNvSpPr/>
          <p:nvPr/>
        </p:nvSpPr>
        <p:spPr>
          <a:xfrm>
            <a:off x="1680210" y="4549962"/>
            <a:ext cx="838800" cy="484229"/>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b"/>
          <a:lstStyle/>
          <a:p>
            <a:pPr algn="ctr"/>
            <a:r>
              <a:rPr lang="pl-PL" sz="1100" dirty="0">
                <a:latin typeface="Tahoma" panose="020B0604030504040204" pitchFamily="34" charset="0"/>
                <a:ea typeface="Tahoma" panose="020B0604030504040204" pitchFamily="34" charset="0"/>
                <a:cs typeface="Tahoma" panose="020B0604030504040204" pitchFamily="34" charset="0"/>
              </a:rPr>
              <a:t>Train</a:t>
            </a:r>
          </a:p>
        </p:txBody>
      </p:sp>
      <p:sp>
        <p:nvSpPr>
          <p:cNvPr id="57" name="Rectangle 56">
            <a:extLst>
              <a:ext uri="{FF2B5EF4-FFF2-40B4-BE49-F238E27FC236}">
                <a16:creationId xmlns:a16="http://schemas.microsoft.com/office/drawing/2014/main" id="{94F84D9C-C839-D8F5-6668-9DA6F2E4029C}"/>
              </a:ext>
            </a:extLst>
          </p:cNvPr>
          <p:cNvSpPr/>
          <p:nvPr/>
        </p:nvSpPr>
        <p:spPr>
          <a:xfrm>
            <a:off x="-981" y="4549962"/>
            <a:ext cx="838800" cy="484229"/>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b"/>
          <a:lstStyle/>
          <a:p>
            <a:pPr algn="ctr"/>
            <a:r>
              <a:rPr lang="pl-PL" sz="1100" dirty="0" err="1">
                <a:solidFill>
                  <a:schemeClr val="tx1"/>
                </a:solidFill>
                <a:latin typeface="Tahoma" panose="020B0604030504040204" pitchFamily="34" charset="0"/>
                <a:ea typeface="Tahoma" panose="020B0604030504040204" pitchFamily="34" charset="0"/>
                <a:cs typeface="Tahoma" panose="020B0604030504040204" pitchFamily="34" charset="0"/>
              </a:rPr>
              <a:t>Learn</a:t>
            </a:r>
            <a:endParaRPr lang="pl-PL"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58" name="Rectangle 57">
            <a:extLst>
              <a:ext uri="{FF2B5EF4-FFF2-40B4-BE49-F238E27FC236}">
                <a16:creationId xmlns:a16="http://schemas.microsoft.com/office/drawing/2014/main" id="{819CC536-2DE2-DFEE-0845-575F58AD4D0F}"/>
              </a:ext>
            </a:extLst>
          </p:cNvPr>
          <p:cNvSpPr/>
          <p:nvPr/>
        </p:nvSpPr>
        <p:spPr>
          <a:xfrm>
            <a:off x="840281" y="4549962"/>
            <a:ext cx="838800" cy="484229"/>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b"/>
          <a:lstStyle/>
          <a:p>
            <a:pPr algn="ctr"/>
            <a:r>
              <a:rPr lang="pl-PL" sz="1100" dirty="0" err="1">
                <a:latin typeface="Tahoma" panose="020B0604030504040204" pitchFamily="34" charset="0"/>
                <a:ea typeface="Tahoma" panose="020B0604030504040204" pitchFamily="34" charset="0"/>
                <a:cs typeface="Tahoma" panose="020B0604030504040204" pitchFamily="34" charset="0"/>
              </a:rPr>
              <a:t>Add</a:t>
            </a:r>
            <a:r>
              <a:rPr lang="pl-PL" sz="1100" dirty="0">
                <a:latin typeface="Tahoma" panose="020B0604030504040204" pitchFamily="34" charset="0"/>
                <a:ea typeface="Tahoma" panose="020B0604030504040204" pitchFamily="34" charset="0"/>
                <a:cs typeface="Tahoma" panose="020B0604030504040204" pitchFamily="34" charset="0"/>
              </a:rPr>
              <a:t> </a:t>
            </a:r>
            <a:r>
              <a:rPr lang="pl-PL" sz="1100" dirty="0" err="1">
                <a:latin typeface="Tahoma" panose="020B0604030504040204" pitchFamily="34" charset="0"/>
                <a:ea typeface="Tahoma" panose="020B0604030504040204" pitchFamily="34" charset="0"/>
                <a:cs typeface="Tahoma" panose="020B0604030504040204" pitchFamily="34" charset="0"/>
              </a:rPr>
              <a:t>new</a:t>
            </a:r>
            <a:endParaRPr lang="pl-PL" sz="1100" dirty="0">
              <a:latin typeface="Tahoma" panose="020B0604030504040204" pitchFamily="34" charset="0"/>
              <a:ea typeface="Tahoma" panose="020B0604030504040204" pitchFamily="34" charset="0"/>
              <a:cs typeface="Tahoma" panose="020B0604030504040204" pitchFamily="34" charset="0"/>
            </a:endParaRPr>
          </a:p>
        </p:txBody>
      </p:sp>
      <p:pic>
        <p:nvPicPr>
          <p:cNvPr id="59" name="Graphic 58" descr="Graduation cap">
            <a:extLst>
              <a:ext uri="{FF2B5EF4-FFF2-40B4-BE49-F238E27FC236}">
                <a16:creationId xmlns:a16="http://schemas.microsoft.com/office/drawing/2014/main" id="{76ACB41E-AB8E-C56A-7ABA-9CF120DD1B2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73949" y="4525353"/>
            <a:ext cx="333270" cy="380135"/>
          </a:xfrm>
          <a:prstGeom prst="rect">
            <a:avLst/>
          </a:prstGeom>
        </p:spPr>
      </p:pic>
      <p:pic>
        <p:nvPicPr>
          <p:cNvPr id="60" name="Graphic 59" descr="Add">
            <a:extLst>
              <a:ext uri="{FF2B5EF4-FFF2-40B4-BE49-F238E27FC236}">
                <a16:creationId xmlns:a16="http://schemas.microsoft.com/office/drawing/2014/main" id="{46EA8AD5-80F1-8BFA-F257-2F11D9F334F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101862" y="4582700"/>
            <a:ext cx="315638" cy="265442"/>
          </a:xfrm>
          <a:prstGeom prst="rect">
            <a:avLst/>
          </a:prstGeom>
        </p:spPr>
      </p:pic>
      <p:pic>
        <p:nvPicPr>
          <p:cNvPr id="68" name="Graphic 67" descr="Brain in head">
            <a:extLst>
              <a:ext uri="{FF2B5EF4-FFF2-40B4-BE49-F238E27FC236}">
                <a16:creationId xmlns:a16="http://schemas.microsoft.com/office/drawing/2014/main" id="{EACB71BD-59DF-7512-EB10-2DC34A273AE1}"/>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969300" y="4582700"/>
            <a:ext cx="295158" cy="265443"/>
          </a:xfrm>
          <a:prstGeom prst="rect">
            <a:avLst/>
          </a:prstGeom>
        </p:spPr>
      </p:pic>
      <p:sp>
        <p:nvSpPr>
          <p:cNvPr id="69" name="Rectangle: Rounded Corners 68">
            <a:extLst>
              <a:ext uri="{FF2B5EF4-FFF2-40B4-BE49-F238E27FC236}">
                <a16:creationId xmlns:a16="http://schemas.microsoft.com/office/drawing/2014/main" id="{38F6A879-93C2-950E-6361-883B1B9954D6}"/>
              </a:ext>
            </a:extLst>
          </p:cNvPr>
          <p:cNvSpPr/>
          <p:nvPr/>
        </p:nvSpPr>
        <p:spPr>
          <a:xfrm>
            <a:off x="1" y="1115101"/>
            <a:ext cx="2442210" cy="217834"/>
          </a:xfrm>
          <a:prstGeom prst="roundRect">
            <a:avLst>
              <a:gd name="adj" fmla="val 0"/>
            </a:avLst>
          </a:prstGeom>
          <a:solidFill>
            <a:schemeClr val="bg1">
              <a:lumMod val="85000"/>
            </a:schemeClr>
          </a:solidFill>
          <a:ln cap="rnd" cmpd="sng">
            <a:noFill/>
          </a:ln>
          <a:effectLst>
            <a:softEdge rad="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pl-PL" sz="800" dirty="0" err="1">
                <a:solidFill>
                  <a:schemeClr val="tx1"/>
                </a:solidFill>
                <a:latin typeface="Tahoma" panose="020B0604030504040204" pitchFamily="34" charset="0"/>
                <a:ea typeface="Tahoma" panose="020B0604030504040204" pitchFamily="34" charset="0"/>
                <a:cs typeface="Tahoma" panose="020B0604030504040204" pitchFamily="34" charset="0"/>
              </a:rPr>
              <a:t>Heat</a:t>
            </a:r>
            <a:r>
              <a:rPr lang="pl-PL" sz="800" dirty="0">
                <a:solidFill>
                  <a:schemeClr val="tx1"/>
                </a:solidFill>
                <a:latin typeface="Tahoma" panose="020B0604030504040204" pitchFamily="34" charset="0"/>
                <a:ea typeface="Tahoma" panose="020B0604030504040204" pitchFamily="34" charset="0"/>
                <a:cs typeface="Tahoma" panose="020B0604030504040204" pitchFamily="34" charset="0"/>
              </a:rPr>
              <a:t> Transfer Basics / </a:t>
            </a:r>
            <a:r>
              <a:rPr lang="pl-PL" sz="800" dirty="0" err="1">
                <a:solidFill>
                  <a:schemeClr val="tx1"/>
                </a:solidFill>
                <a:latin typeface="Tahoma" panose="020B0604030504040204" pitchFamily="34" charset="0"/>
                <a:ea typeface="Tahoma" panose="020B0604030504040204" pitchFamily="34" charset="0"/>
                <a:cs typeface="Tahoma" panose="020B0604030504040204" pitchFamily="34" charset="0"/>
              </a:rPr>
              <a:t>Introduction</a:t>
            </a:r>
            <a:endParaRPr lang="pl-PL" sz="8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10" name="Rectangle: Rounded Corners 9">
            <a:extLst>
              <a:ext uri="{FF2B5EF4-FFF2-40B4-BE49-F238E27FC236}">
                <a16:creationId xmlns:a16="http://schemas.microsoft.com/office/drawing/2014/main" id="{E776BEE0-D408-8AEC-E2D4-D1CC357329AF}"/>
              </a:ext>
            </a:extLst>
          </p:cNvPr>
          <p:cNvSpPr/>
          <p:nvPr/>
        </p:nvSpPr>
        <p:spPr>
          <a:xfrm>
            <a:off x="31060" y="265550"/>
            <a:ext cx="742848" cy="241300"/>
          </a:xfrm>
          <a:prstGeom prst="roundRect">
            <a:avLst>
              <a:gd name="adj" fmla="val 33509"/>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endParaRPr lang="pl-PL" sz="800" dirty="0">
              <a:latin typeface="Tahoma" panose="020B0604030504040204" pitchFamily="34" charset="0"/>
              <a:ea typeface="Tahoma" panose="020B0604030504040204" pitchFamily="34" charset="0"/>
              <a:cs typeface="Tahoma" panose="020B0604030504040204" pitchFamily="34" charset="0"/>
            </a:endParaRPr>
          </a:p>
        </p:txBody>
      </p:sp>
      <p:sp>
        <p:nvSpPr>
          <p:cNvPr id="5" name="Rectangle 4">
            <a:extLst>
              <a:ext uri="{FF2B5EF4-FFF2-40B4-BE49-F238E27FC236}">
                <a16:creationId xmlns:a16="http://schemas.microsoft.com/office/drawing/2014/main" id="{2EC90127-CCFA-B40B-0C59-95B6B9974059}"/>
              </a:ext>
            </a:extLst>
          </p:cNvPr>
          <p:cNvSpPr/>
          <p:nvPr/>
        </p:nvSpPr>
        <p:spPr>
          <a:xfrm>
            <a:off x="0" y="278296"/>
            <a:ext cx="584200" cy="2413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pl-PL" sz="16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lvl</a:t>
            </a:r>
            <a:r>
              <a:rPr lang="pl-PL" sz="1600" dirty="0">
                <a:solidFill>
                  <a:schemeClr val="tx1"/>
                </a:solidFill>
                <a:latin typeface="Open sans" panose="020B0606030504020204" pitchFamily="34" charset="0"/>
                <a:ea typeface="Open sans" panose="020B0606030504020204" pitchFamily="34" charset="0"/>
                <a:cs typeface="Open sans" panose="020B0606030504020204" pitchFamily="34" charset="0"/>
              </a:rPr>
              <a:t> 3</a:t>
            </a:r>
          </a:p>
        </p:txBody>
      </p:sp>
      <p:sp>
        <p:nvSpPr>
          <p:cNvPr id="7" name="Arrow: Chevron 6">
            <a:extLst>
              <a:ext uri="{FF2B5EF4-FFF2-40B4-BE49-F238E27FC236}">
                <a16:creationId xmlns:a16="http://schemas.microsoft.com/office/drawing/2014/main" id="{E330E8CB-606B-8001-4143-5845E077660A}"/>
              </a:ext>
            </a:extLst>
          </p:cNvPr>
          <p:cNvSpPr/>
          <p:nvPr/>
        </p:nvSpPr>
        <p:spPr>
          <a:xfrm rot="5400000">
            <a:off x="580388" y="319888"/>
            <a:ext cx="120015" cy="158116"/>
          </a:xfrm>
          <a:prstGeom prst="chevron">
            <a:avLst>
              <a:gd name="adj" fmla="val 94220"/>
            </a:avLst>
          </a:prstGeom>
          <a:solidFill>
            <a:schemeClr val="tx1"/>
          </a:solidFill>
          <a:ln>
            <a:solidFill>
              <a:schemeClr val="tx1"/>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pl-PL">
              <a:solidFill>
                <a:schemeClr val="tx1"/>
              </a:solidFill>
            </a:endParaRPr>
          </a:p>
        </p:txBody>
      </p:sp>
      <p:sp>
        <p:nvSpPr>
          <p:cNvPr id="13" name="Rectangle: Rounded Corners 12">
            <a:extLst>
              <a:ext uri="{FF2B5EF4-FFF2-40B4-BE49-F238E27FC236}">
                <a16:creationId xmlns:a16="http://schemas.microsoft.com/office/drawing/2014/main" id="{97BCA11B-0E32-9738-5A30-720921652565}"/>
              </a:ext>
            </a:extLst>
          </p:cNvPr>
          <p:cNvSpPr/>
          <p:nvPr/>
        </p:nvSpPr>
        <p:spPr>
          <a:xfrm>
            <a:off x="888258" y="273336"/>
            <a:ext cx="742848" cy="241300"/>
          </a:xfrm>
          <a:prstGeom prst="roundRect">
            <a:avLst>
              <a:gd name="adj" fmla="val 33509"/>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endParaRPr lang="pl-PL" sz="800" dirty="0">
              <a:latin typeface="Tahoma" panose="020B0604030504040204" pitchFamily="34" charset="0"/>
              <a:ea typeface="Tahoma" panose="020B0604030504040204" pitchFamily="34" charset="0"/>
              <a:cs typeface="Tahoma" panose="020B0604030504040204" pitchFamily="34" charset="0"/>
            </a:endParaRPr>
          </a:p>
        </p:txBody>
      </p:sp>
      <p:sp>
        <p:nvSpPr>
          <p:cNvPr id="14" name="Rectangle: Rounded Corners 13">
            <a:extLst>
              <a:ext uri="{FF2B5EF4-FFF2-40B4-BE49-F238E27FC236}">
                <a16:creationId xmlns:a16="http://schemas.microsoft.com/office/drawing/2014/main" id="{B898B335-9131-C04C-6159-FC32BA1D4332}"/>
              </a:ext>
            </a:extLst>
          </p:cNvPr>
          <p:cNvSpPr/>
          <p:nvPr/>
        </p:nvSpPr>
        <p:spPr>
          <a:xfrm>
            <a:off x="1745455" y="273336"/>
            <a:ext cx="742848" cy="241300"/>
          </a:xfrm>
          <a:prstGeom prst="roundRect">
            <a:avLst>
              <a:gd name="adj" fmla="val 33509"/>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endParaRPr lang="pl-PL" sz="800" dirty="0">
              <a:latin typeface="Tahoma" panose="020B0604030504040204" pitchFamily="34" charset="0"/>
              <a:ea typeface="Tahoma" panose="020B0604030504040204" pitchFamily="34" charset="0"/>
              <a:cs typeface="Tahoma" panose="020B0604030504040204" pitchFamily="34" charset="0"/>
            </a:endParaRPr>
          </a:p>
        </p:txBody>
      </p:sp>
      <p:pic>
        <p:nvPicPr>
          <p:cNvPr id="16" name="Picture 15">
            <a:extLst>
              <a:ext uri="{FF2B5EF4-FFF2-40B4-BE49-F238E27FC236}">
                <a16:creationId xmlns:a16="http://schemas.microsoft.com/office/drawing/2014/main" id="{37790D67-474D-3D24-8564-B5F8842CC508}"/>
              </a:ext>
            </a:extLst>
          </p:cNvPr>
          <p:cNvPicPr>
            <a:picLocks noChangeAspect="1"/>
          </p:cNvPicPr>
          <p:nvPr/>
        </p:nvPicPr>
        <p:blipFill>
          <a:blip r:embed="rId8">
            <a:extLst>
              <a:ext uri="{28A0092B-C50C-407E-A947-70E740481C1C}">
                <a14:useLocalDpi xmlns:a14="http://schemas.microsoft.com/office/drawing/2010/main" val="0"/>
              </a:ext>
              <a:ext uri="{837473B0-CC2E-450A-ABE3-18F120FF3D39}">
                <a1611:picAttrSrcUrl xmlns:a1611="http://schemas.microsoft.com/office/drawing/2016/11/main" r:id="rId9"/>
              </a:ext>
            </a:extLst>
          </a:blip>
          <a:stretch>
            <a:fillRect/>
          </a:stretch>
        </p:blipFill>
        <p:spPr>
          <a:xfrm>
            <a:off x="895736" y="298154"/>
            <a:ext cx="255551" cy="191663"/>
          </a:xfrm>
          <a:prstGeom prst="rect">
            <a:avLst/>
          </a:prstGeom>
        </p:spPr>
      </p:pic>
      <p:sp>
        <p:nvSpPr>
          <p:cNvPr id="18" name="Rectangle 17">
            <a:extLst>
              <a:ext uri="{FF2B5EF4-FFF2-40B4-BE49-F238E27FC236}">
                <a16:creationId xmlns:a16="http://schemas.microsoft.com/office/drawing/2014/main" id="{66C65F6E-DF45-A5F9-3D54-FB17661AE7A0}"/>
              </a:ext>
            </a:extLst>
          </p:cNvPr>
          <p:cNvSpPr/>
          <p:nvPr/>
        </p:nvSpPr>
        <p:spPr>
          <a:xfrm>
            <a:off x="1075977" y="273336"/>
            <a:ext cx="584200" cy="2413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pl-PL" sz="16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Eng</a:t>
            </a:r>
            <a:endParaRPr lang="pl-PL" sz="16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19" name="Graphic 18" descr="Daily calendar">
            <a:extLst>
              <a:ext uri="{FF2B5EF4-FFF2-40B4-BE49-F238E27FC236}">
                <a16:creationId xmlns:a16="http://schemas.microsoft.com/office/drawing/2014/main" id="{FAECFFC1-748F-E9A8-B82A-0000BBB7634C}"/>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771955" y="287140"/>
            <a:ext cx="198120" cy="198120"/>
          </a:xfrm>
          <a:prstGeom prst="rect">
            <a:avLst/>
          </a:prstGeom>
        </p:spPr>
      </p:pic>
      <p:sp>
        <p:nvSpPr>
          <p:cNvPr id="20" name="Rectangle 19">
            <a:extLst>
              <a:ext uri="{FF2B5EF4-FFF2-40B4-BE49-F238E27FC236}">
                <a16:creationId xmlns:a16="http://schemas.microsoft.com/office/drawing/2014/main" id="{4337F17A-ADAE-9100-3EE1-2BB529E9ECD4}"/>
              </a:ext>
            </a:extLst>
          </p:cNvPr>
          <p:cNvSpPr/>
          <p:nvPr/>
        </p:nvSpPr>
        <p:spPr>
          <a:xfrm>
            <a:off x="1930603" y="273336"/>
            <a:ext cx="584200" cy="2413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pl-PL" sz="1600" dirty="0">
                <a:solidFill>
                  <a:schemeClr val="tx1"/>
                </a:solidFill>
                <a:latin typeface="Open sans" panose="020B0606030504020204" pitchFamily="34" charset="0"/>
                <a:ea typeface="Open sans" panose="020B0606030504020204" pitchFamily="34" charset="0"/>
                <a:cs typeface="Open sans" panose="020B0606030504020204" pitchFamily="34" charset="0"/>
              </a:rPr>
              <a:t>22h</a:t>
            </a:r>
          </a:p>
        </p:txBody>
      </p:sp>
      <p:sp>
        <p:nvSpPr>
          <p:cNvPr id="22" name="Rectangle 21">
            <a:extLst>
              <a:ext uri="{FF2B5EF4-FFF2-40B4-BE49-F238E27FC236}">
                <a16:creationId xmlns:a16="http://schemas.microsoft.com/office/drawing/2014/main" id="{474F5A12-F0B3-18C5-D640-875507FD3ABD}"/>
              </a:ext>
            </a:extLst>
          </p:cNvPr>
          <p:cNvSpPr/>
          <p:nvPr/>
        </p:nvSpPr>
        <p:spPr>
          <a:xfrm>
            <a:off x="-22663" y="674484"/>
            <a:ext cx="1285081" cy="396240"/>
          </a:xfrm>
          <a:prstGeom prst="rect">
            <a:avLst/>
          </a:prstGeom>
          <a:noFill/>
          <a:ln w="9525">
            <a:gradFill flip="none" rotWithShape="1">
              <a:gsLst>
                <a:gs pos="71000">
                  <a:schemeClr val="accent1">
                    <a:lumMod val="45000"/>
                    <a:lumOff val="55000"/>
                    <a:alpha val="0"/>
                  </a:schemeClr>
                </a:gs>
                <a:gs pos="100000">
                  <a:schemeClr val="bg1">
                    <a:lumMod val="50000"/>
                  </a:schemeClr>
                </a:gs>
              </a:gsLst>
              <a:lin ang="5400000" scaled="1"/>
              <a:tileRect/>
            </a:gra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pl-PL" sz="1600" dirty="0" err="1">
                <a:latin typeface="Open sans" panose="020B0606030504020204" pitchFamily="34" charset="0"/>
                <a:ea typeface="Open sans" panose="020B0606030504020204" pitchFamily="34" charset="0"/>
                <a:cs typeface="Open sans" panose="020B0606030504020204" pitchFamily="34" charset="0"/>
              </a:rPr>
              <a:t>Path</a:t>
            </a:r>
            <a:endParaRPr lang="pl-PL" sz="1600" dirty="0">
              <a:latin typeface="Open sans" panose="020B0606030504020204" pitchFamily="34" charset="0"/>
              <a:ea typeface="Open sans" panose="020B0606030504020204" pitchFamily="34" charset="0"/>
              <a:cs typeface="Open sans" panose="020B0606030504020204" pitchFamily="34" charset="0"/>
            </a:endParaRPr>
          </a:p>
        </p:txBody>
      </p:sp>
      <p:sp>
        <p:nvSpPr>
          <p:cNvPr id="21" name="Rectangle 20">
            <a:extLst>
              <a:ext uri="{FF2B5EF4-FFF2-40B4-BE49-F238E27FC236}">
                <a16:creationId xmlns:a16="http://schemas.microsoft.com/office/drawing/2014/main" id="{F8EB65DC-362D-69F0-CE25-4A6EDE0B1E7D}"/>
              </a:ext>
            </a:extLst>
          </p:cNvPr>
          <p:cNvSpPr/>
          <p:nvPr/>
        </p:nvSpPr>
        <p:spPr>
          <a:xfrm>
            <a:off x="1258625" y="674527"/>
            <a:ext cx="1285081" cy="396240"/>
          </a:xfrm>
          <a:prstGeom prst="rect">
            <a:avLst/>
          </a:prstGeom>
          <a:noFill/>
          <a:ln w="9525">
            <a:gradFill flip="none" rotWithShape="1">
              <a:gsLst>
                <a:gs pos="72000">
                  <a:srgbClr val="8238BA">
                    <a:alpha val="0"/>
                  </a:srgbClr>
                </a:gs>
                <a:gs pos="100000">
                  <a:srgbClr val="8238BA"/>
                </a:gs>
              </a:gsLst>
              <a:lin ang="5400000" scaled="1"/>
              <a:tileRect/>
            </a:gra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pl-PL" dirty="0">
                <a:latin typeface="Open sans" panose="020B0606030504020204" pitchFamily="34" charset="0"/>
                <a:ea typeface="Open sans" panose="020B0606030504020204" pitchFamily="34" charset="0"/>
                <a:cs typeface="Open sans" panose="020B0606030504020204" pitchFamily="34" charset="0"/>
              </a:rPr>
              <a:t>Video</a:t>
            </a:r>
          </a:p>
        </p:txBody>
      </p:sp>
      <p:pic>
        <p:nvPicPr>
          <p:cNvPr id="48" name="Picture 47">
            <a:extLst>
              <a:ext uri="{FF2B5EF4-FFF2-40B4-BE49-F238E27FC236}">
                <a16:creationId xmlns:a16="http://schemas.microsoft.com/office/drawing/2014/main" id="{EB5D4CC4-BC74-E5CD-D06B-92FFCF3F6A6F}"/>
              </a:ext>
            </a:extLst>
          </p:cNvPr>
          <p:cNvPicPr>
            <a:picLocks noChangeAspect="1"/>
          </p:cNvPicPr>
          <p:nvPr/>
        </p:nvPicPr>
        <p:blipFill rotWithShape="1">
          <a:blip r:embed="rId12">
            <a:clrChange>
              <a:clrFrom>
                <a:srgbClr val="F7F7F7"/>
              </a:clrFrom>
              <a:clrTo>
                <a:srgbClr val="F7F7F7">
                  <a:alpha val="0"/>
                </a:srgbClr>
              </a:clrTo>
            </a:clrChange>
            <a:extLst>
              <a:ext uri="{28A0092B-C50C-407E-A947-70E740481C1C}">
                <a14:useLocalDpi xmlns:a14="http://schemas.microsoft.com/office/drawing/2010/main" val="0"/>
              </a:ext>
              <a:ext uri="{837473B0-CC2E-450A-ABE3-18F120FF3D39}">
                <a1611:picAttrSrcUrl xmlns:a1611="http://schemas.microsoft.com/office/drawing/2016/11/main" r:id="rId13"/>
              </a:ext>
            </a:extLst>
          </a:blip>
          <a:srcRect l="7482" t="11003" r="80922" b="18743"/>
          <a:stretch/>
        </p:blipFill>
        <p:spPr>
          <a:xfrm>
            <a:off x="2320448" y="1094002"/>
            <a:ext cx="217835" cy="1177799"/>
          </a:xfrm>
          <a:prstGeom prst="rect">
            <a:avLst/>
          </a:prstGeom>
        </p:spPr>
      </p:pic>
      <p:sp>
        <p:nvSpPr>
          <p:cNvPr id="32" name="Rectangle: Rounded Corners 31">
            <a:extLst>
              <a:ext uri="{FF2B5EF4-FFF2-40B4-BE49-F238E27FC236}">
                <a16:creationId xmlns:a16="http://schemas.microsoft.com/office/drawing/2014/main" id="{608112FB-EDBD-2F44-A8FE-427C13EB8277}"/>
              </a:ext>
            </a:extLst>
          </p:cNvPr>
          <p:cNvSpPr/>
          <p:nvPr/>
        </p:nvSpPr>
        <p:spPr>
          <a:xfrm>
            <a:off x="80201" y="1350388"/>
            <a:ext cx="2327823" cy="1552443"/>
          </a:xfrm>
          <a:prstGeom prst="roundRect">
            <a:avLst/>
          </a:prstGeom>
          <a:solidFill>
            <a:srgbClr val="5F32A0"/>
          </a:solidFill>
          <a:ln>
            <a:solidFill>
              <a:srgbClr val="AE78D6"/>
            </a:solidFill>
          </a:ln>
        </p:spPr>
        <p:style>
          <a:lnRef idx="2">
            <a:schemeClr val="accent1">
              <a:shade val="15000"/>
            </a:schemeClr>
          </a:lnRef>
          <a:fillRef idx="1">
            <a:schemeClr val="accent1"/>
          </a:fillRef>
          <a:effectRef idx="0">
            <a:schemeClr val="accent1"/>
          </a:effectRef>
          <a:fontRef idx="minor">
            <a:schemeClr val="lt1"/>
          </a:fontRef>
        </p:style>
        <p:txBody>
          <a:bodyPr rtlCol="0" anchor="b"/>
          <a:lstStyle/>
          <a:p>
            <a:pPr algn="ctr"/>
            <a:r>
              <a:rPr lang="pl-PL" sz="800" dirty="0" err="1">
                <a:latin typeface="Tahoma" panose="020B0604030504040204" pitchFamily="34" charset="0"/>
                <a:ea typeface="Tahoma" panose="020B0604030504040204" pitchFamily="34" charset="0"/>
                <a:cs typeface="Tahoma" panose="020B0604030504040204" pitchFamily="34" charset="0"/>
              </a:rPr>
              <a:t>Introduction</a:t>
            </a:r>
            <a:endParaRPr lang="pl-PL" sz="800" dirty="0">
              <a:latin typeface="Tahoma" panose="020B0604030504040204" pitchFamily="34" charset="0"/>
              <a:ea typeface="Tahoma" panose="020B0604030504040204" pitchFamily="34" charset="0"/>
              <a:cs typeface="Tahoma" panose="020B0604030504040204" pitchFamily="34" charset="0"/>
            </a:endParaRPr>
          </a:p>
          <a:p>
            <a:pPr algn="ctr"/>
            <a:endParaRPr lang="pl-PL" sz="800" dirty="0">
              <a:latin typeface="Tahoma" panose="020B0604030504040204" pitchFamily="34" charset="0"/>
              <a:ea typeface="Tahoma" panose="020B0604030504040204" pitchFamily="34" charset="0"/>
              <a:cs typeface="Tahoma" panose="020B0604030504040204" pitchFamily="34" charset="0"/>
            </a:endParaRPr>
          </a:p>
        </p:txBody>
      </p:sp>
      <p:sp>
        <p:nvSpPr>
          <p:cNvPr id="34" name="Rectangle: Diagonal Corners Snipped 33">
            <a:extLst>
              <a:ext uri="{FF2B5EF4-FFF2-40B4-BE49-F238E27FC236}">
                <a16:creationId xmlns:a16="http://schemas.microsoft.com/office/drawing/2014/main" id="{2B8A014D-8778-5A3E-882B-269D52BED091}"/>
              </a:ext>
            </a:extLst>
          </p:cNvPr>
          <p:cNvSpPr/>
          <p:nvPr/>
        </p:nvSpPr>
        <p:spPr>
          <a:xfrm>
            <a:off x="264042" y="2687975"/>
            <a:ext cx="811935" cy="183831"/>
          </a:xfrm>
          <a:prstGeom prst="snip2DiagRect">
            <a:avLst>
              <a:gd name="adj1" fmla="val 0"/>
              <a:gd name="adj2" fmla="val 47064"/>
            </a:avLst>
          </a:prstGeom>
          <a:solidFill>
            <a:srgbClr val="8238BA"/>
          </a:solidFill>
          <a:ln>
            <a:solidFill>
              <a:schemeClr val="accent4"/>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pl-PL" sz="800" dirty="0" err="1">
                <a:solidFill>
                  <a:schemeClr val="accent4"/>
                </a:solidFill>
                <a:latin typeface="Tahoma" panose="020B0604030504040204" pitchFamily="34" charset="0"/>
                <a:ea typeface="Tahoma" panose="020B0604030504040204" pitchFamily="34" charset="0"/>
                <a:cs typeface="Tahoma" panose="020B0604030504040204" pitchFamily="34" charset="0"/>
              </a:rPr>
              <a:t>summary</a:t>
            </a:r>
            <a:endParaRPr lang="pl-PL" sz="800" dirty="0">
              <a:solidFill>
                <a:schemeClr val="accent4"/>
              </a:solidFill>
              <a:latin typeface="Tahoma" panose="020B0604030504040204" pitchFamily="34" charset="0"/>
              <a:ea typeface="Tahoma" panose="020B0604030504040204" pitchFamily="34" charset="0"/>
              <a:cs typeface="Tahoma" panose="020B0604030504040204" pitchFamily="34" charset="0"/>
            </a:endParaRPr>
          </a:p>
        </p:txBody>
      </p:sp>
      <p:sp>
        <p:nvSpPr>
          <p:cNvPr id="36" name="Rectangle: Diagonal Corners Snipped 35">
            <a:extLst>
              <a:ext uri="{FF2B5EF4-FFF2-40B4-BE49-F238E27FC236}">
                <a16:creationId xmlns:a16="http://schemas.microsoft.com/office/drawing/2014/main" id="{A3719EB6-FD5C-E2C0-BCC1-5356222B55B4}"/>
              </a:ext>
            </a:extLst>
          </p:cNvPr>
          <p:cNvSpPr/>
          <p:nvPr/>
        </p:nvSpPr>
        <p:spPr>
          <a:xfrm flipH="1">
            <a:off x="1428497" y="2687893"/>
            <a:ext cx="811935" cy="183831"/>
          </a:xfrm>
          <a:prstGeom prst="snip2DiagRect">
            <a:avLst>
              <a:gd name="adj1" fmla="val 0"/>
              <a:gd name="adj2" fmla="val 47064"/>
            </a:avLst>
          </a:prstGeom>
          <a:solidFill>
            <a:srgbClr val="D62400"/>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pl-PL" sz="700" dirty="0">
                <a:latin typeface="Tahoma" panose="020B0604030504040204" pitchFamily="34" charset="0"/>
                <a:ea typeface="Tahoma" panose="020B0604030504040204" pitchFamily="34" charset="0"/>
                <a:cs typeface="Tahoma" panose="020B0604030504040204" pitchFamily="34" charset="0"/>
              </a:rPr>
              <a:t>quiz</a:t>
            </a:r>
          </a:p>
        </p:txBody>
      </p:sp>
      <p:pic>
        <p:nvPicPr>
          <p:cNvPr id="38" name="Picture 37">
            <a:extLst>
              <a:ext uri="{FF2B5EF4-FFF2-40B4-BE49-F238E27FC236}">
                <a16:creationId xmlns:a16="http://schemas.microsoft.com/office/drawing/2014/main" id="{B58D396D-74D8-C4CB-05FE-0952C0315BC3}"/>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267939" y="1379085"/>
            <a:ext cx="1981372" cy="1091279"/>
          </a:xfrm>
          <a:prstGeom prst="rect">
            <a:avLst/>
          </a:prstGeom>
        </p:spPr>
      </p:pic>
      <p:sp>
        <p:nvSpPr>
          <p:cNvPr id="40" name="Rectangle: Rounded Corners 39">
            <a:extLst>
              <a:ext uri="{FF2B5EF4-FFF2-40B4-BE49-F238E27FC236}">
                <a16:creationId xmlns:a16="http://schemas.microsoft.com/office/drawing/2014/main" id="{DF07A954-F6E2-0957-E4F6-6255A2EA4A69}"/>
              </a:ext>
            </a:extLst>
          </p:cNvPr>
          <p:cNvSpPr/>
          <p:nvPr/>
        </p:nvSpPr>
        <p:spPr>
          <a:xfrm>
            <a:off x="80201" y="2955441"/>
            <a:ext cx="2327823" cy="1552443"/>
          </a:xfrm>
          <a:prstGeom prst="roundRect">
            <a:avLst/>
          </a:prstGeom>
          <a:solidFill>
            <a:srgbClr val="5F32A0"/>
          </a:solidFill>
          <a:ln>
            <a:solidFill>
              <a:srgbClr val="AE78D6"/>
            </a:solidFill>
          </a:ln>
        </p:spPr>
        <p:style>
          <a:lnRef idx="2">
            <a:schemeClr val="accent1">
              <a:shade val="15000"/>
            </a:schemeClr>
          </a:lnRef>
          <a:fillRef idx="1">
            <a:schemeClr val="accent1"/>
          </a:fillRef>
          <a:effectRef idx="0">
            <a:schemeClr val="accent1"/>
          </a:effectRef>
          <a:fontRef idx="minor">
            <a:schemeClr val="lt1"/>
          </a:fontRef>
        </p:style>
        <p:txBody>
          <a:bodyPr rtlCol="0" anchor="b"/>
          <a:lstStyle/>
          <a:p>
            <a:pPr algn="ctr"/>
            <a:r>
              <a:rPr lang="pl-PL" sz="800" dirty="0">
                <a:latin typeface="Tahoma" panose="020B0604030504040204" pitchFamily="34" charset="0"/>
                <a:ea typeface="Tahoma" panose="020B0604030504040204" pitchFamily="34" charset="0"/>
                <a:cs typeface="Tahoma" panose="020B0604030504040204" pitchFamily="34" charset="0"/>
              </a:rPr>
              <a:t>1st law of </a:t>
            </a:r>
            <a:r>
              <a:rPr lang="pl-PL" sz="800" dirty="0" err="1">
                <a:latin typeface="Tahoma" panose="020B0604030504040204" pitchFamily="34" charset="0"/>
                <a:ea typeface="Tahoma" panose="020B0604030504040204" pitchFamily="34" charset="0"/>
                <a:cs typeface="Tahoma" panose="020B0604030504040204" pitchFamily="34" charset="0"/>
              </a:rPr>
              <a:t>thermodynamics</a:t>
            </a:r>
            <a:endParaRPr lang="pl-PL" sz="800" dirty="0">
              <a:latin typeface="Tahoma" panose="020B0604030504040204" pitchFamily="34" charset="0"/>
              <a:ea typeface="Tahoma" panose="020B0604030504040204" pitchFamily="34" charset="0"/>
              <a:cs typeface="Tahoma" panose="020B0604030504040204" pitchFamily="34" charset="0"/>
            </a:endParaRPr>
          </a:p>
          <a:p>
            <a:pPr algn="ctr"/>
            <a:endParaRPr lang="pl-PL" sz="800" dirty="0">
              <a:latin typeface="Tahoma" panose="020B0604030504040204" pitchFamily="34" charset="0"/>
              <a:ea typeface="Tahoma" panose="020B0604030504040204" pitchFamily="34" charset="0"/>
              <a:cs typeface="Tahoma" panose="020B0604030504040204" pitchFamily="34" charset="0"/>
            </a:endParaRPr>
          </a:p>
        </p:txBody>
      </p:sp>
      <p:sp>
        <p:nvSpPr>
          <p:cNvPr id="42" name="Rectangle: Diagonal Corners Snipped 41">
            <a:extLst>
              <a:ext uri="{FF2B5EF4-FFF2-40B4-BE49-F238E27FC236}">
                <a16:creationId xmlns:a16="http://schemas.microsoft.com/office/drawing/2014/main" id="{A163030A-C4CF-8705-BE16-59ECE41B18EB}"/>
              </a:ext>
            </a:extLst>
          </p:cNvPr>
          <p:cNvSpPr/>
          <p:nvPr/>
        </p:nvSpPr>
        <p:spPr>
          <a:xfrm flipH="1">
            <a:off x="1428497" y="4292946"/>
            <a:ext cx="811935" cy="183831"/>
          </a:xfrm>
          <a:prstGeom prst="snip2DiagRect">
            <a:avLst>
              <a:gd name="adj1" fmla="val 0"/>
              <a:gd name="adj2" fmla="val 47064"/>
            </a:avLst>
          </a:prstGeom>
          <a:solidFill>
            <a:srgbClr val="D62400"/>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pl-PL" sz="700" dirty="0">
                <a:latin typeface="Tahoma" panose="020B0604030504040204" pitchFamily="34" charset="0"/>
                <a:ea typeface="Tahoma" panose="020B0604030504040204" pitchFamily="34" charset="0"/>
                <a:cs typeface="Tahoma" panose="020B0604030504040204" pitchFamily="34" charset="0"/>
              </a:rPr>
              <a:t>quiz</a:t>
            </a:r>
          </a:p>
        </p:txBody>
      </p:sp>
      <p:pic>
        <p:nvPicPr>
          <p:cNvPr id="43" name="Picture 42">
            <a:extLst>
              <a:ext uri="{FF2B5EF4-FFF2-40B4-BE49-F238E27FC236}">
                <a16:creationId xmlns:a16="http://schemas.microsoft.com/office/drawing/2014/main" id="{6B3B7697-8C8C-FAA4-7BCF-C46F4E326AE5}"/>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267939" y="2984138"/>
            <a:ext cx="1981372" cy="1091279"/>
          </a:xfrm>
          <a:prstGeom prst="rect">
            <a:avLst/>
          </a:prstGeom>
        </p:spPr>
      </p:pic>
      <p:sp>
        <p:nvSpPr>
          <p:cNvPr id="44" name="Rectangle: Diagonal Corners Snipped 43">
            <a:extLst>
              <a:ext uri="{FF2B5EF4-FFF2-40B4-BE49-F238E27FC236}">
                <a16:creationId xmlns:a16="http://schemas.microsoft.com/office/drawing/2014/main" id="{79D34A4B-D9CE-D076-8808-A2C221C89932}"/>
              </a:ext>
            </a:extLst>
          </p:cNvPr>
          <p:cNvSpPr/>
          <p:nvPr/>
        </p:nvSpPr>
        <p:spPr>
          <a:xfrm>
            <a:off x="267788" y="4292946"/>
            <a:ext cx="811935" cy="183831"/>
          </a:xfrm>
          <a:prstGeom prst="snip2DiagRect">
            <a:avLst>
              <a:gd name="adj1" fmla="val 0"/>
              <a:gd name="adj2" fmla="val 47064"/>
            </a:avLst>
          </a:prstGeom>
          <a:solidFill>
            <a:srgbClr val="8238BA"/>
          </a:solidFill>
          <a:ln>
            <a:solidFill>
              <a:schemeClr val="accent4"/>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pl-PL" sz="800" dirty="0" err="1">
                <a:solidFill>
                  <a:schemeClr val="accent4"/>
                </a:solidFill>
                <a:latin typeface="Tahoma" panose="020B0604030504040204" pitchFamily="34" charset="0"/>
                <a:ea typeface="Tahoma" panose="020B0604030504040204" pitchFamily="34" charset="0"/>
                <a:cs typeface="Tahoma" panose="020B0604030504040204" pitchFamily="34" charset="0"/>
              </a:rPr>
              <a:t>summary</a:t>
            </a:r>
            <a:endParaRPr lang="pl-PL" sz="800" dirty="0">
              <a:solidFill>
                <a:schemeClr val="accent4"/>
              </a:solidFill>
              <a:latin typeface="Tahoma" panose="020B0604030504040204" pitchFamily="34" charset="0"/>
              <a:ea typeface="Tahoma" panose="020B0604030504040204" pitchFamily="34" charset="0"/>
              <a:cs typeface="Tahoma" panose="020B0604030504040204" pitchFamily="34" charset="0"/>
            </a:endParaRPr>
          </a:p>
        </p:txBody>
      </p:sp>
      <p:sp>
        <p:nvSpPr>
          <p:cNvPr id="2" name="Rectangle: Rounded Corners 1">
            <a:extLst>
              <a:ext uri="{FF2B5EF4-FFF2-40B4-BE49-F238E27FC236}">
                <a16:creationId xmlns:a16="http://schemas.microsoft.com/office/drawing/2014/main" id="{C4E934F4-B72C-7B42-CEFE-B5FB7D6DED0B}"/>
              </a:ext>
            </a:extLst>
          </p:cNvPr>
          <p:cNvSpPr/>
          <p:nvPr/>
        </p:nvSpPr>
        <p:spPr>
          <a:xfrm>
            <a:off x="1" y="1332919"/>
            <a:ext cx="2442210" cy="938882"/>
          </a:xfrm>
          <a:prstGeom prst="roundRect">
            <a:avLst>
              <a:gd name="adj" fmla="val 0"/>
            </a:avLst>
          </a:prstGeom>
          <a:solidFill>
            <a:schemeClr val="bg1">
              <a:lumMod val="95000"/>
            </a:schemeClr>
          </a:solidFill>
          <a:ln cap="rnd" cmpd="sng">
            <a:noFill/>
          </a:ln>
          <a:effectLst>
            <a:softEdge rad="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pl-PL" sz="800" dirty="0" err="1">
                <a:solidFill>
                  <a:schemeClr val="tx1"/>
                </a:solidFill>
                <a:latin typeface="Tahoma" panose="020B0604030504040204" pitchFamily="34" charset="0"/>
                <a:ea typeface="Tahoma" panose="020B0604030504040204" pitchFamily="34" charset="0"/>
                <a:cs typeface="Tahoma" panose="020B0604030504040204" pitchFamily="34" charset="0"/>
              </a:rPr>
              <a:t>Heat</a:t>
            </a:r>
            <a:r>
              <a:rPr lang="pl-PL" sz="800" dirty="0">
                <a:solidFill>
                  <a:schemeClr val="tx1"/>
                </a:solidFill>
                <a:latin typeface="Tahoma" panose="020B0604030504040204" pitchFamily="34" charset="0"/>
                <a:ea typeface="Tahoma" panose="020B0604030504040204" pitchFamily="34" charset="0"/>
                <a:cs typeface="Tahoma" panose="020B0604030504040204" pitchFamily="34" charset="0"/>
              </a:rPr>
              <a:t> Transfer Basics</a:t>
            </a:r>
          </a:p>
          <a:p>
            <a:endParaRPr lang="pl-PL" sz="800" dirty="0">
              <a:solidFill>
                <a:schemeClr val="tx1"/>
              </a:solidFill>
              <a:latin typeface="Tahoma" panose="020B0604030504040204" pitchFamily="34" charset="0"/>
              <a:ea typeface="Tahoma" panose="020B0604030504040204" pitchFamily="34" charset="0"/>
              <a:cs typeface="Tahoma" panose="020B0604030504040204" pitchFamily="34" charset="0"/>
            </a:endParaRPr>
          </a:p>
          <a:p>
            <a:r>
              <a:rPr lang="pl-PL" sz="800" dirty="0">
                <a:solidFill>
                  <a:schemeClr val="tx1"/>
                </a:solidFill>
                <a:latin typeface="Tahoma" panose="020B0604030504040204" pitchFamily="34" charset="0"/>
                <a:ea typeface="Tahoma" panose="020B0604030504040204" pitchFamily="34" charset="0"/>
                <a:cs typeface="Tahoma" panose="020B0604030504040204" pitchFamily="34" charset="0"/>
              </a:rPr>
              <a:t>Basic </a:t>
            </a:r>
            <a:r>
              <a:rPr lang="pl-PL" sz="800" dirty="0" err="1">
                <a:solidFill>
                  <a:schemeClr val="tx1"/>
                </a:solidFill>
                <a:latin typeface="Tahoma" panose="020B0604030504040204" pitchFamily="34" charset="0"/>
                <a:ea typeface="Tahoma" panose="020B0604030504040204" pitchFamily="34" charset="0"/>
                <a:cs typeface="Tahoma" panose="020B0604030504040204" pitchFamily="34" charset="0"/>
              </a:rPr>
              <a:t>Mechanic</a:t>
            </a:r>
            <a:endParaRPr lang="pl-PL" sz="800" dirty="0">
              <a:solidFill>
                <a:schemeClr val="tx1"/>
              </a:solidFill>
              <a:latin typeface="Tahoma" panose="020B0604030504040204" pitchFamily="34" charset="0"/>
              <a:ea typeface="Tahoma" panose="020B0604030504040204" pitchFamily="34" charset="0"/>
              <a:cs typeface="Tahoma" panose="020B0604030504040204" pitchFamily="34" charset="0"/>
            </a:endParaRPr>
          </a:p>
          <a:p>
            <a:endParaRPr lang="pl-PL" sz="800" dirty="0">
              <a:solidFill>
                <a:schemeClr val="tx1"/>
              </a:solidFill>
              <a:latin typeface="Tahoma" panose="020B0604030504040204" pitchFamily="34" charset="0"/>
              <a:ea typeface="Tahoma" panose="020B0604030504040204" pitchFamily="34" charset="0"/>
              <a:cs typeface="Tahoma" panose="020B0604030504040204" pitchFamily="34" charset="0"/>
            </a:endParaRPr>
          </a:p>
          <a:p>
            <a:r>
              <a:rPr lang="pl-PL" sz="800" dirty="0">
                <a:solidFill>
                  <a:schemeClr val="tx1"/>
                </a:solidFill>
                <a:latin typeface="Tahoma" panose="020B0604030504040204" pitchFamily="34" charset="0"/>
                <a:ea typeface="Tahoma" panose="020B0604030504040204" pitchFamily="34" charset="0"/>
                <a:cs typeface="Tahoma" panose="020B0604030504040204" pitchFamily="34" charset="0"/>
              </a:rPr>
              <a:t>Basic </a:t>
            </a:r>
            <a:r>
              <a:rPr lang="pl-PL" sz="800" dirty="0" err="1">
                <a:solidFill>
                  <a:schemeClr val="tx1"/>
                </a:solidFill>
                <a:latin typeface="Tahoma" panose="020B0604030504040204" pitchFamily="34" charset="0"/>
                <a:ea typeface="Tahoma" panose="020B0604030504040204" pitchFamily="34" charset="0"/>
                <a:cs typeface="Tahoma" panose="020B0604030504040204" pitchFamily="34" charset="0"/>
              </a:rPr>
              <a:t>Mechanic</a:t>
            </a:r>
            <a:r>
              <a:rPr lang="pl-PL" sz="800" dirty="0">
                <a:solidFill>
                  <a:schemeClr val="tx1"/>
                </a:solidFill>
                <a:latin typeface="Tahoma" panose="020B0604030504040204" pitchFamily="34" charset="0"/>
                <a:ea typeface="Tahoma" panose="020B0604030504040204" pitchFamily="34" charset="0"/>
                <a:cs typeface="Tahoma" panose="020B0604030504040204" pitchFamily="34" charset="0"/>
              </a:rPr>
              <a:t>/Center Of Mass</a:t>
            </a:r>
          </a:p>
          <a:p>
            <a:endParaRPr lang="pl-PL" sz="800" dirty="0">
              <a:solidFill>
                <a:schemeClr val="tx1"/>
              </a:solidFill>
              <a:latin typeface="Tahoma" panose="020B0604030504040204" pitchFamily="34" charset="0"/>
              <a:ea typeface="Tahoma" panose="020B0604030504040204" pitchFamily="34" charset="0"/>
              <a:cs typeface="Tahoma" panose="020B0604030504040204" pitchFamily="34" charset="0"/>
            </a:endParaRPr>
          </a:p>
          <a:p>
            <a:r>
              <a:rPr lang="pl-PL" sz="800" dirty="0">
                <a:solidFill>
                  <a:schemeClr val="tx1"/>
                </a:solidFill>
                <a:latin typeface="Tahoma" panose="020B0604030504040204" pitchFamily="34" charset="0"/>
                <a:ea typeface="Tahoma" panose="020B0604030504040204" pitchFamily="34" charset="0"/>
                <a:cs typeface="Tahoma" panose="020B0604030504040204" pitchFamily="34" charset="0"/>
              </a:rPr>
              <a:t>Basic </a:t>
            </a:r>
            <a:r>
              <a:rPr lang="pl-PL" sz="800" dirty="0" err="1">
                <a:solidFill>
                  <a:schemeClr val="tx1"/>
                </a:solidFill>
                <a:latin typeface="Tahoma" panose="020B0604030504040204" pitchFamily="34" charset="0"/>
                <a:ea typeface="Tahoma" panose="020B0604030504040204" pitchFamily="34" charset="0"/>
                <a:cs typeface="Tahoma" panose="020B0604030504040204" pitchFamily="34" charset="0"/>
              </a:rPr>
              <a:t>Mechanic</a:t>
            </a:r>
            <a:r>
              <a:rPr lang="pl-PL" sz="800" dirty="0">
                <a:solidFill>
                  <a:schemeClr val="tx1"/>
                </a:solidFill>
                <a:latin typeface="Tahoma" panose="020B0604030504040204" pitchFamily="34" charset="0"/>
                <a:ea typeface="Tahoma" panose="020B0604030504040204" pitchFamily="34" charset="0"/>
                <a:cs typeface="Tahoma" panose="020B0604030504040204" pitchFamily="34" charset="0"/>
              </a:rPr>
              <a:t>/</a:t>
            </a:r>
            <a:r>
              <a:rPr lang="pl-PL" sz="800" dirty="0" err="1">
                <a:solidFill>
                  <a:schemeClr val="tx1"/>
                </a:solidFill>
                <a:latin typeface="Tahoma" panose="020B0604030504040204" pitchFamily="34" charset="0"/>
                <a:ea typeface="Tahoma" panose="020B0604030504040204" pitchFamily="34" charset="0"/>
                <a:cs typeface="Tahoma" panose="020B0604030504040204" pitchFamily="34" charset="0"/>
              </a:rPr>
              <a:t>Friction</a:t>
            </a:r>
            <a:endParaRPr lang="pl-PL" sz="8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3492185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BF9F4"/>
        </a:solidFill>
        <a:effectLst/>
      </p:bgPr>
    </p:bg>
    <p:spTree>
      <p:nvGrpSpPr>
        <p:cNvPr id="1" name=""/>
        <p:cNvGrpSpPr/>
        <p:nvPr/>
      </p:nvGrpSpPr>
      <p:grpSpPr>
        <a:xfrm>
          <a:off x="0" y="0"/>
          <a:ext cx="0" cy="0"/>
          <a:chOff x="0" y="0"/>
          <a:chExt cx="0" cy="0"/>
        </a:xfrm>
      </p:grpSpPr>
      <p:sp>
        <p:nvSpPr>
          <p:cNvPr id="10" name="Rectangle: Rounded Corners 9">
            <a:hlinkClick r:id="rId2" action="ppaction://hlinksldjump"/>
            <a:extLst>
              <a:ext uri="{FF2B5EF4-FFF2-40B4-BE49-F238E27FC236}">
                <a16:creationId xmlns:a16="http://schemas.microsoft.com/office/drawing/2014/main" id="{E776BEE0-D408-8AEC-E2D4-D1CC357329AF}"/>
              </a:ext>
            </a:extLst>
          </p:cNvPr>
          <p:cNvSpPr/>
          <p:nvPr/>
        </p:nvSpPr>
        <p:spPr>
          <a:xfrm>
            <a:off x="31060" y="265550"/>
            <a:ext cx="742848" cy="241300"/>
          </a:xfrm>
          <a:prstGeom prst="roundRect">
            <a:avLst>
              <a:gd name="adj" fmla="val 33509"/>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endParaRPr lang="pl-PL" sz="800" dirty="0">
              <a:latin typeface="Tahoma" panose="020B0604030504040204" pitchFamily="34" charset="0"/>
              <a:ea typeface="Tahoma" panose="020B0604030504040204" pitchFamily="34" charset="0"/>
              <a:cs typeface="Tahoma" panose="020B0604030504040204" pitchFamily="34" charset="0"/>
            </a:endParaRPr>
          </a:p>
        </p:txBody>
      </p:sp>
      <p:sp>
        <p:nvSpPr>
          <p:cNvPr id="5" name="Rectangle 4">
            <a:extLst>
              <a:ext uri="{FF2B5EF4-FFF2-40B4-BE49-F238E27FC236}">
                <a16:creationId xmlns:a16="http://schemas.microsoft.com/office/drawing/2014/main" id="{2EC90127-CCFA-B40B-0C59-95B6B9974059}"/>
              </a:ext>
            </a:extLst>
          </p:cNvPr>
          <p:cNvSpPr/>
          <p:nvPr/>
        </p:nvSpPr>
        <p:spPr>
          <a:xfrm>
            <a:off x="0" y="278296"/>
            <a:ext cx="584200" cy="2413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pl-PL" sz="16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lvl</a:t>
            </a:r>
            <a:r>
              <a:rPr lang="pl-PL" sz="1600" dirty="0">
                <a:solidFill>
                  <a:schemeClr val="tx1"/>
                </a:solidFill>
                <a:latin typeface="Open sans" panose="020B0606030504020204" pitchFamily="34" charset="0"/>
                <a:ea typeface="Open sans" panose="020B0606030504020204" pitchFamily="34" charset="0"/>
                <a:cs typeface="Open sans" panose="020B0606030504020204" pitchFamily="34" charset="0"/>
              </a:rPr>
              <a:t> 3</a:t>
            </a:r>
          </a:p>
        </p:txBody>
      </p:sp>
      <p:sp>
        <p:nvSpPr>
          <p:cNvPr id="7" name="Arrow: Chevron 6">
            <a:extLst>
              <a:ext uri="{FF2B5EF4-FFF2-40B4-BE49-F238E27FC236}">
                <a16:creationId xmlns:a16="http://schemas.microsoft.com/office/drawing/2014/main" id="{E330E8CB-606B-8001-4143-5845E077660A}"/>
              </a:ext>
            </a:extLst>
          </p:cNvPr>
          <p:cNvSpPr/>
          <p:nvPr/>
        </p:nvSpPr>
        <p:spPr>
          <a:xfrm rot="5400000">
            <a:off x="580388" y="319888"/>
            <a:ext cx="120015" cy="158116"/>
          </a:xfrm>
          <a:prstGeom prst="chevron">
            <a:avLst>
              <a:gd name="adj" fmla="val 94220"/>
            </a:avLst>
          </a:prstGeom>
          <a:solidFill>
            <a:schemeClr val="tx1"/>
          </a:solidFill>
          <a:ln>
            <a:solidFill>
              <a:schemeClr val="tx1"/>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pl-PL">
              <a:solidFill>
                <a:schemeClr val="tx1"/>
              </a:solidFill>
            </a:endParaRPr>
          </a:p>
        </p:txBody>
      </p:sp>
      <p:sp>
        <p:nvSpPr>
          <p:cNvPr id="13" name="Rectangle: Rounded Corners 12">
            <a:extLst>
              <a:ext uri="{FF2B5EF4-FFF2-40B4-BE49-F238E27FC236}">
                <a16:creationId xmlns:a16="http://schemas.microsoft.com/office/drawing/2014/main" id="{97BCA11B-0E32-9738-5A30-720921652565}"/>
              </a:ext>
            </a:extLst>
          </p:cNvPr>
          <p:cNvSpPr/>
          <p:nvPr/>
        </p:nvSpPr>
        <p:spPr>
          <a:xfrm>
            <a:off x="888258" y="273336"/>
            <a:ext cx="742848" cy="241300"/>
          </a:xfrm>
          <a:prstGeom prst="roundRect">
            <a:avLst>
              <a:gd name="adj" fmla="val 33509"/>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endParaRPr lang="pl-PL" sz="800" dirty="0">
              <a:latin typeface="Tahoma" panose="020B0604030504040204" pitchFamily="34" charset="0"/>
              <a:ea typeface="Tahoma" panose="020B0604030504040204" pitchFamily="34" charset="0"/>
              <a:cs typeface="Tahoma" panose="020B0604030504040204" pitchFamily="34" charset="0"/>
            </a:endParaRPr>
          </a:p>
        </p:txBody>
      </p:sp>
      <p:sp>
        <p:nvSpPr>
          <p:cNvPr id="14" name="Rectangle: Rounded Corners 13">
            <a:extLst>
              <a:ext uri="{FF2B5EF4-FFF2-40B4-BE49-F238E27FC236}">
                <a16:creationId xmlns:a16="http://schemas.microsoft.com/office/drawing/2014/main" id="{B898B335-9131-C04C-6159-FC32BA1D4332}"/>
              </a:ext>
            </a:extLst>
          </p:cNvPr>
          <p:cNvSpPr/>
          <p:nvPr/>
        </p:nvSpPr>
        <p:spPr>
          <a:xfrm>
            <a:off x="1745455" y="273336"/>
            <a:ext cx="742848" cy="241300"/>
          </a:xfrm>
          <a:prstGeom prst="roundRect">
            <a:avLst>
              <a:gd name="adj" fmla="val 33509"/>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endParaRPr lang="pl-PL" sz="800" dirty="0">
              <a:latin typeface="Tahoma" panose="020B0604030504040204" pitchFamily="34" charset="0"/>
              <a:ea typeface="Tahoma" panose="020B0604030504040204" pitchFamily="34" charset="0"/>
              <a:cs typeface="Tahoma" panose="020B0604030504040204" pitchFamily="34" charset="0"/>
            </a:endParaRPr>
          </a:p>
        </p:txBody>
      </p:sp>
      <p:pic>
        <p:nvPicPr>
          <p:cNvPr id="16" name="Picture 15">
            <a:extLst>
              <a:ext uri="{FF2B5EF4-FFF2-40B4-BE49-F238E27FC236}">
                <a16:creationId xmlns:a16="http://schemas.microsoft.com/office/drawing/2014/main" id="{37790D67-474D-3D24-8564-B5F8842CC508}"/>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895736" y="298154"/>
            <a:ext cx="255551" cy="191663"/>
          </a:xfrm>
          <a:prstGeom prst="rect">
            <a:avLst/>
          </a:prstGeom>
        </p:spPr>
      </p:pic>
      <p:sp>
        <p:nvSpPr>
          <p:cNvPr id="18" name="Rectangle 17">
            <a:extLst>
              <a:ext uri="{FF2B5EF4-FFF2-40B4-BE49-F238E27FC236}">
                <a16:creationId xmlns:a16="http://schemas.microsoft.com/office/drawing/2014/main" id="{66C65F6E-DF45-A5F9-3D54-FB17661AE7A0}"/>
              </a:ext>
            </a:extLst>
          </p:cNvPr>
          <p:cNvSpPr/>
          <p:nvPr/>
        </p:nvSpPr>
        <p:spPr>
          <a:xfrm>
            <a:off x="1075977" y="273336"/>
            <a:ext cx="584200" cy="2413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pl-PL" sz="16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Eng</a:t>
            </a:r>
            <a:endParaRPr lang="pl-PL" sz="16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19" name="Graphic 18" descr="Daily calendar">
            <a:extLst>
              <a:ext uri="{FF2B5EF4-FFF2-40B4-BE49-F238E27FC236}">
                <a16:creationId xmlns:a16="http://schemas.microsoft.com/office/drawing/2014/main" id="{FAECFFC1-748F-E9A8-B82A-0000BBB7634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771955" y="287140"/>
            <a:ext cx="198120" cy="198120"/>
          </a:xfrm>
          <a:prstGeom prst="rect">
            <a:avLst/>
          </a:prstGeom>
        </p:spPr>
      </p:pic>
      <p:sp>
        <p:nvSpPr>
          <p:cNvPr id="20" name="Rectangle 19">
            <a:extLst>
              <a:ext uri="{FF2B5EF4-FFF2-40B4-BE49-F238E27FC236}">
                <a16:creationId xmlns:a16="http://schemas.microsoft.com/office/drawing/2014/main" id="{4337F17A-ADAE-9100-3EE1-2BB529E9ECD4}"/>
              </a:ext>
            </a:extLst>
          </p:cNvPr>
          <p:cNvSpPr/>
          <p:nvPr/>
        </p:nvSpPr>
        <p:spPr>
          <a:xfrm>
            <a:off x="1930603" y="273336"/>
            <a:ext cx="584200" cy="2413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pl-PL" sz="1600" dirty="0">
                <a:solidFill>
                  <a:schemeClr val="tx1"/>
                </a:solidFill>
                <a:latin typeface="Open sans" panose="020B0606030504020204" pitchFamily="34" charset="0"/>
                <a:ea typeface="Open sans" panose="020B0606030504020204" pitchFamily="34" charset="0"/>
                <a:cs typeface="Open sans" panose="020B0606030504020204" pitchFamily="34" charset="0"/>
              </a:rPr>
              <a:t>22h</a:t>
            </a:r>
          </a:p>
        </p:txBody>
      </p:sp>
      <p:pic>
        <p:nvPicPr>
          <p:cNvPr id="2" name="Graphic 1" descr="User">
            <a:extLst>
              <a:ext uri="{FF2B5EF4-FFF2-40B4-BE49-F238E27FC236}">
                <a16:creationId xmlns:a16="http://schemas.microsoft.com/office/drawing/2014/main" id="{33B1ACA9-B3E4-004B-8CF0-D1C8FB389B03}"/>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10345" y="-39347"/>
            <a:ext cx="326487" cy="326487"/>
          </a:xfrm>
          <a:prstGeom prst="rect">
            <a:avLst/>
          </a:prstGeom>
        </p:spPr>
      </p:pic>
      <p:sp>
        <p:nvSpPr>
          <p:cNvPr id="3" name="Rectangle 2">
            <a:hlinkClick r:id="rId9" action="ppaction://hlinksldjump"/>
            <a:extLst>
              <a:ext uri="{FF2B5EF4-FFF2-40B4-BE49-F238E27FC236}">
                <a16:creationId xmlns:a16="http://schemas.microsoft.com/office/drawing/2014/main" id="{C2423C04-834D-1B97-8004-96B68DC39CE3}"/>
              </a:ext>
            </a:extLst>
          </p:cNvPr>
          <p:cNvSpPr/>
          <p:nvPr/>
        </p:nvSpPr>
        <p:spPr>
          <a:xfrm>
            <a:off x="617284" y="4570065"/>
            <a:ext cx="648000" cy="468000"/>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b"/>
          <a:lstStyle/>
          <a:p>
            <a:pPr algn="ctr"/>
            <a:r>
              <a:rPr lang="pl-PL" sz="800" dirty="0">
                <a:latin typeface="Tahoma" panose="020B0604030504040204" pitchFamily="34" charset="0"/>
                <a:ea typeface="Tahoma" panose="020B0604030504040204" pitchFamily="34" charset="0"/>
                <a:cs typeface="Tahoma" panose="020B0604030504040204" pitchFamily="34" charset="0"/>
              </a:rPr>
              <a:t>Train</a:t>
            </a:r>
          </a:p>
        </p:txBody>
      </p:sp>
      <p:sp>
        <p:nvSpPr>
          <p:cNvPr id="4" name="Rectangle 3">
            <a:hlinkClick r:id="rId10" action="ppaction://hlinksldjump"/>
            <a:extLst>
              <a:ext uri="{FF2B5EF4-FFF2-40B4-BE49-F238E27FC236}">
                <a16:creationId xmlns:a16="http://schemas.microsoft.com/office/drawing/2014/main" id="{E5EDC1E7-A663-EF87-2672-FF4FBC09C792}"/>
              </a:ext>
            </a:extLst>
          </p:cNvPr>
          <p:cNvSpPr/>
          <p:nvPr/>
        </p:nvSpPr>
        <p:spPr>
          <a:xfrm>
            <a:off x="-21301" y="4570065"/>
            <a:ext cx="648000" cy="468000"/>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b"/>
          <a:lstStyle/>
          <a:p>
            <a:pPr algn="ctr"/>
            <a:r>
              <a:rPr lang="pl-PL" sz="800" dirty="0" err="1">
                <a:solidFill>
                  <a:schemeClr val="tx1"/>
                </a:solidFill>
                <a:latin typeface="Tahoma" panose="020B0604030504040204" pitchFamily="34" charset="0"/>
                <a:ea typeface="Tahoma" panose="020B0604030504040204" pitchFamily="34" charset="0"/>
                <a:cs typeface="Tahoma" panose="020B0604030504040204" pitchFamily="34" charset="0"/>
              </a:rPr>
              <a:t>Learn</a:t>
            </a:r>
            <a:endParaRPr lang="pl-PL" sz="11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6" name="Rectangle 5">
            <a:hlinkClick r:id="rId11" action="ppaction://hlinksldjump"/>
            <a:extLst>
              <a:ext uri="{FF2B5EF4-FFF2-40B4-BE49-F238E27FC236}">
                <a16:creationId xmlns:a16="http://schemas.microsoft.com/office/drawing/2014/main" id="{A5094804-83C3-1DFD-12C0-05C976EE5AF1}"/>
              </a:ext>
            </a:extLst>
          </p:cNvPr>
          <p:cNvSpPr/>
          <p:nvPr/>
        </p:nvSpPr>
        <p:spPr>
          <a:xfrm>
            <a:off x="1252016" y="4570065"/>
            <a:ext cx="648000" cy="468000"/>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b"/>
          <a:lstStyle/>
          <a:p>
            <a:pPr algn="ctr"/>
            <a:r>
              <a:rPr lang="pl-PL" sz="800" dirty="0" err="1">
                <a:latin typeface="Tahoma" panose="020B0604030504040204" pitchFamily="34" charset="0"/>
                <a:ea typeface="Tahoma" panose="020B0604030504040204" pitchFamily="34" charset="0"/>
                <a:cs typeface="Tahoma" panose="020B0604030504040204" pitchFamily="34" charset="0"/>
              </a:rPr>
              <a:t>Add</a:t>
            </a:r>
            <a:r>
              <a:rPr lang="pl-PL" sz="800" dirty="0">
                <a:latin typeface="Tahoma" panose="020B0604030504040204" pitchFamily="34" charset="0"/>
                <a:ea typeface="Tahoma" panose="020B0604030504040204" pitchFamily="34" charset="0"/>
                <a:cs typeface="Tahoma" panose="020B0604030504040204" pitchFamily="34" charset="0"/>
              </a:rPr>
              <a:t> </a:t>
            </a:r>
            <a:r>
              <a:rPr lang="pl-PL" sz="800" dirty="0" err="1">
                <a:latin typeface="Tahoma" panose="020B0604030504040204" pitchFamily="34" charset="0"/>
                <a:ea typeface="Tahoma" panose="020B0604030504040204" pitchFamily="34" charset="0"/>
                <a:cs typeface="Tahoma" panose="020B0604030504040204" pitchFamily="34" charset="0"/>
              </a:rPr>
              <a:t>new</a:t>
            </a:r>
            <a:endParaRPr lang="pl-PL" sz="800" dirty="0">
              <a:latin typeface="Tahoma" panose="020B0604030504040204" pitchFamily="34" charset="0"/>
              <a:ea typeface="Tahoma" panose="020B0604030504040204" pitchFamily="34" charset="0"/>
              <a:cs typeface="Tahoma" panose="020B0604030504040204" pitchFamily="34" charset="0"/>
            </a:endParaRPr>
          </a:p>
        </p:txBody>
      </p:sp>
      <p:pic>
        <p:nvPicPr>
          <p:cNvPr id="8" name="Graphic 7" descr="Add">
            <a:hlinkClick r:id="rId11" action="ppaction://hlinksldjump"/>
            <a:extLst>
              <a:ext uri="{FF2B5EF4-FFF2-40B4-BE49-F238E27FC236}">
                <a16:creationId xmlns:a16="http://schemas.microsoft.com/office/drawing/2014/main" id="{3E8D2999-5D3E-DC21-D607-965CA383DACC}"/>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413186" y="4592913"/>
            <a:ext cx="315638" cy="265442"/>
          </a:xfrm>
          <a:prstGeom prst="rect">
            <a:avLst/>
          </a:prstGeom>
        </p:spPr>
      </p:pic>
      <p:pic>
        <p:nvPicPr>
          <p:cNvPr id="9" name="Graphic 8" descr="Brain in head">
            <a:hlinkClick r:id="rId9" action="ppaction://hlinksldjump"/>
            <a:extLst>
              <a:ext uri="{FF2B5EF4-FFF2-40B4-BE49-F238E27FC236}">
                <a16:creationId xmlns:a16="http://schemas.microsoft.com/office/drawing/2014/main" id="{1ABD9BCC-AA8A-F44A-745F-6EE6B8078BA0}"/>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793705" y="4585291"/>
            <a:ext cx="295158" cy="265443"/>
          </a:xfrm>
          <a:prstGeom prst="rect">
            <a:avLst/>
          </a:prstGeom>
        </p:spPr>
      </p:pic>
      <p:sp>
        <p:nvSpPr>
          <p:cNvPr id="11" name="Rectangle 10">
            <a:hlinkClick r:id="rId16" action="ppaction://hlinksldjump"/>
            <a:extLst>
              <a:ext uri="{FF2B5EF4-FFF2-40B4-BE49-F238E27FC236}">
                <a16:creationId xmlns:a16="http://schemas.microsoft.com/office/drawing/2014/main" id="{EC753331-2CC2-9406-548C-F3ACA1983AFC}"/>
              </a:ext>
            </a:extLst>
          </p:cNvPr>
          <p:cNvSpPr/>
          <p:nvPr/>
        </p:nvSpPr>
        <p:spPr>
          <a:xfrm>
            <a:off x="1902358" y="4570065"/>
            <a:ext cx="648000" cy="468000"/>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b"/>
          <a:lstStyle/>
          <a:p>
            <a:pPr algn="ctr"/>
            <a:r>
              <a:rPr lang="pl-PL" sz="800" dirty="0">
                <a:latin typeface="Tahoma" panose="020B0604030504040204" pitchFamily="34" charset="0"/>
                <a:ea typeface="Tahoma" panose="020B0604030504040204" pitchFamily="34" charset="0"/>
                <a:cs typeface="Tahoma" panose="020B0604030504040204" pitchFamily="34" charset="0"/>
              </a:rPr>
              <a:t>Notes</a:t>
            </a:r>
          </a:p>
        </p:txBody>
      </p:sp>
      <p:pic>
        <p:nvPicPr>
          <p:cNvPr id="12" name="Graphic 11" descr="Paper">
            <a:hlinkClick r:id="rId16" action="ppaction://hlinksldjump"/>
            <a:extLst>
              <a:ext uri="{FF2B5EF4-FFF2-40B4-BE49-F238E27FC236}">
                <a16:creationId xmlns:a16="http://schemas.microsoft.com/office/drawing/2014/main" id="{D527A6F1-24C2-8497-35BE-BE68F5C19E84}"/>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2080144" y="4597953"/>
            <a:ext cx="260402" cy="260402"/>
          </a:xfrm>
          <a:prstGeom prst="rect">
            <a:avLst/>
          </a:prstGeom>
        </p:spPr>
      </p:pic>
      <p:sp>
        <p:nvSpPr>
          <p:cNvPr id="15" name="Rectangle: Rounded Corners 14">
            <a:extLst>
              <a:ext uri="{FF2B5EF4-FFF2-40B4-BE49-F238E27FC236}">
                <a16:creationId xmlns:a16="http://schemas.microsoft.com/office/drawing/2014/main" id="{1B57F75A-5B27-6D4C-4101-B531861786BC}"/>
              </a:ext>
            </a:extLst>
          </p:cNvPr>
          <p:cNvSpPr/>
          <p:nvPr/>
        </p:nvSpPr>
        <p:spPr>
          <a:xfrm>
            <a:off x="91327" y="1212557"/>
            <a:ext cx="2229121" cy="442652"/>
          </a:xfrm>
          <a:prstGeom prst="roundRect">
            <a:avLst>
              <a:gd name="adj" fmla="val 50000"/>
            </a:avLst>
          </a:prstGeom>
          <a:gradFill flip="none" rotWithShape="1">
            <a:gsLst>
              <a:gs pos="0">
                <a:srgbClr val="D62400">
                  <a:alpha val="0"/>
                  <a:lumMod val="100000"/>
                </a:srgbClr>
              </a:gs>
              <a:gs pos="50000">
                <a:srgbClr val="D62400">
                  <a:alpha val="70000"/>
                </a:srgbClr>
              </a:gs>
              <a:gs pos="100000">
                <a:srgbClr val="D62400"/>
              </a:gs>
            </a:gsLst>
            <a:lin ang="10800000" scaled="1"/>
            <a:tileRect/>
          </a:gradFill>
          <a:ln cap="rnd" cmpd="sng">
            <a:noFill/>
          </a:ln>
          <a:effectLst>
            <a:softEdge rad="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pl-PL" sz="900" dirty="0" err="1">
                <a:solidFill>
                  <a:schemeClr val="bg1"/>
                </a:solidFill>
                <a:latin typeface="Tahoma" panose="020B0604030504040204" pitchFamily="34" charset="0"/>
                <a:ea typeface="Tahoma" panose="020B0604030504040204" pitchFamily="34" charset="0"/>
                <a:cs typeface="Tahoma" panose="020B0604030504040204" pitchFamily="34" charset="0"/>
              </a:rPr>
              <a:t>Heat</a:t>
            </a:r>
            <a:r>
              <a:rPr lang="pl-PL" sz="900" dirty="0">
                <a:solidFill>
                  <a:schemeClr val="bg1"/>
                </a:solidFill>
                <a:latin typeface="Tahoma" panose="020B0604030504040204" pitchFamily="34" charset="0"/>
                <a:ea typeface="Tahoma" panose="020B0604030504040204" pitchFamily="34" charset="0"/>
                <a:cs typeface="Tahoma" panose="020B0604030504040204" pitchFamily="34" charset="0"/>
              </a:rPr>
              <a:t> Transfer Advanced</a:t>
            </a:r>
          </a:p>
        </p:txBody>
      </p:sp>
      <p:sp>
        <p:nvSpPr>
          <p:cNvPr id="17" name="Rectangle: Rounded Corners 16">
            <a:extLst>
              <a:ext uri="{FF2B5EF4-FFF2-40B4-BE49-F238E27FC236}">
                <a16:creationId xmlns:a16="http://schemas.microsoft.com/office/drawing/2014/main" id="{91306AC8-A37C-238D-3C7E-1FE0399BFAE0}"/>
              </a:ext>
            </a:extLst>
          </p:cNvPr>
          <p:cNvSpPr/>
          <p:nvPr/>
        </p:nvSpPr>
        <p:spPr>
          <a:xfrm>
            <a:off x="91327" y="1709243"/>
            <a:ext cx="2229121" cy="442652"/>
          </a:xfrm>
          <a:prstGeom prst="roundRect">
            <a:avLst>
              <a:gd name="adj" fmla="val 50000"/>
            </a:avLst>
          </a:prstGeom>
          <a:gradFill flip="none" rotWithShape="1">
            <a:gsLst>
              <a:gs pos="0">
                <a:srgbClr val="D62400">
                  <a:alpha val="0"/>
                  <a:lumMod val="100000"/>
                </a:srgbClr>
              </a:gs>
              <a:gs pos="50000">
                <a:srgbClr val="D62400">
                  <a:alpha val="70000"/>
                </a:srgbClr>
              </a:gs>
              <a:gs pos="100000">
                <a:srgbClr val="D62400"/>
              </a:gs>
            </a:gsLst>
            <a:lin ang="10800000" scaled="1"/>
            <a:tileRect/>
          </a:gradFill>
          <a:ln cap="rnd" cmpd="sng">
            <a:noFill/>
          </a:ln>
          <a:effectLst>
            <a:softEdge rad="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pl-PL" sz="900" dirty="0" err="1">
                <a:solidFill>
                  <a:schemeClr val="bg1"/>
                </a:solidFill>
                <a:latin typeface="Tahoma" panose="020B0604030504040204" pitchFamily="34" charset="0"/>
                <a:ea typeface="Tahoma" panose="020B0604030504040204" pitchFamily="34" charset="0"/>
                <a:cs typeface="Tahoma" panose="020B0604030504040204" pitchFamily="34" charset="0"/>
              </a:rPr>
              <a:t>Mechanic</a:t>
            </a:r>
            <a:r>
              <a:rPr lang="pl-PL" sz="900" dirty="0">
                <a:solidFill>
                  <a:schemeClr val="bg1"/>
                </a:solidFill>
                <a:latin typeface="Tahoma" panose="020B0604030504040204" pitchFamily="34" charset="0"/>
                <a:ea typeface="Tahoma" panose="020B0604030504040204" pitchFamily="34" charset="0"/>
                <a:cs typeface="Tahoma" panose="020B0604030504040204" pitchFamily="34" charset="0"/>
              </a:rPr>
              <a:t> Advanced</a:t>
            </a:r>
          </a:p>
        </p:txBody>
      </p:sp>
      <p:sp>
        <p:nvSpPr>
          <p:cNvPr id="23" name="Rectangle: Rounded Corners 22">
            <a:extLst>
              <a:ext uri="{FF2B5EF4-FFF2-40B4-BE49-F238E27FC236}">
                <a16:creationId xmlns:a16="http://schemas.microsoft.com/office/drawing/2014/main" id="{EC82AECF-44DC-2C17-DF52-C2C59D962A79}"/>
              </a:ext>
            </a:extLst>
          </p:cNvPr>
          <p:cNvSpPr/>
          <p:nvPr/>
        </p:nvSpPr>
        <p:spPr>
          <a:xfrm>
            <a:off x="91327" y="2212363"/>
            <a:ext cx="2229121" cy="442652"/>
          </a:xfrm>
          <a:prstGeom prst="roundRect">
            <a:avLst>
              <a:gd name="adj" fmla="val 50000"/>
            </a:avLst>
          </a:prstGeom>
          <a:gradFill flip="none" rotWithShape="1">
            <a:gsLst>
              <a:gs pos="0">
                <a:srgbClr val="D62400">
                  <a:alpha val="0"/>
                  <a:lumMod val="100000"/>
                </a:srgbClr>
              </a:gs>
              <a:gs pos="50000">
                <a:srgbClr val="D62400">
                  <a:alpha val="70000"/>
                </a:srgbClr>
              </a:gs>
              <a:gs pos="100000">
                <a:srgbClr val="D62400"/>
              </a:gs>
            </a:gsLst>
            <a:lin ang="10800000" scaled="1"/>
            <a:tileRect/>
          </a:gradFill>
          <a:ln cap="rnd" cmpd="sng">
            <a:noFill/>
          </a:ln>
          <a:effectLst>
            <a:softEdge rad="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pl-PL" sz="900" dirty="0" err="1">
                <a:solidFill>
                  <a:schemeClr val="bg1"/>
                </a:solidFill>
                <a:latin typeface="Tahoma" panose="020B0604030504040204" pitchFamily="34" charset="0"/>
                <a:ea typeface="Tahoma" panose="020B0604030504040204" pitchFamily="34" charset="0"/>
                <a:cs typeface="Tahoma" panose="020B0604030504040204" pitchFamily="34" charset="0"/>
              </a:rPr>
              <a:t>Thermodynamic</a:t>
            </a:r>
            <a:r>
              <a:rPr lang="pl-PL" sz="900" dirty="0">
                <a:solidFill>
                  <a:schemeClr val="bg1"/>
                </a:solidFill>
                <a:latin typeface="Tahoma" panose="020B0604030504040204" pitchFamily="34" charset="0"/>
                <a:ea typeface="Tahoma" panose="020B0604030504040204" pitchFamily="34" charset="0"/>
                <a:cs typeface="Tahoma" panose="020B0604030504040204" pitchFamily="34" charset="0"/>
              </a:rPr>
              <a:t> Advanced</a:t>
            </a:r>
          </a:p>
        </p:txBody>
      </p:sp>
      <p:sp>
        <p:nvSpPr>
          <p:cNvPr id="24" name="Rectangle 23">
            <a:extLst>
              <a:ext uri="{FF2B5EF4-FFF2-40B4-BE49-F238E27FC236}">
                <a16:creationId xmlns:a16="http://schemas.microsoft.com/office/drawing/2014/main" id="{4A8960D3-B1C9-B46D-8397-0DE4176EF746}"/>
              </a:ext>
            </a:extLst>
          </p:cNvPr>
          <p:cNvSpPr/>
          <p:nvPr/>
        </p:nvSpPr>
        <p:spPr>
          <a:xfrm>
            <a:off x="60319" y="671192"/>
            <a:ext cx="1352867" cy="2413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pl-PL" sz="1600" dirty="0">
                <a:solidFill>
                  <a:schemeClr val="tx1"/>
                </a:solidFill>
                <a:latin typeface="Open sans" panose="020B0606030504020204" pitchFamily="34" charset="0"/>
                <a:ea typeface="Open sans" panose="020B0606030504020204" pitchFamily="34" charset="0"/>
                <a:cs typeface="Open sans" panose="020B0606030504020204" pitchFamily="34" charset="0"/>
              </a:rPr>
              <a:t>notes</a:t>
            </a:r>
          </a:p>
        </p:txBody>
      </p:sp>
      <p:sp>
        <p:nvSpPr>
          <p:cNvPr id="25" name="Rectangle: Rounded Corners 24">
            <a:extLst>
              <a:ext uri="{FF2B5EF4-FFF2-40B4-BE49-F238E27FC236}">
                <a16:creationId xmlns:a16="http://schemas.microsoft.com/office/drawing/2014/main" id="{EA1B7954-D47C-E75E-7685-509BF33204D0}"/>
              </a:ext>
            </a:extLst>
          </p:cNvPr>
          <p:cNvSpPr/>
          <p:nvPr/>
        </p:nvSpPr>
        <p:spPr>
          <a:xfrm>
            <a:off x="835584" y="686014"/>
            <a:ext cx="532493" cy="202767"/>
          </a:xfrm>
          <a:prstGeom prst="roundRect">
            <a:avLst>
              <a:gd name="adj" fmla="val 50000"/>
            </a:avLst>
          </a:prstGeom>
          <a:solidFill>
            <a:schemeClr val="bg1">
              <a:lumMod val="75000"/>
            </a:schemeClr>
          </a:solidFill>
          <a:ln cap="rnd" cmpd="sng">
            <a:noFill/>
          </a:ln>
          <a:effectLst>
            <a:softEdge rad="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pl-PL" sz="900" dirty="0" err="1">
                <a:solidFill>
                  <a:schemeClr val="bg1"/>
                </a:solidFill>
                <a:latin typeface="Tahoma" panose="020B0604030504040204" pitchFamily="34" charset="0"/>
                <a:ea typeface="Tahoma" panose="020B0604030504040204" pitchFamily="34" charset="0"/>
                <a:cs typeface="Tahoma" panose="020B0604030504040204" pitchFamily="34" charset="0"/>
              </a:rPr>
              <a:t>tags</a:t>
            </a:r>
            <a:endParaRPr lang="pl-PL" sz="9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26" name="Rectangle: Rounded Corners 25">
            <a:extLst>
              <a:ext uri="{FF2B5EF4-FFF2-40B4-BE49-F238E27FC236}">
                <a16:creationId xmlns:a16="http://schemas.microsoft.com/office/drawing/2014/main" id="{CDCEA398-52CD-4173-B128-9E2C11C28B1C}"/>
              </a:ext>
            </a:extLst>
          </p:cNvPr>
          <p:cNvSpPr/>
          <p:nvPr/>
        </p:nvSpPr>
        <p:spPr>
          <a:xfrm>
            <a:off x="1505708" y="690825"/>
            <a:ext cx="532493" cy="202767"/>
          </a:xfrm>
          <a:prstGeom prst="roundRect">
            <a:avLst>
              <a:gd name="adj" fmla="val 50000"/>
            </a:avLst>
          </a:prstGeom>
          <a:solidFill>
            <a:schemeClr val="bg1">
              <a:lumMod val="75000"/>
            </a:schemeClr>
          </a:solidFill>
          <a:ln cap="rnd" cmpd="sng">
            <a:noFill/>
          </a:ln>
          <a:effectLst>
            <a:softEdge rad="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pl-PL" sz="900" dirty="0" err="1">
                <a:solidFill>
                  <a:schemeClr val="bg1"/>
                </a:solidFill>
                <a:latin typeface="Tahoma" panose="020B0604030504040204" pitchFamily="34" charset="0"/>
                <a:ea typeface="Tahoma" panose="020B0604030504040204" pitchFamily="34" charset="0"/>
                <a:cs typeface="Tahoma" panose="020B0604030504040204" pitchFamily="34" charset="0"/>
              </a:rPr>
              <a:t>Lvl</a:t>
            </a:r>
            <a:r>
              <a:rPr lang="pl-PL" sz="900" dirty="0">
                <a:solidFill>
                  <a:schemeClr val="bg1"/>
                </a:solidFill>
                <a:latin typeface="Tahoma" panose="020B0604030504040204" pitchFamily="34" charset="0"/>
                <a:ea typeface="Tahoma" panose="020B0604030504040204" pitchFamily="34" charset="0"/>
                <a:cs typeface="Tahoma" panose="020B0604030504040204" pitchFamily="34" charset="0"/>
              </a:rPr>
              <a:t> </a:t>
            </a:r>
          </a:p>
        </p:txBody>
      </p:sp>
      <p:sp>
        <p:nvSpPr>
          <p:cNvPr id="27" name="Rectangle 26">
            <a:extLst>
              <a:ext uri="{FF2B5EF4-FFF2-40B4-BE49-F238E27FC236}">
                <a16:creationId xmlns:a16="http://schemas.microsoft.com/office/drawing/2014/main" id="{42B7C4CD-D866-A7EC-C7C1-C9426209305C}"/>
              </a:ext>
            </a:extLst>
          </p:cNvPr>
          <p:cNvSpPr/>
          <p:nvPr/>
        </p:nvSpPr>
        <p:spPr>
          <a:xfrm>
            <a:off x="60318" y="852310"/>
            <a:ext cx="1352867" cy="2413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pl-PL" sz="800" dirty="0">
                <a:solidFill>
                  <a:schemeClr val="tx1"/>
                </a:solidFill>
                <a:latin typeface="Open sans" panose="020B0606030504020204" pitchFamily="34" charset="0"/>
                <a:ea typeface="Open sans" panose="020B0606030504020204" pitchFamily="34" charset="0"/>
                <a:cs typeface="Open sans" panose="020B0606030504020204" pitchFamily="34" charset="0"/>
              </a:rPr>
              <a:t>#advanced</a:t>
            </a:r>
          </a:p>
        </p:txBody>
      </p:sp>
    </p:spTree>
    <p:extLst>
      <p:ext uri="{BB962C8B-B14F-4D97-AF65-F5344CB8AC3E}">
        <p14:creationId xmlns:p14="http://schemas.microsoft.com/office/powerpoint/2010/main" val="15439450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BF9F4"/>
        </a:solidFill>
        <a:effectLst/>
      </p:bgPr>
    </p:bg>
    <p:spTree>
      <p:nvGrpSpPr>
        <p:cNvPr id="1" name=""/>
        <p:cNvGrpSpPr/>
        <p:nvPr/>
      </p:nvGrpSpPr>
      <p:grpSpPr>
        <a:xfrm>
          <a:off x="0" y="0"/>
          <a:ext cx="0" cy="0"/>
          <a:chOff x="0" y="0"/>
          <a:chExt cx="0" cy="0"/>
        </a:xfrm>
      </p:grpSpPr>
      <p:sp>
        <p:nvSpPr>
          <p:cNvPr id="10" name="Rectangle: Rounded Corners 9">
            <a:extLst>
              <a:ext uri="{FF2B5EF4-FFF2-40B4-BE49-F238E27FC236}">
                <a16:creationId xmlns:a16="http://schemas.microsoft.com/office/drawing/2014/main" id="{E776BEE0-D408-8AEC-E2D4-D1CC357329AF}"/>
              </a:ext>
            </a:extLst>
          </p:cNvPr>
          <p:cNvSpPr/>
          <p:nvPr/>
        </p:nvSpPr>
        <p:spPr>
          <a:xfrm>
            <a:off x="31060" y="265550"/>
            <a:ext cx="742848" cy="241300"/>
          </a:xfrm>
          <a:prstGeom prst="roundRect">
            <a:avLst>
              <a:gd name="adj" fmla="val 33509"/>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endParaRPr lang="pl-PL" sz="800" dirty="0">
              <a:latin typeface="Tahoma" panose="020B0604030504040204" pitchFamily="34" charset="0"/>
              <a:ea typeface="Tahoma" panose="020B0604030504040204" pitchFamily="34" charset="0"/>
              <a:cs typeface="Tahoma" panose="020B0604030504040204" pitchFamily="34" charset="0"/>
            </a:endParaRPr>
          </a:p>
        </p:txBody>
      </p:sp>
      <p:sp>
        <p:nvSpPr>
          <p:cNvPr id="5" name="Rectangle 4">
            <a:extLst>
              <a:ext uri="{FF2B5EF4-FFF2-40B4-BE49-F238E27FC236}">
                <a16:creationId xmlns:a16="http://schemas.microsoft.com/office/drawing/2014/main" id="{2EC90127-CCFA-B40B-0C59-95B6B9974059}"/>
              </a:ext>
            </a:extLst>
          </p:cNvPr>
          <p:cNvSpPr/>
          <p:nvPr/>
        </p:nvSpPr>
        <p:spPr>
          <a:xfrm>
            <a:off x="0" y="278296"/>
            <a:ext cx="584200" cy="2413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pl-PL" sz="16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lvl</a:t>
            </a:r>
            <a:r>
              <a:rPr lang="pl-PL" sz="1600" dirty="0">
                <a:solidFill>
                  <a:schemeClr val="tx1"/>
                </a:solidFill>
                <a:latin typeface="Open sans" panose="020B0606030504020204" pitchFamily="34" charset="0"/>
                <a:ea typeface="Open sans" panose="020B0606030504020204" pitchFamily="34" charset="0"/>
                <a:cs typeface="Open sans" panose="020B0606030504020204" pitchFamily="34" charset="0"/>
              </a:rPr>
              <a:t> 3</a:t>
            </a:r>
          </a:p>
        </p:txBody>
      </p:sp>
      <p:sp>
        <p:nvSpPr>
          <p:cNvPr id="7" name="Arrow: Chevron 6">
            <a:extLst>
              <a:ext uri="{FF2B5EF4-FFF2-40B4-BE49-F238E27FC236}">
                <a16:creationId xmlns:a16="http://schemas.microsoft.com/office/drawing/2014/main" id="{E330E8CB-606B-8001-4143-5845E077660A}"/>
              </a:ext>
            </a:extLst>
          </p:cNvPr>
          <p:cNvSpPr/>
          <p:nvPr/>
        </p:nvSpPr>
        <p:spPr>
          <a:xfrm rot="5400000">
            <a:off x="580388" y="319888"/>
            <a:ext cx="120015" cy="158116"/>
          </a:xfrm>
          <a:prstGeom prst="chevron">
            <a:avLst>
              <a:gd name="adj" fmla="val 94220"/>
            </a:avLst>
          </a:prstGeom>
          <a:solidFill>
            <a:schemeClr val="tx1"/>
          </a:solidFill>
          <a:ln>
            <a:solidFill>
              <a:schemeClr val="tx1"/>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pl-PL">
              <a:solidFill>
                <a:schemeClr val="tx1"/>
              </a:solidFill>
            </a:endParaRPr>
          </a:p>
        </p:txBody>
      </p:sp>
      <p:sp>
        <p:nvSpPr>
          <p:cNvPr id="13" name="Rectangle: Rounded Corners 12">
            <a:extLst>
              <a:ext uri="{FF2B5EF4-FFF2-40B4-BE49-F238E27FC236}">
                <a16:creationId xmlns:a16="http://schemas.microsoft.com/office/drawing/2014/main" id="{97BCA11B-0E32-9738-5A30-720921652565}"/>
              </a:ext>
            </a:extLst>
          </p:cNvPr>
          <p:cNvSpPr/>
          <p:nvPr/>
        </p:nvSpPr>
        <p:spPr>
          <a:xfrm>
            <a:off x="888258" y="273336"/>
            <a:ext cx="742848" cy="241300"/>
          </a:xfrm>
          <a:prstGeom prst="roundRect">
            <a:avLst>
              <a:gd name="adj" fmla="val 33509"/>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endParaRPr lang="pl-PL" sz="800" dirty="0">
              <a:latin typeface="Tahoma" panose="020B0604030504040204" pitchFamily="34" charset="0"/>
              <a:ea typeface="Tahoma" panose="020B0604030504040204" pitchFamily="34" charset="0"/>
              <a:cs typeface="Tahoma" panose="020B0604030504040204" pitchFamily="34" charset="0"/>
            </a:endParaRPr>
          </a:p>
        </p:txBody>
      </p:sp>
      <p:sp>
        <p:nvSpPr>
          <p:cNvPr id="14" name="Rectangle: Rounded Corners 13">
            <a:extLst>
              <a:ext uri="{FF2B5EF4-FFF2-40B4-BE49-F238E27FC236}">
                <a16:creationId xmlns:a16="http://schemas.microsoft.com/office/drawing/2014/main" id="{B898B335-9131-C04C-6159-FC32BA1D4332}"/>
              </a:ext>
            </a:extLst>
          </p:cNvPr>
          <p:cNvSpPr/>
          <p:nvPr/>
        </p:nvSpPr>
        <p:spPr>
          <a:xfrm>
            <a:off x="1745455" y="273336"/>
            <a:ext cx="742848" cy="241300"/>
          </a:xfrm>
          <a:prstGeom prst="roundRect">
            <a:avLst>
              <a:gd name="adj" fmla="val 33509"/>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endParaRPr lang="pl-PL" sz="800" dirty="0">
              <a:latin typeface="Tahoma" panose="020B0604030504040204" pitchFamily="34" charset="0"/>
              <a:ea typeface="Tahoma" panose="020B0604030504040204" pitchFamily="34" charset="0"/>
              <a:cs typeface="Tahoma" panose="020B0604030504040204" pitchFamily="34" charset="0"/>
            </a:endParaRPr>
          </a:p>
        </p:txBody>
      </p:sp>
      <p:pic>
        <p:nvPicPr>
          <p:cNvPr id="16" name="Picture 15">
            <a:extLst>
              <a:ext uri="{FF2B5EF4-FFF2-40B4-BE49-F238E27FC236}">
                <a16:creationId xmlns:a16="http://schemas.microsoft.com/office/drawing/2014/main" id="{37790D67-474D-3D24-8564-B5F8842CC508}"/>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895736" y="298154"/>
            <a:ext cx="255551" cy="191663"/>
          </a:xfrm>
          <a:prstGeom prst="rect">
            <a:avLst/>
          </a:prstGeom>
        </p:spPr>
      </p:pic>
      <p:sp>
        <p:nvSpPr>
          <p:cNvPr id="18" name="Rectangle 17">
            <a:extLst>
              <a:ext uri="{FF2B5EF4-FFF2-40B4-BE49-F238E27FC236}">
                <a16:creationId xmlns:a16="http://schemas.microsoft.com/office/drawing/2014/main" id="{66C65F6E-DF45-A5F9-3D54-FB17661AE7A0}"/>
              </a:ext>
            </a:extLst>
          </p:cNvPr>
          <p:cNvSpPr/>
          <p:nvPr/>
        </p:nvSpPr>
        <p:spPr>
          <a:xfrm>
            <a:off x="1075977" y="273336"/>
            <a:ext cx="584200" cy="2413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pl-PL" sz="16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Eng</a:t>
            </a:r>
            <a:endParaRPr lang="pl-PL" sz="16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19" name="Graphic 18" descr="Daily calendar">
            <a:extLst>
              <a:ext uri="{FF2B5EF4-FFF2-40B4-BE49-F238E27FC236}">
                <a16:creationId xmlns:a16="http://schemas.microsoft.com/office/drawing/2014/main" id="{FAECFFC1-748F-E9A8-B82A-0000BBB7634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771955" y="287140"/>
            <a:ext cx="198120" cy="198120"/>
          </a:xfrm>
          <a:prstGeom prst="rect">
            <a:avLst/>
          </a:prstGeom>
        </p:spPr>
      </p:pic>
      <p:sp>
        <p:nvSpPr>
          <p:cNvPr id="20" name="Rectangle 19">
            <a:extLst>
              <a:ext uri="{FF2B5EF4-FFF2-40B4-BE49-F238E27FC236}">
                <a16:creationId xmlns:a16="http://schemas.microsoft.com/office/drawing/2014/main" id="{4337F17A-ADAE-9100-3EE1-2BB529E9ECD4}"/>
              </a:ext>
            </a:extLst>
          </p:cNvPr>
          <p:cNvSpPr/>
          <p:nvPr/>
        </p:nvSpPr>
        <p:spPr>
          <a:xfrm>
            <a:off x="1930603" y="273336"/>
            <a:ext cx="584200" cy="2413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pl-PL" sz="1600" dirty="0">
                <a:solidFill>
                  <a:schemeClr val="tx1"/>
                </a:solidFill>
                <a:latin typeface="Open sans" panose="020B0606030504020204" pitchFamily="34" charset="0"/>
                <a:ea typeface="Open sans" panose="020B0606030504020204" pitchFamily="34" charset="0"/>
                <a:cs typeface="Open sans" panose="020B0606030504020204" pitchFamily="34" charset="0"/>
              </a:rPr>
              <a:t>22h</a:t>
            </a:r>
          </a:p>
        </p:txBody>
      </p:sp>
      <p:sp>
        <p:nvSpPr>
          <p:cNvPr id="56" name="Rectangle 55">
            <a:extLst>
              <a:ext uri="{FF2B5EF4-FFF2-40B4-BE49-F238E27FC236}">
                <a16:creationId xmlns:a16="http://schemas.microsoft.com/office/drawing/2014/main" id="{9E679659-307D-4999-F67F-53BDEAED9921}"/>
              </a:ext>
            </a:extLst>
          </p:cNvPr>
          <p:cNvSpPr/>
          <p:nvPr/>
        </p:nvSpPr>
        <p:spPr>
          <a:xfrm>
            <a:off x="1680210" y="4549962"/>
            <a:ext cx="838800" cy="484229"/>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b"/>
          <a:lstStyle/>
          <a:p>
            <a:pPr algn="ctr"/>
            <a:r>
              <a:rPr lang="pl-PL" sz="1100" dirty="0">
                <a:latin typeface="Tahoma" panose="020B0604030504040204" pitchFamily="34" charset="0"/>
                <a:ea typeface="Tahoma" panose="020B0604030504040204" pitchFamily="34" charset="0"/>
                <a:cs typeface="Tahoma" panose="020B0604030504040204" pitchFamily="34" charset="0"/>
              </a:rPr>
              <a:t>Train</a:t>
            </a:r>
          </a:p>
        </p:txBody>
      </p:sp>
      <p:sp>
        <p:nvSpPr>
          <p:cNvPr id="57" name="Rectangle 56">
            <a:extLst>
              <a:ext uri="{FF2B5EF4-FFF2-40B4-BE49-F238E27FC236}">
                <a16:creationId xmlns:a16="http://schemas.microsoft.com/office/drawing/2014/main" id="{94F84D9C-C839-D8F5-6668-9DA6F2E4029C}"/>
              </a:ext>
            </a:extLst>
          </p:cNvPr>
          <p:cNvSpPr/>
          <p:nvPr/>
        </p:nvSpPr>
        <p:spPr>
          <a:xfrm>
            <a:off x="-981" y="4549962"/>
            <a:ext cx="838800" cy="484229"/>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b"/>
          <a:lstStyle/>
          <a:p>
            <a:pPr algn="ctr"/>
            <a:r>
              <a:rPr lang="pl-PL" sz="1100" dirty="0" err="1">
                <a:solidFill>
                  <a:schemeClr val="bg1"/>
                </a:solidFill>
                <a:latin typeface="Tahoma" panose="020B0604030504040204" pitchFamily="34" charset="0"/>
                <a:ea typeface="Tahoma" panose="020B0604030504040204" pitchFamily="34" charset="0"/>
                <a:cs typeface="Tahoma" panose="020B0604030504040204" pitchFamily="34" charset="0"/>
              </a:rPr>
              <a:t>Learn</a:t>
            </a:r>
            <a:endParaRPr lang="pl-PL"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58" name="Rectangle 57">
            <a:extLst>
              <a:ext uri="{FF2B5EF4-FFF2-40B4-BE49-F238E27FC236}">
                <a16:creationId xmlns:a16="http://schemas.microsoft.com/office/drawing/2014/main" id="{819CC536-2DE2-DFEE-0845-575F58AD4D0F}"/>
              </a:ext>
            </a:extLst>
          </p:cNvPr>
          <p:cNvSpPr/>
          <p:nvPr/>
        </p:nvSpPr>
        <p:spPr>
          <a:xfrm>
            <a:off x="840281" y="4549962"/>
            <a:ext cx="838800" cy="484229"/>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b"/>
          <a:lstStyle/>
          <a:p>
            <a:pPr algn="ctr"/>
            <a:r>
              <a:rPr lang="pl-PL" sz="1100" dirty="0" err="1">
                <a:solidFill>
                  <a:schemeClr val="tx1"/>
                </a:solidFill>
                <a:latin typeface="Tahoma" panose="020B0604030504040204" pitchFamily="34" charset="0"/>
                <a:ea typeface="Tahoma" panose="020B0604030504040204" pitchFamily="34" charset="0"/>
                <a:cs typeface="Tahoma" panose="020B0604030504040204" pitchFamily="34" charset="0"/>
              </a:rPr>
              <a:t>Add</a:t>
            </a:r>
            <a:r>
              <a:rPr lang="pl-PL" sz="11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pl-PL" sz="1100" dirty="0" err="1">
                <a:solidFill>
                  <a:schemeClr val="tx1"/>
                </a:solidFill>
                <a:latin typeface="Tahoma" panose="020B0604030504040204" pitchFamily="34" charset="0"/>
                <a:ea typeface="Tahoma" panose="020B0604030504040204" pitchFamily="34" charset="0"/>
                <a:cs typeface="Tahoma" panose="020B0604030504040204" pitchFamily="34" charset="0"/>
              </a:rPr>
              <a:t>new</a:t>
            </a:r>
            <a:endParaRPr lang="pl-PL" sz="11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pic>
        <p:nvPicPr>
          <p:cNvPr id="59" name="Graphic 58" descr="Graduation cap">
            <a:extLst>
              <a:ext uri="{FF2B5EF4-FFF2-40B4-BE49-F238E27FC236}">
                <a16:creationId xmlns:a16="http://schemas.microsoft.com/office/drawing/2014/main" id="{76ACB41E-AB8E-C56A-7ABA-9CF120DD1B2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73949" y="4525353"/>
            <a:ext cx="333270" cy="380135"/>
          </a:xfrm>
          <a:prstGeom prst="rect">
            <a:avLst/>
          </a:prstGeom>
        </p:spPr>
      </p:pic>
      <p:pic>
        <p:nvPicPr>
          <p:cNvPr id="60" name="Graphic 59" descr="Add">
            <a:extLst>
              <a:ext uri="{FF2B5EF4-FFF2-40B4-BE49-F238E27FC236}">
                <a16:creationId xmlns:a16="http://schemas.microsoft.com/office/drawing/2014/main" id="{46EA8AD5-80F1-8BFA-F257-2F11D9F334F0}"/>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101862" y="4582700"/>
            <a:ext cx="315638" cy="265442"/>
          </a:xfrm>
          <a:prstGeom prst="rect">
            <a:avLst/>
          </a:prstGeom>
        </p:spPr>
      </p:pic>
      <p:pic>
        <p:nvPicPr>
          <p:cNvPr id="68" name="Graphic 67" descr="Brain in head">
            <a:extLst>
              <a:ext uri="{FF2B5EF4-FFF2-40B4-BE49-F238E27FC236}">
                <a16:creationId xmlns:a16="http://schemas.microsoft.com/office/drawing/2014/main" id="{EACB71BD-59DF-7512-EB10-2DC34A273AE1}"/>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969300" y="4582700"/>
            <a:ext cx="295158" cy="265443"/>
          </a:xfrm>
          <a:prstGeom prst="rect">
            <a:avLst/>
          </a:prstGeom>
        </p:spPr>
      </p:pic>
      <p:sp>
        <p:nvSpPr>
          <p:cNvPr id="17" name="Rectangle: Rounded Corners 16">
            <a:extLst>
              <a:ext uri="{FF2B5EF4-FFF2-40B4-BE49-F238E27FC236}">
                <a16:creationId xmlns:a16="http://schemas.microsoft.com/office/drawing/2014/main" id="{BD6C17B1-32BA-9FB5-5C60-4C1091F011D5}"/>
              </a:ext>
            </a:extLst>
          </p:cNvPr>
          <p:cNvSpPr/>
          <p:nvPr/>
        </p:nvSpPr>
        <p:spPr>
          <a:xfrm>
            <a:off x="387015" y="599511"/>
            <a:ext cx="1740489" cy="247604"/>
          </a:xfrm>
          <a:prstGeom prst="roundRect">
            <a:avLst>
              <a:gd name="adj" fmla="val 50000"/>
            </a:avLst>
          </a:prstGeom>
          <a:solidFill>
            <a:schemeClr val="accent4"/>
          </a:solidFill>
          <a:ln cap="rnd" cmpd="sng">
            <a:solidFill>
              <a:schemeClr val="tx1">
                <a:lumMod val="95000"/>
                <a:lumOff val="5000"/>
                <a:alpha val="96000"/>
              </a:schemeClr>
            </a:solidFill>
          </a:ln>
          <a:effectLst>
            <a:softEdge rad="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l-PL" sz="1000" dirty="0" err="1">
                <a:latin typeface="Tahoma" panose="020B0604030504040204" pitchFamily="34" charset="0"/>
                <a:ea typeface="Tahoma" panose="020B0604030504040204" pitchFamily="34" charset="0"/>
                <a:cs typeface="Tahoma" panose="020B0604030504040204" pitchFamily="34" charset="0"/>
              </a:rPr>
              <a:t>Choose</a:t>
            </a:r>
            <a:r>
              <a:rPr lang="pl-PL" sz="1000" dirty="0">
                <a:latin typeface="Tahoma" panose="020B0604030504040204" pitchFamily="34" charset="0"/>
                <a:ea typeface="Tahoma" panose="020B0604030504040204" pitchFamily="34" charset="0"/>
                <a:cs typeface="Tahoma" panose="020B0604030504040204" pitchFamily="34" charset="0"/>
              </a:rPr>
              <a:t> </a:t>
            </a:r>
            <a:r>
              <a:rPr lang="pl-PL" sz="1000" dirty="0" err="1">
                <a:latin typeface="Tahoma" panose="020B0604030504040204" pitchFamily="34" charset="0"/>
                <a:ea typeface="Tahoma" panose="020B0604030504040204" pitchFamily="34" charset="0"/>
                <a:cs typeface="Tahoma" panose="020B0604030504040204" pitchFamily="34" charset="0"/>
              </a:rPr>
              <a:t>canva</a:t>
            </a:r>
            <a:endParaRPr lang="pl-PL" sz="1000" dirty="0">
              <a:latin typeface="Tahoma" panose="020B0604030504040204" pitchFamily="34" charset="0"/>
              <a:ea typeface="Tahoma" panose="020B0604030504040204" pitchFamily="34" charset="0"/>
              <a:cs typeface="Tahoma" panose="020B0604030504040204" pitchFamily="34" charset="0"/>
            </a:endParaRPr>
          </a:p>
        </p:txBody>
      </p:sp>
      <p:cxnSp>
        <p:nvCxnSpPr>
          <p:cNvPr id="23" name="Straight Connector 22">
            <a:extLst>
              <a:ext uri="{FF2B5EF4-FFF2-40B4-BE49-F238E27FC236}">
                <a16:creationId xmlns:a16="http://schemas.microsoft.com/office/drawing/2014/main" id="{2E20180B-F64F-1D68-F6BD-E311C64AB99E}"/>
              </a:ext>
            </a:extLst>
          </p:cNvPr>
          <p:cNvCxnSpPr/>
          <p:nvPr/>
        </p:nvCxnSpPr>
        <p:spPr>
          <a:xfrm>
            <a:off x="-6035" y="629274"/>
            <a:ext cx="432000" cy="0"/>
          </a:xfrm>
          <a:prstGeom prst="line">
            <a:avLst/>
          </a:prstGeom>
          <a:ln w="127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72DAE8BE-9475-5822-D0B0-B4528CF1F7FF}"/>
              </a:ext>
            </a:extLst>
          </p:cNvPr>
          <p:cNvCxnSpPr/>
          <p:nvPr/>
        </p:nvCxnSpPr>
        <p:spPr>
          <a:xfrm>
            <a:off x="2081329" y="629274"/>
            <a:ext cx="432000" cy="0"/>
          </a:xfrm>
          <a:prstGeom prst="line">
            <a:avLst/>
          </a:prstGeom>
          <a:ln w="127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3" name="Straight Connector 2">
            <a:extLst>
              <a:ext uri="{FF2B5EF4-FFF2-40B4-BE49-F238E27FC236}">
                <a16:creationId xmlns:a16="http://schemas.microsoft.com/office/drawing/2014/main" id="{B3057EE2-08F2-3744-3A20-18893DAB0669}"/>
              </a:ext>
            </a:extLst>
          </p:cNvPr>
          <p:cNvCxnSpPr/>
          <p:nvPr/>
        </p:nvCxnSpPr>
        <p:spPr>
          <a:xfrm>
            <a:off x="-235" y="824180"/>
            <a:ext cx="432000" cy="0"/>
          </a:xfrm>
          <a:prstGeom prst="line">
            <a:avLst/>
          </a:prstGeom>
          <a:ln w="127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91AD9429-E268-E6BD-2CBE-B75C5A94EA0C}"/>
              </a:ext>
            </a:extLst>
          </p:cNvPr>
          <p:cNvCxnSpPr/>
          <p:nvPr/>
        </p:nvCxnSpPr>
        <p:spPr>
          <a:xfrm>
            <a:off x="2087129" y="824180"/>
            <a:ext cx="432000" cy="0"/>
          </a:xfrm>
          <a:prstGeom prst="line">
            <a:avLst/>
          </a:prstGeom>
          <a:ln w="127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6" name="Rectangle: Rounded Corners 5">
            <a:hlinkClick r:id="rId12" action="ppaction://hlinksldjump"/>
            <a:extLst>
              <a:ext uri="{FF2B5EF4-FFF2-40B4-BE49-F238E27FC236}">
                <a16:creationId xmlns:a16="http://schemas.microsoft.com/office/drawing/2014/main" id="{55761E2D-822A-1EFC-3390-2D4DC7B33F3B}"/>
              </a:ext>
            </a:extLst>
          </p:cNvPr>
          <p:cNvSpPr/>
          <p:nvPr/>
        </p:nvSpPr>
        <p:spPr>
          <a:xfrm>
            <a:off x="36726" y="973479"/>
            <a:ext cx="2229121" cy="442652"/>
          </a:xfrm>
          <a:prstGeom prst="roundRect">
            <a:avLst>
              <a:gd name="adj" fmla="val 50000"/>
            </a:avLst>
          </a:prstGeom>
          <a:gradFill flip="none" rotWithShape="1">
            <a:gsLst>
              <a:gs pos="0">
                <a:srgbClr val="D62400">
                  <a:alpha val="0"/>
                  <a:lumMod val="100000"/>
                </a:srgbClr>
              </a:gs>
              <a:gs pos="50000">
                <a:srgbClr val="D62400">
                  <a:alpha val="70000"/>
                </a:srgbClr>
              </a:gs>
              <a:gs pos="100000">
                <a:srgbClr val="D62400"/>
              </a:gs>
            </a:gsLst>
            <a:lin ang="10800000" scaled="1"/>
            <a:tileRect/>
          </a:gradFill>
          <a:ln cap="rnd" cmpd="sng">
            <a:noFill/>
          </a:ln>
          <a:effectLst>
            <a:softEdge rad="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pl-PL" sz="900" dirty="0" err="1">
                <a:solidFill>
                  <a:schemeClr val="bg1"/>
                </a:solidFill>
                <a:latin typeface="Tahoma" panose="020B0604030504040204" pitchFamily="34" charset="0"/>
                <a:ea typeface="Tahoma" panose="020B0604030504040204" pitchFamily="34" charset="0"/>
                <a:cs typeface="Tahoma" panose="020B0604030504040204" pitchFamily="34" charset="0"/>
              </a:rPr>
              <a:t>Heat</a:t>
            </a:r>
            <a:r>
              <a:rPr lang="pl-PL" sz="900" dirty="0">
                <a:solidFill>
                  <a:schemeClr val="bg1"/>
                </a:solidFill>
                <a:latin typeface="Tahoma" panose="020B0604030504040204" pitchFamily="34" charset="0"/>
                <a:ea typeface="Tahoma" panose="020B0604030504040204" pitchFamily="34" charset="0"/>
                <a:cs typeface="Tahoma" panose="020B0604030504040204" pitchFamily="34" charset="0"/>
              </a:rPr>
              <a:t> Transfer </a:t>
            </a:r>
            <a:r>
              <a:rPr lang="pl-PL" sz="900" dirty="0" err="1">
                <a:solidFill>
                  <a:schemeClr val="bg1"/>
                </a:solidFill>
                <a:latin typeface="Tahoma" panose="020B0604030504040204" pitchFamily="34" charset="0"/>
                <a:ea typeface="Tahoma" panose="020B0604030504040204" pitchFamily="34" charset="0"/>
                <a:cs typeface="Tahoma" panose="020B0604030504040204" pitchFamily="34" charset="0"/>
              </a:rPr>
              <a:t>basics</a:t>
            </a:r>
            <a:r>
              <a:rPr lang="pl-PL" sz="900" dirty="0">
                <a:solidFill>
                  <a:schemeClr val="bg1"/>
                </a:solidFill>
                <a:latin typeface="Tahoma" panose="020B0604030504040204" pitchFamily="34" charset="0"/>
                <a:ea typeface="Tahoma" panose="020B0604030504040204" pitchFamily="34" charset="0"/>
                <a:cs typeface="Tahoma" panose="020B0604030504040204" pitchFamily="34" charset="0"/>
              </a:rPr>
              <a:t>	     </a:t>
            </a:r>
            <a:r>
              <a:rPr lang="pl-PL" sz="900" dirty="0" err="1">
                <a:solidFill>
                  <a:schemeClr val="bg1"/>
                </a:solidFill>
                <a:latin typeface="Tahoma" panose="020B0604030504040204" pitchFamily="34" charset="0"/>
                <a:ea typeface="Tahoma" panose="020B0604030504040204" pitchFamily="34" charset="0"/>
                <a:cs typeface="Tahoma" panose="020B0604030504040204" pitchFamily="34" charset="0"/>
              </a:rPr>
              <a:t>lvl</a:t>
            </a:r>
            <a:r>
              <a:rPr lang="pl-PL" sz="900" dirty="0">
                <a:solidFill>
                  <a:schemeClr val="bg1"/>
                </a:solidFill>
                <a:latin typeface="Tahoma" panose="020B0604030504040204" pitchFamily="34" charset="0"/>
                <a:ea typeface="Tahoma" panose="020B0604030504040204" pitchFamily="34" charset="0"/>
                <a:cs typeface="Tahoma" panose="020B0604030504040204" pitchFamily="34" charset="0"/>
              </a:rPr>
              <a:t> 3</a:t>
            </a:r>
          </a:p>
        </p:txBody>
      </p:sp>
      <p:sp>
        <p:nvSpPr>
          <p:cNvPr id="8" name="Rectangle: Rounded Corners 7">
            <a:hlinkClick r:id="rId13" action="ppaction://hlinksldjump"/>
            <a:extLst>
              <a:ext uri="{FF2B5EF4-FFF2-40B4-BE49-F238E27FC236}">
                <a16:creationId xmlns:a16="http://schemas.microsoft.com/office/drawing/2014/main" id="{06752CC9-0ED5-94DF-7E20-ADE9FC05DC2E}"/>
              </a:ext>
            </a:extLst>
          </p:cNvPr>
          <p:cNvSpPr/>
          <p:nvPr/>
        </p:nvSpPr>
        <p:spPr>
          <a:xfrm>
            <a:off x="36726" y="1470165"/>
            <a:ext cx="2229121" cy="442652"/>
          </a:xfrm>
          <a:prstGeom prst="roundRect">
            <a:avLst>
              <a:gd name="adj" fmla="val 50000"/>
            </a:avLst>
          </a:prstGeom>
          <a:gradFill flip="none" rotWithShape="1">
            <a:gsLst>
              <a:gs pos="0">
                <a:srgbClr val="D62400">
                  <a:alpha val="0"/>
                  <a:lumMod val="100000"/>
                </a:srgbClr>
              </a:gs>
              <a:gs pos="50000">
                <a:srgbClr val="D62400">
                  <a:alpha val="70000"/>
                </a:srgbClr>
              </a:gs>
              <a:gs pos="100000">
                <a:srgbClr val="D62400"/>
              </a:gs>
            </a:gsLst>
            <a:lin ang="10800000" scaled="1"/>
            <a:tileRect/>
          </a:gradFill>
          <a:ln cap="rnd" cmpd="sng">
            <a:noFill/>
          </a:ln>
          <a:effectLst>
            <a:softEdge rad="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pl-PL" sz="900" dirty="0" err="1">
                <a:solidFill>
                  <a:schemeClr val="bg1"/>
                </a:solidFill>
                <a:latin typeface="Tahoma" panose="020B0604030504040204" pitchFamily="34" charset="0"/>
                <a:ea typeface="Tahoma" panose="020B0604030504040204" pitchFamily="34" charset="0"/>
                <a:cs typeface="Tahoma" panose="020B0604030504040204" pitchFamily="34" charset="0"/>
              </a:rPr>
              <a:t>Mechanic</a:t>
            </a:r>
            <a:r>
              <a:rPr lang="pl-PL" sz="900" dirty="0">
                <a:solidFill>
                  <a:schemeClr val="bg1"/>
                </a:solidFill>
                <a:latin typeface="Tahoma" panose="020B0604030504040204" pitchFamily="34" charset="0"/>
                <a:ea typeface="Tahoma" panose="020B0604030504040204" pitchFamily="34" charset="0"/>
                <a:cs typeface="Tahoma" panose="020B0604030504040204" pitchFamily="34" charset="0"/>
              </a:rPr>
              <a:t> </a:t>
            </a:r>
            <a:r>
              <a:rPr lang="pl-PL" sz="900" dirty="0" err="1">
                <a:solidFill>
                  <a:schemeClr val="bg1"/>
                </a:solidFill>
                <a:latin typeface="Tahoma" panose="020B0604030504040204" pitchFamily="34" charset="0"/>
                <a:ea typeface="Tahoma" panose="020B0604030504040204" pitchFamily="34" charset="0"/>
                <a:cs typeface="Tahoma" panose="020B0604030504040204" pitchFamily="34" charset="0"/>
              </a:rPr>
              <a:t>basics</a:t>
            </a:r>
            <a:r>
              <a:rPr lang="pl-PL" sz="900" dirty="0">
                <a:solidFill>
                  <a:schemeClr val="bg1"/>
                </a:solidFill>
                <a:latin typeface="Tahoma" panose="020B0604030504040204" pitchFamily="34" charset="0"/>
                <a:ea typeface="Tahoma" panose="020B0604030504040204" pitchFamily="34" charset="0"/>
                <a:cs typeface="Tahoma" panose="020B0604030504040204" pitchFamily="34" charset="0"/>
              </a:rPr>
              <a:t>		     </a:t>
            </a:r>
            <a:r>
              <a:rPr lang="pl-PL" sz="900" dirty="0" err="1">
                <a:solidFill>
                  <a:schemeClr val="bg1"/>
                </a:solidFill>
                <a:latin typeface="Tahoma" panose="020B0604030504040204" pitchFamily="34" charset="0"/>
                <a:ea typeface="Tahoma" panose="020B0604030504040204" pitchFamily="34" charset="0"/>
                <a:cs typeface="Tahoma" panose="020B0604030504040204" pitchFamily="34" charset="0"/>
              </a:rPr>
              <a:t>lvl</a:t>
            </a:r>
            <a:r>
              <a:rPr lang="pl-PL" sz="900" dirty="0">
                <a:solidFill>
                  <a:schemeClr val="bg1"/>
                </a:solidFill>
                <a:latin typeface="Tahoma" panose="020B0604030504040204" pitchFamily="34" charset="0"/>
                <a:ea typeface="Tahoma" panose="020B0604030504040204" pitchFamily="34" charset="0"/>
                <a:cs typeface="Tahoma" panose="020B0604030504040204" pitchFamily="34" charset="0"/>
              </a:rPr>
              <a:t> 3</a:t>
            </a:r>
          </a:p>
        </p:txBody>
      </p:sp>
      <p:sp>
        <p:nvSpPr>
          <p:cNvPr id="39" name="Rectangle: Rounded Corners 38">
            <a:extLst>
              <a:ext uri="{FF2B5EF4-FFF2-40B4-BE49-F238E27FC236}">
                <a16:creationId xmlns:a16="http://schemas.microsoft.com/office/drawing/2014/main" id="{41D66839-1B39-0D4D-1344-17444E2D7186}"/>
              </a:ext>
            </a:extLst>
          </p:cNvPr>
          <p:cNvSpPr/>
          <p:nvPr/>
        </p:nvSpPr>
        <p:spPr>
          <a:xfrm>
            <a:off x="36726" y="1965842"/>
            <a:ext cx="2229121" cy="442652"/>
          </a:xfrm>
          <a:prstGeom prst="roundRect">
            <a:avLst>
              <a:gd name="adj" fmla="val 50000"/>
            </a:avLst>
          </a:prstGeom>
          <a:gradFill flip="none" rotWithShape="1">
            <a:gsLst>
              <a:gs pos="0">
                <a:srgbClr val="D62400">
                  <a:alpha val="0"/>
                  <a:lumMod val="100000"/>
                </a:srgbClr>
              </a:gs>
              <a:gs pos="50000">
                <a:srgbClr val="D62400">
                  <a:alpha val="70000"/>
                </a:srgbClr>
              </a:gs>
              <a:gs pos="100000">
                <a:srgbClr val="D62400"/>
              </a:gs>
            </a:gsLst>
            <a:lin ang="10800000" scaled="1"/>
            <a:tileRect/>
          </a:gradFill>
          <a:ln cap="rnd" cmpd="sng">
            <a:noFill/>
          </a:ln>
          <a:effectLst>
            <a:softEdge rad="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pl-PL" sz="900" dirty="0" err="1">
                <a:solidFill>
                  <a:schemeClr val="bg1"/>
                </a:solidFill>
                <a:latin typeface="Tahoma" panose="020B0604030504040204" pitchFamily="34" charset="0"/>
                <a:ea typeface="Tahoma" panose="020B0604030504040204" pitchFamily="34" charset="0"/>
                <a:cs typeface="Tahoma" panose="020B0604030504040204" pitchFamily="34" charset="0"/>
              </a:rPr>
              <a:t>Heat</a:t>
            </a:r>
            <a:r>
              <a:rPr lang="pl-PL" sz="900" dirty="0">
                <a:solidFill>
                  <a:schemeClr val="bg1"/>
                </a:solidFill>
                <a:latin typeface="Tahoma" panose="020B0604030504040204" pitchFamily="34" charset="0"/>
                <a:ea typeface="Tahoma" panose="020B0604030504040204" pitchFamily="34" charset="0"/>
                <a:cs typeface="Tahoma" panose="020B0604030504040204" pitchFamily="34" charset="0"/>
              </a:rPr>
              <a:t> </a:t>
            </a:r>
            <a:r>
              <a:rPr lang="pl-PL" sz="900">
                <a:solidFill>
                  <a:schemeClr val="bg1"/>
                </a:solidFill>
                <a:latin typeface="Tahoma" panose="020B0604030504040204" pitchFamily="34" charset="0"/>
                <a:ea typeface="Tahoma" panose="020B0604030504040204" pitchFamily="34" charset="0"/>
                <a:cs typeface="Tahoma" panose="020B0604030504040204" pitchFamily="34" charset="0"/>
              </a:rPr>
              <a:t>Transfer Advanced</a:t>
            </a:r>
            <a:r>
              <a:rPr lang="pl-PL" sz="900" dirty="0">
                <a:solidFill>
                  <a:schemeClr val="bg1"/>
                </a:solidFill>
                <a:latin typeface="Tahoma" panose="020B0604030504040204" pitchFamily="34" charset="0"/>
                <a:ea typeface="Tahoma" panose="020B0604030504040204" pitchFamily="34" charset="0"/>
                <a:cs typeface="Tahoma" panose="020B0604030504040204" pitchFamily="34" charset="0"/>
              </a:rPr>
              <a:t>	     </a:t>
            </a:r>
            <a:r>
              <a:rPr lang="pl-PL" sz="900" dirty="0" err="1">
                <a:solidFill>
                  <a:schemeClr val="bg1"/>
                </a:solidFill>
                <a:latin typeface="Tahoma" panose="020B0604030504040204" pitchFamily="34" charset="0"/>
                <a:ea typeface="Tahoma" panose="020B0604030504040204" pitchFamily="34" charset="0"/>
                <a:cs typeface="Tahoma" panose="020B0604030504040204" pitchFamily="34" charset="0"/>
              </a:rPr>
              <a:t>lvl</a:t>
            </a:r>
            <a:r>
              <a:rPr lang="pl-PL" sz="900" dirty="0">
                <a:solidFill>
                  <a:schemeClr val="bg1"/>
                </a:solidFill>
                <a:latin typeface="Tahoma" panose="020B0604030504040204" pitchFamily="34" charset="0"/>
                <a:ea typeface="Tahoma" panose="020B0604030504040204" pitchFamily="34" charset="0"/>
                <a:cs typeface="Tahoma" panose="020B0604030504040204" pitchFamily="34" charset="0"/>
              </a:rPr>
              <a:t> 5</a:t>
            </a:r>
          </a:p>
        </p:txBody>
      </p:sp>
      <p:sp>
        <p:nvSpPr>
          <p:cNvPr id="40" name="Rectangle: Rounded Corners 39">
            <a:extLst>
              <a:ext uri="{FF2B5EF4-FFF2-40B4-BE49-F238E27FC236}">
                <a16:creationId xmlns:a16="http://schemas.microsoft.com/office/drawing/2014/main" id="{A184AA61-A751-2C17-7B44-43CCF0D39A4C}"/>
              </a:ext>
            </a:extLst>
          </p:cNvPr>
          <p:cNvSpPr/>
          <p:nvPr/>
        </p:nvSpPr>
        <p:spPr>
          <a:xfrm>
            <a:off x="36726" y="2462528"/>
            <a:ext cx="2229121" cy="442652"/>
          </a:xfrm>
          <a:prstGeom prst="roundRect">
            <a:avLst>
              <a:gd name="adj" fmla="val 50000"/>
            </a:avLst>
          </a:prstGeom>
          <a:gradFill flip="none" rotWithShape="1">
            <a:gsLst>
              <a:gs pos="0">
                <a:srgbClr val="D62400">
                  <a:alpha val="0"/>
                  <a:lumMod val="100000"/>
                </a:srgbClr>
              </a:gs>
              <a:gs pos="50000">
                <a:srgbClr val="D62400">
                  <a:alpha val="70000"/>
                </a:srgbClr>
              </a:gs>
              <a:gs pos="100000">
                <a:srgbClr val="D62400"/>
              </a:gs>
            </a:gsLst>
            <a:lin ang="10800000" scaled="1"/>
            <a:tileRect/>
          </a:gradFill>
          <a:ln cap="rnd" cmpd="sng">
            <a:noFill/>
          </a:ln>
          <a:effectLst>
            <a:softEdge rad="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pl-PL" sz="900" dirty="0" err="1">
                <a:solidFill>
                  <a:schemeClr val="bg1"/>
                </a:solidFill>
                <a:latin typeface="Tahoma" panose="020B0604030504040204" pitchFamily="34" charset="0"/>
                <a:ea typeface="Tahoma" panose="020B0604030504040204" pitchFamily="34" charset="0"/>
                <a:cs typeface="Tahoma" panose="020B0604030504040204" pitchFamily="34" charset="0"/>
              </a:rPr>
              <a:t>Mechanic</a:t>
            </a:r>
            <a:r>
              <a:rPr lang="pl-PL" sz="900" dirty="0">
                <a:solidFill>
                  <a:schemeClr val="bg1"/>
                </a:solidFill>
                <a:latin typeface="Tahoma" panose="020B0604030504040204" pitchFamily="34" charset="0"/>
                <a:ea typeface="Tahoma" panose="020B0604030504040204" pitchFamily="34" charset="0"/>
                <a:cs typeface="Tahoma" panose="020B0604030504040204" pitchFamily="34" charset="0"/>
              </a:rPr>
              <a:t> Advanced	     </a:t>
            </a:r>
            <a:r>
              <a:rPr lang="pl-PL" sz="900" dirty="0" err="1">
                <a:solidFill>
                  <a:schemeClr val="bg1"/>
                </a:solidFill>
                <a:latin typeface="Tahoma" panose="020B0604030504040204" pitchFamily="34" charset="0"/>
                <a:ea typeface="Tahoma" panose="020B0604030504040204" pitchFamily="34" charset="0"/>
                <a:cs typeface="Tahoma" panose="020B0604030504040204" pitchFamily="34" charset="0"/>
              </a:rPr>
              <a:t>lvl</a:t>
            </a:r>
            <a:r>
              <a:rPr lang="pl-PL" sz="900" dirty="0">
                <a:solidFill>
                  <a:schemeClr val="bg1"/>
                </a:solidFill>
                <a:latin typeface="Tahoma" panose="020B0604030504040204" pitchFamily="34" charset="0"/>
                <a:ea typeface="Tahoma" panose="020B0604030504040204" pitchFamily="34" charset="0"/>
                <a:cs typeface="Tahoma" panose="020B0604030504040204" pitchFamily="34" charset="0"/>
              </a:rPr>
              <a:t> 5</a:t>
            </a:r>
          </a:p>
        </p:txBody>
      </p:sp>
      <p:sp>
        <p:nvSpPr>
          <p:cNvPr id="41" name="Rectangle: Rounded Corners 40">
            <a:extLst>
              <a:ext uri="{FF2B5EF4-FFF2-40B4-BE49-F238E27FC236}">
                <a16:creationId xmlns:a16="http://schemas.microsoft.com/office/drawing/2014/main" id="{D54C1A77-0E4D-BB8F-D21A-4CD9CCDF1C13}"/>
              </a:ext>
            </a:extLst>
          </p:cNvPr>
          <p:cNvSpPr/>
          <p:nvPr/>
        </p:nvSpPr>
        <p:spPr>
          <a:xfrm>
            <a:off x="36726" y="2965648"/>
            <a:ext cx="2229121" cy="442652"/>
          </a:xfrm>
          <a:prstGeom prst="roundRect">
            <a:avLst>
              <a:gd name="adj" fmla="val 50000"/>
            </a:avLst>
          </a:prstGeom>
          <a:gradFill flip="none" rotWithShape="1">
            <a:gsLst>
              <a:gs pos="0">
                <a:srgbClr val="D62400">
                  <a:alpha val="0"/>
                  <a:lumMod val="100000"/>
                </a:srgbClr>
              </a:gs>
              <a:gs pos="50000">
                <a:srgbClr val="D62400">
                  <a:alpha val="70000"/>
                </a:srgbClr>
              </a:gs>
              <a:gs pos="100000">
                <a:srgbClr val="D62400"/>
              </a:gs>
            </a:gsLst>
            <a:lin ang="10800000" scaled="1"/>
            <a:tileRect/>
          </a:gradFill>
          <a:ln cap="rnd" cmpd="sng">
            <a:noFill/>
          </a:ln>
          <a:effectLst>
            <a:softEdge rad="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pl-PL" sz="900" dirty="0" err="1">
                <a:solidFill>
                  <a:schemeClr val="bg1"/>
                </a:solidFill>
                <a:latin typeface="Tahoma" panose="020B0604030504040204" pitchFamily="34" charset="0"/>
                <a:ea typeface="Tahoma" panose="020B0604030504040204" pitchFamily="34" charset="0"/>
                <a:cs typeface="Tahoma" panose="020B0604030504040204" pitchFamily="34" charset="0"/>
              </a:rPr>
              <a:t>Thermodynamic</a:t>
            </a:r>
            <a:r>
              <a:rPr lang="pl-PL" sz="900" dirty="0">
                <a:solidFill>
                  <a:schemeClr val="bg1"/>
                </a:solidFill>
                <a:latin typeface="Tahoma" panose="020B0604030504040204" pitchFamily="34" charset="0"/>
                <a:ea typeface="Tahoma" panose="020B0604030504040204" pitchFamily="34" charset="0"/>
                <a:cs typeface="Tahoma" panose="020B0604030504040204" pitchFamily="34" charset="0"/>
              </a:rPr>
              <a:t> Advanced 	     </a:t>
            </a:r>
            <a:r>
              <a:rPr lang="pl-PL" sz="900" dirty="0" err="1">
                <a:solidFill>
                  <a:schemeClr val="bg1"/>
                </a:solidFill>
                <a:latin typeface="Tahoma" panose="020B0604030504040204" pitchFamily="34" charset="0"/>
                <a:ea typeface="Tahoma" panose="020B0604030504040204" pitchFamily="34" charset="0"/>
                <a:cs typeface="Tahoma" panose="020B0604030504040204" pitchFamily="34" charset="0"/>
              </a:rPr>
              <a:t>lvl</a:t>
            </a:r>
            <a:r>
              <a:rPr lang="pl-PL" sz="900" dirty="0">
                <a:solidFill>
                  <a:schemeClr val="bg1"/>
                </a:solidFill>
                <a:latin typeface="Tahoma" panose="020B0604030504040204" pitchFamily="34" charset="0"/>
                <a:ea typeface="Tahoma" panose="020B0604030504040204" pitchFamily="34" charset="0"/>
                <a:cs typeface="Tahoma" panose="020B0604030504040204" pitchFamily="34" charset="0"/>
              </a:rPr>
              <a:t> 5</a:t>
            </a:r>
          </a:p>
        </p:txBody>
      </p:sp>
      <p:pic>
        <p:nvPicPr>
          <p:cNvPr id="44" name="Picture 43">
            <a:extLst>
              <a:ext uri="{FF2B5EF4-FFF2-40B4-BE49-F238E27FC236}">
                <a16:creationId xmlns:a16="http://schemas.microsoft.com/office/drawing/2014/main" id="{8E4BB5AC-9F96-E8EF-FFEC-85FC09EDF553}"/>
              </a:ext>
            </a:extLst>
          </p:cNvPr>
          <p:cNvPicPr>
            <a:picLocks noChangeAspect="1"/>
          </p:cNvPicPr>
          <p:nvPr/>
        </p:nvPicPr>
        <p:blipFill rotWithShape="1">
          <a:blip r:embed="rId14">
            <a:clrChange>
              <a:clrFrom>
                <a:srgbClr val="F7F7F7"/>
              </a:clrFrom>
              <a:clrTo>
                <a:srgbClr val="F7F7F7">
                  <a:alpha val="0"/>
                </a:srgbClr>
              </a:clrTo>
            </a:clrChange>
            <a:extLst>
              <a:ext uri="{28A0092B-C50C-407E-A947-70E740481C1C}">
                <a14:useLocalDpi xmlns:a14="http://schemas.microsoft.com/office/drawing/2010/main" val="0"/>
              </a:ext>
              <a:ext uri="{837473B0-CC2E-450A-ABE3-18F120FF3D39}">
                <a1611:picAttrSrcUrl xmlns:a1611="http://schemas.microsoft.com/office/drawing/2016/11/main" r:id="rId15"/>
              </a:ext>
            </a:extLst>
          </a:blip>
          <a:srcRect l="7482" t="11003" r="80922" b="18743"/>
          <a:stretch/>
        </p:blipFill>
        <p:spPr>
          <a:xfrm>
            <a:off x="2312367" y="743914"/>
            <a:ext cx="217835" cy="2797861"/>
          </a:xfrm>
          <a:prstGeom prst="rect">
            <a:avLst/>
          </a:prstGeom>
        </p:spPr>
      </p:pic>
      <p:sp>
        <p:nvSpPr>
          <p:cNvPr id="45" name="Rectangle: Rounded Corners 44">
            <a:extLst>
              <a:ext uri="{FF2B5EF4-FFF2-40B4-BE49-F238E27FC236}">
                <a16:creationId xmlns:a16="http://schemas.microsoft.com/office/drawing/2014/main" id="{76947D91-DEAE-0198-30FD-39B2FD544128}"/>
              </a:ext>
            </a:extLst>
          </p:cNvPr>
          <p:cNvSpPr/>
          <p:nvPr/>
        </p:nvSpPr>
        <p:spPr>
          <a:xfrm>
            <a:off x="48853" y="4135059"/>
            <a:ext cx="2268622" cy="297528"/>
          </a:xfrm>
          <a:prstGeom prst="round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r>
              <a:rPr lang="pl-PL" sz="1400" dirty="0" err="1">
                <a:solidFill>
                  <a:schemeClr val="tx1"/>
                </a:solidFill>
                <a:latin typeface="Tahoma" panose="020B0604030504040204" pitchFamily="34" charset="0"/>
                <a:ea typeface="Tahoma" panose="020B0604030504040204" pitchFamily="34" charset="0"/>
                <a:cs typeface="Tahoma" panose="020B0604030504040204" pitchFamily="34" charset="0"/>
              </a:rPr>
              <a:t>Name</a:t>
            </a:r>
            <a:r>
              <a:rPr lang="pl-PL" sz="14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pl-PL" sz="1400" dirty="0" err="1">
                <a:solidFill>
                  <a:schemeClr val="tx1"/>
                </a:solidFill>
                <a:latin typeface="Tahoma" panose="020B0604030504040204" pitchFamily="34" charset="0"/>
                <a:ea typeface="Tahoma" panose="020B0604030504040204" pitchFamily="34" charset="0"/>
                <a:cs typeface="Tahoma" panose="020B0604030504040204" pitchFamily="34" charset="0"/>
              </a:rPr>
              <a:t>canva</a:t>
            </a:r>
            <a:r>
              <a:rPr lang="pl-PL" sz="14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pl-PL" sz="1400" dirty="0" err="1">
                <a:solidFill>
                  <a:schemeClr val="tx1"/>
                </a:solidFill>
                <a:latin typeface="Tahoma" panose="020B0604030504040204" pitchFamily="34" charset="0"/>
                <a:ea typeface="Tahoma" panose="020B0604030504040204" pitchFamily="34" charset="0"/>
                <a:cs typeface="Tahoma" panose="020B0604030504040204" pitchFamily="34" charset="0"/>
              </a:rPr>
              <a:t>lvl</a:t>
            </a:r>
            <a:r>
              <a:rPr lang="pl-PL" sz="1400" dirty="0">
                <a:solidFill>
                  <a:schemeClr val="tx1"/>
                </a:solidFill>
                <a:latin typeface="Tahoma" panose="020B0604030504040204" pitchFamily="34" charset="0"/>
                <a:ea typeface="Tahoma" panose="020B0604030504040204" pitchFamily="34" charset="0"/>
                <a:cs typeface="Tahoma" panose="020B0604030504040204" pitchFamily="34" charset="0"/>
              </a:rPr>
              <a:t>       + </a:t>
            </a:r>
          </a:p>
        </p:txBody>
      </p:sp>
      <p:pic>
        <p:nvPicPr>
          <p:cNvPr id="47" name="Graphic 46" descr="Pencil">
            <a:extLst>
              <a:ext uri="{FF2B5EF4-FFF2-40B4-BE49-F238E27FC236}">
                <a16:creationId xmlns:a16="http://schemas.microsoft.com/office/drawing/2014/main" id="{3BCDF2DD-A6AC-C7B8-9FFD-507D67D1E0E2}"/>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1224598" y="4191751"/>
            <a:ext cx="196973" cy="196973"/>
          </a:xfrm>
          <a:prstGeom prst="rect">
            <a:avLst/>
          </a:prstGeom>
        </p:spPr>
      </p:pic>
      <p:sp>
        <p:nvSpPr>
          <p:cNvPr id="50" name="Rectangle 49">
            <a:extLst>
              <a:ext uri="{FF2B5EF4-FFF2-40B4-BE49-F238E27FC236}">
                <a16:creationId xmlns:a16="http://schemas.microsoft.com/office/drawing/2014/main" id="{0BD9CD27-EAD3-4146-979A-382473B36E1A}"/>
              </a:ext>
            </a:extLst>
          </p:cNvPr>
          <p:cNvSpPr/>
          <p:nvPr/>
        </p:nvSpPr>
        <p:spPr>
          <a:xfrm>
            <a:off x="1705480" y="4157993"/>
            <a:ext cx="302720" cy="24821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l-PL" dirty="0"/>
              <a:t>3</a:t>
            </a:r>
          </a:p>
        </p:txBody>
      </p:sp>
      <p:sp>
        <p:nvSpPr>
          <p:cNvPr id="51" name="Rectangle 50">
            <a:extLst>
              <a:ext uri="{FF2B5EF4-FFF2-40B4-BE49-F238E27FC236}">
                <a16:creationId xmlns:a16="http://schemas.microsoft.com/office/drawing/2014/main" id="{71A0A39D-F016-EB3E-3350-AAB49F91ECB5}"/>
              </a:ext>
            </a:extLst>
          </p:cNvPr>
          <p:cNvSpPr/>
          <p:nvPr/>
        </p:nvSpPr>
        <p:spPr>
          <a:xfrm>
            <a:off x="126245" y="4162450"/>
            <a:ext cx="1295326" cy="24821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dirty="0"/>
          </a:p>
        </p:txBody>
      </p:sp>
    </p:spTree>
    <p:extLst>
      <p:ext uri="{BB962C8B-B14F-4D97-AF65-F5344CB8AC3E}">
        <p14:creationId xmlns:p14="http://schemas.microsoft.com/office/powerpoint/2010/main" val="13022477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BF9F4"/>
        </a:solidFill>
        <a:effectLst/>
      </p:bgPr>
    </p:bg>
    <p:spTree>
      <p:nvGrpSpPr>
        <p:cNvPr id="1" name=""/>
        <p:cNvGrpSpPr/>
        <p:nvPr/>
      </p:nvGrpSpPr>
      <p:grpSpPr>
        <a:xfrm>
          <a:off x="0" y="0"/>
          <a:ext cx="0" cy="0"/>
          <a:chOff x="0" y="0"/>
          <a:chExt cx="0" cy="0"/>
        </a:xfrm>
      </p:grpSpPr>
      <p:sp>
        <p:nvSpPr>
          <p:cNvPr id="10" name="Rectangle: Rounded Corners 9">
            <a:extLst>
              <a:ext uri="{FF2B5EF4-FFF2-40B4-BE49-F238E27FC236}">
                <a16:creationId xmlns:a16="http://schemas.microsoft.com/office/drawing/2014/main" id="{E776BEE0-D408-8AEC-E2D4-D1CC357329AF}"/>
              </a:ext>
            </a:extLst>
          </p:cNvPr>
          <p:cNvSpPr/>
          <p:nvPr/>
        </p:nvSpPr>
        <p:spPr>
          <a:xfrm>
            <a:off x="31060" y="265550"/>
            <a:ext cx="742848" cy="241300"/>
          </a:xfrm>
          <a:prstGeom prst="roundRect">
            <a:avLst>
              <a:gd name="adj" fmla="val 33509"/>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endParaRPr lang="pl-PL" sz="800" dirty="0">
              <a:latin typeface="Tahoma" panose="020B0604030504040204" pitchFamily="34" charset="0"/>
              <a:ea typeface="Tahoma" panose="020B0604030504040204" pitchFamily="34" charset="0"/>
              <a:cs typeface="Tahoma" panose="020B0604030504040204" pitchFamily="34" charset="0"/>
            </a:endParaRPr>
          </a:p>
        </p:txBody>
      </p:sp>
      <p:sp>
        <p:nvSpPr>
          <p:cNvPr id="5" name="Rectangle 4">
            <a:extLst>
              <a:ext uri="{FF2B5EF4-FFF2-40B4-BE49-F238E27FC236}">
                <a16:creationId xmlns:a16="http://schemas.microsoft.com/office/drawing/2014/main" id="{2EC90127-CCFA-B40B-0C59-95B6B9974059}"/>
              </a:ext>
            </a:extLst>
          </p:cNvPr>
          <p:cNvSpPr/>
          <p:nvPr/>
        </p:nvSpPr>
        <p:spPr>
          <a:xfrm>
            <a:off x="0" y="278296"/>
            <a:ext cx="584200" cy="2413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pl-PL" sz="16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lvl</a:t>
            </a:r>
            <a:r>
              <a:rPr lang="pl-PL" sz="1600" dirty="0">
                <a:solidFill>
                  <a:schemeClr val="tx1"/>
                </a:solidFill>
                <a:latin typeface="Open sans" panose="020B0606030504020204" pitchFamily="34" charset="0"/>
                <a:ea typeface="Open sans" panose="020B0606030504020204" pitchFamily="34" charset="0"/>
                <a:cs typeface="Open sans" panose="020B0606030504020204" pitchFamily="34" charset="0"/>
              </a:rPr>
              <a:t> 3</a:t>
            </a:r>
          </a:p>
        </p:txBody>
      </p:sp>
      <p:sp>
        <p:nvSpPr>
          <p:cNvPr id="7" name="Arrow: Chevron 6">
            <a:extLst>
              <a:ext uri="{FF2B5EF4-FFF2-40B4-BE49-F238E27FC236}">
                <a16:creationId xmlns:a16="http://schemas.microsoft.com/office/drawing/2014/main" id="{E330E8CB-606B-8001-4143-5845E077660A}"/>
              </a:ext>
            </a:extLst>
          </p:cNvPr>
          <p:cNvSpPr/>
          <p:nvPr/>
        </p:nvSpPr>
        <p:spPr>
          <a:xfrm rot="5400000">
            <a:off x="580388" y="319888"/>
            <a:ext cx="120015" cy="158116"/>
          </a:xfrm>
          <a:prstGeom prst="chevron">
            <a:avLst>
              <a:gd name="adj" fmla="val 94220"/>
            </a:avLst>
          </a:prstGeom>
          <a:solidFill>
            <a:schemeClr val="tx1"/>
          </a:solidFill>
          <a:ln>
            <a:solidFill>
              <a:schemeClr val="tx1"/>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pl-PL">
              <a:solidFill>
                <a:schemeClr val="tx1"/>
              </a:solidFill>
            </a:endParaRPr>
          </a:p>
        </p:txBody>
      </p:sp>
      <p:sp>
        <p:nvSpPr>
          <p:cNvPr id="13" name="Rectangle: Rounded Corners 12">
            <a:extLst>
              <a:ext uri="{FF2B5EF4-FFF2-40B4-BE49-F238E27FC236}">
                <a16:creationId xmlns:a16="http://schemas.microsoft.com/office/drawing/2014/main" id="{97BCA11B-0E32-9738-5A30-720921652565}"/>
              </a:ext>
            </a:extLst>
          </p:cNvPr>
          <p:cNvSpPr/>
          <p:nvPr/>
        </p:nvSpPr>
        <p:spPr>
          <a:xfrm>
            <a:off x="888258" y="273336"/>
            <a:ext cx="742848" cy="241300"/>
          </a:xfrm>
          <a:prstGeom prst="roundRect">
            <a:avLst>
              <a:gd name="adj" fmla="val 33509"/>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endParaRPr lang="pl-PL" sz="800" dirty="0">
              <a:latin typeface="Tahoma" panose="020B0604030504040204" pitchFamily="34" charset="0"/>
              <a:ea typeface="Tahoma" panose="020B0604030504040204" pitchFamily="34" charset="0"/>
              <a:cs typeface="Tahoma" panose="020B0604030504040204" pitchFamily="34" charset="0"/>
            </a:endParaRPr>
          </a:p>
        </p:txBody>
      </p:sp>
      <p:sp>
        <p:nvSpPr>
          <p:cNvPr id="14" name="Rectangle: Rounded Corners 13">
            <a:extLst>
              <a:ext uri="{FF2B5EF4-FFF2-40B4-BE49-F238E27FC236}">
                <a16:creationId xmlns:a16="http://schemas.microsoft.com/office/drawing/2014/main" id="{B898B335-9131-C04C-6159-FC32BA1D4332}"/>
              </a:ext>
            </a:extLst>
          </p:cNvPr>
          <p:cNvSpPr/>
          <p:nvPr/>
        </p:nvSpPr>
        <p:spPr>
          <a:xfrm>
            <a:off x="1745455" y="273336"/>
            <a:ext cx="742848" cy="241300"/>
          </a:xfrm>
          <a:prstGeom prst="roundRect">
            <a:avLst>
              <a:gd name="adj" fmla="val 33509"/>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endParaRPr lang="pl-PL" sz="800" dirty="0">
              <a:latin typeface="Tahoma" panose="020B0604030504040204" pitchFamily="34" charset="0"/>
              <a:ea typeface="Tahoma" panose="020B0604030504040204" pitchFamily="34" charset="0"/>
              <a:cs typeface="Tahoma" panose="020B0604030504040204" pitchFamily="34" charset="0"/>
            </a:endParaRPr>
          </a:p>
        </p:txBody>
      </p:sp>
      <p:pic>
        <p:nvPicPr>
          <p:cNvPr id="16" name="Picture 15">
            <a:extLst>
              <a:ext uri="{FF2B5EF4-FFF2-40B4-BE49-F238E27FC236}">
                <a16:creationId xmlns:a16="http://schemas.microsoft.com/office/drawing/2014/main" id="{37790D67-474D-3D24-8564-B5F8842CC508}"/>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895736" y="298154"/>
            <a:ext cx="255551" cy="191663"/>
          </a:xfrm>
          <a:prstGeom prst="rect">
            <a:avLst/>
          </a:prstGeom>
        </p:spPr>
      </p:pic>
      <p:sp>
        <p:nvSpPr>
          <p:cNvPr id="18" name="Rectangle 17">
            <a:extLst>
              <a:ext uri="{FF2B5EF4-FFF2-40B4-BE49-F238E27FC236}">
                <a16:creationId xmlns:a16="http://schemas.microsoft.com/office/drawing/2014/main" id="{66C65F6E-DF45-A5F9-3D54-FB17661AE7A0}"/>
              </a:ext>
            </a:extLst>
          </p:cNvPr>
          <p:cNvSpPr/>
          <p:nvPr/>
        </p:nvSpPr>
        <p:spPr>
          <a:xfrm>
            <a:off x="1075977" y="273336"/>
            <a:ext cx="584200" cy="2413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pl-PL" sz="16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Eng</a:t>
            </a:r>
            <a:endParaRPr lang="pl-PL" sz="16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19" name="Graphic 18" descr="Daily calendar">
            <a:extLst>
              <a:ext uri="{FF2B5EF4-FFF2-40B4-BE49-F238E27FC236}">
                <a16:creationId xmlns:a16="http://schemas.microsoft.com/office/drawing/2014/main" id="{FAECFFC1-748F-E9A8-B82A-0000BBB7634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771955" y="287140"/>
            <a:ext cx="198120" cy="198120"/>
          </a:xfrm>
          <a:prstGeom prst="rect">
            <a:avLst/>
          </a:prstGeom>
        </p:spPr>
      </p:pic>
      <p:sp>
        <p:nvSpPr>
          <p:cNvPr id="20" name="Rectangle 19">
            <a:extLst>
              <a:ext uri="{FF2B5EF4-FFF2-40B4-BE49-F238E27FC236}">
                <a16:creationId xmlns:a16="http://schemas.microsoft.com/office/drawing/2014/main" id="{4337F17A-ADAE-9100-3EE1-2BB529E9ECD4}"/>
              </a:ext>
            </a:extLst>
          </p:cNvPr>
          <p:cNvSpPr/>
          <p:nvPr/>
        </p:nvSpPr>
        <p:spPr>
          <a:xfrm>
            <a:off x="1930603" y="273336"/>
            <a:ext cx="584200" cy="2413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pl-PL" sz="1600" dirty="0">
                <a:solidFill>
                  <a:schemeClr val="tx1"/>
                </a:solidFill>
                <a:latin typeface="Open sans" panose="020B0606030504020204" pitchFamily="34" charset="0"/>
                <a:ea typeface="Open sans" panose="020B0606030504020204" pitchFamily="34" charset="0"/>
                <a:cs typeface="Open sans" panose="020B0606030504020204" pitchFamily="34" charset="0"/>
              </a:rPr>
              <a:t>22h</a:t>
            </a:r>
          </a:p>
        </p:txBody>
      </p:sp>
      <p:sp>
        <p:nvSpPr>
          <p:cNvPr id="56" name="Rectangle 55">
            <a:extLst>
              <a:ext uri="{FF2B5EF4-FFF2-40B4-BE49-F238E27FC236}">
                <a16:creationId xmlns:a16="http://schemas.microsoft.com/office/drawing/2014/main" id="{9E679659-307D-4999-F67F-53BDEAED9921}"/>
              </a:ext>
            </a:extLst>
          </p:cNvPr>
          <p:cNvSpPr/>
          <p:nvPr/>
        </p:nvSpPr>
        <p:spPr>
          <a:xfrm>
            <a:off x="1680210" y="4549962"/>
            <a:ext cx="838800" cy="484229"/>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b"/>
          <a:lstStyle/>
          <a:p>
            <a:pPr algn="ctr"/>
            <a:r>
              <a:rPr lang="pl-PL" sz="1100" dirty="0">
                <a:latin typeface="Tahoma" panose="020B0604030504040204" pitchFamily="34" charset="0"/>
                <a:ea typeface="Tahoma" panose="020B0604030504040204" pitchFamily="34" charset="0"/>
                <a:cs typeface="Tahoma" panose="020B0604030504040204" pitchFamily="34" charset="0"/>
              </a:rPr>
              <a:t>Train</a:t>
            </a:r>
          </a:p>
        </p:txBody>
      </p:sp>
      <p:sp>
        <p:nvSpPr>
          <p:cNvPr id="57" name="Rectangle 56">
            <a:extLst>
              <a:ext uri="{FF2B5EF4-FFF2-40B4-BE49-F238E27FC236}">
                <a16:creationId xmlns:a16="http://schemas.microsoft.com/office/drawing/2014/main" id="{94F84D9C-C839-D8F5-6668-9DA6F2E4029C}"/>
              </a:ext>
            </a:extLst>
          </p:cNvPr>
          <p:cNvSpPr/>
          <p:nvPr/>
        </p:nvSpPr>
        <p:spPr>
          <a:xfrm>
            <a:off x="-981" y="4549962"/>
            <a:ext cx="838800" cy="484229"/>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b"/>
          <a:lstStyle/>
          <a:p>
            <a:pPr algn="ctr"/>
            <a:r>
              <a:rPr lang="pl-PL" sz="1100" dirty="0" err="1">
                <a:solidFill>
                  <a:schemeClr val="bg1"/>
                </a:solidFill>
                <a:latin typeface="Tahoma" panose="020B0604030504040204" pitchFamily="34" charset="0"/>
                <a:ea typeface="Tahoma" panose="020B0604030504040204" pitchFamily="34" charset="0"/>
                <a:cs typeface="Tahoma" panose="020B0604030504040204" pitchFamily="34" charset="0"/>
              </a:rPr>
              <a:t>Learn</a:t>
            </a:r>
            <a:endParaRPr lang="pl-PL"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58" name="Rectangle 57">
            <a:extLst>
              <a:ext uri="{FF2B5EF4-FFF2-40B4-BE49-F238E27FC236}">
                <a16:creationId xmlns:a16="http://schemas.microsoft.com/office/drawing/2014/main" id="{819CC536-2DE2-DFEE-0845-575F58AD4D0F}"/>
              </a:ext>
            </a:extLst>
          </p:cNvPr>
          <p:cNvSpPr/>
          <p:nvPr/>
        </p:nvSpPr>
        <p:spPr>
          <a:xfrm>
            <a:off x="840281" y="4549962"/>
            <a:ext cx="838800" cy="484229"/>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b"/>
          <a:lstStyle/>
          <a:p>
            <a:pPr algn="ctr"/>
            <a:r>
              <a:rPr lang="pl-PL" sz="1100" dirty="0" err="1">
                <a:solidFill>
                  <a:schemeClr val="tx1"/>
                </a:solidFill>
                <a:latin typeface="Tahoma" panose="020B0604030504040204" pitchFamily="34" charset="0"/>
                <a:ea typeface="Tahoma" panose="020B0604030504040204" pitchFamily="34" charset="0"/>
                <a:cs typeface="Tahoma" panose="020B0604030504040204" pitchFamily="34" charset="0"/>
              </a:rPr>
              <a:t>Add</a:t>
            </a:r>
            <a:r>
              <a:rPr lang="pl-PL" sz="11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pl-PL" sz="1100" dirty="0" err="1">
                <a:solidFill>
                  <a:schemeClr val="tx1"/>
                </a:solidFill>
                <a:latin typeface="Tahoma" panose="020B0604030504040204" pitchFamily="34" charset="0"/>
                <a:ea typeface="Tahoma" panose="020B0604030504040204" pitchFamily="34" charset="0"/>
                <a:cs typeface="Tahoma" panose="020B0604030504040204" pitchFamily="34" charset="0"/>
              </a:rPr>
              <a:t>new</a:t>
            </a:r>
            <a:endParaRPr lang="pl-PL" sz="11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pic>
        <p:nvPicPr>
          <p:cNvPr id="59" name="Graphic 58" descr="Graduation cap">
            <a:extLst>
              <a:ext uri="{FF2B5EF4-FFF2-40B4-BE49-F238E27FC236}">
                <a16:creationId xmlns:a16="http://schemas.microsoft.com/office/drawing/2014/main" id="{76ACB41E-AB8E-C56A-7ABA-9CF120DD1B2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73949" y="4525353"/>
            <a:ext cx="333270" cy="380135"/>
          </a:xfrm>
          <a:prstGeom prst="rect">
            <a:avLst/>
          </a:prstGeom>
        </p:spPr>
      </p:pic>
      <p:pic>
        <p:nvPicPr>
          <p:cNvPr id="60" name="Graphic 59" descr="Add">
            <a:extLst>
              <a:ext uri="{FF2B5EF4-FFF2-40B4-BE49-F238E27FC236}">
                <a16:creationId xmlns:a16="http://schemas.microsoft.com/office/drawing/2014/main" id="{46EA8AD5-80F1-8BFA-F257-2F11D9F334F0}"/>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101862" y="4582700"/>
            <a:ext cx="315638" cy="265442"/>
          </a:xfrm>
          <a:prstGeom prst="rect">
            <a:avLst/>
          </a:prstGeom>
        </p:spPr>
      </p:pic>
      <p:pic>
        <p:nvPicPr>
          <p:cNvPr id="68" name="Graphic 67" descr="Brain in head">
            <a:extLst>
              <a:ext uri="{FF2B5EF4-FFF2-40B4-BE49-F238E27FC236}">
                <a16:creationId xmlns:a16="http://schemas.microsoft.com/office/drawing/2014/main" id="{EACB71BD-59DF-7512-EB10-2DC34A273AE1}"/>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969300" y="4582700"/>
            <a:ext cx="295158" cy="265443"/>
          </a:xfrm>
          <a:prstGeom prst="rect">
            <a:avLst/>
          </a:prstGeom>
        </p:spPr>
      </p:pic>
      <p:sp>
        <p:nvSpPr>
          <p:cNvPr id="17" name="Rectangle: Rounded Corners 16">
            <a:extLst>
              <a:ext uri="{FF2B5EF4-FFF2-40B4-BE49-F238E27FC236}">
                <a16:creationId xmlns:a16="http://schemas.microsoft.com/office/drawing/2014/main" id="{BD6C17B1-32BA-9FB5-5C60-4C1091F011D5}"/>
              </a:ext>
            </a:extLst>
          </p:cNvPr>
          <p:cNvSpPr/>
          <p:nvPr/>
        </p:nvSpPr>
        <p:spPr>
          <a:xfrm>
            <a:off x="387015" y="599511"/>
            <a:ext cx="1740489" cy="247604"/>
          </a:xfrm>
          <a:prstGeom prst="roundRect">
            <a:avLst>
              <a:gd name="adj" fmla="val 50000"/>
            </a:avLst>
          </a:prstGeom>
          <a:solidFill>
            <a:schemeClr val="accent4"/>
          </a:solidFill>
          <a:ln cap="rnd" cmpd="sng">
            <a:solidFill>
              <a:schemeClr val="tx1">
                <a:lumMod val="95000"/>
                <a:lumOff val="5000"/>
                <a:alpha val="96000"/>
              </a:schemeClr>
            </a:solidFill>
          </a:ln>
          <a:effectLst>
            <a:softEdge rad="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l-PL" sz="1000" dirty="0" err="1">
                <a:latin typeface="Tahoma" panose="020B0604030504040204" pitchFamily="34" charset="0"/>
                <a:ea typeface="Tahoma" panose="020B0604030504040204" pitchFamily="34" charset="0"/>
                <a:cs typeface="Tahoma" panose="020B0604030504040204" pitchFamily="34" charset="0"/>
              </a:rPr>
              <a:t>Choose</a:t>
            </a:r>
            <a:r>
              <a:rPr lang="pl-PL" sz="1000" dirty="0">
                <a:latin typeface="Tahoma" panose="020B0604030504040204" pitchFamily="34" charset="0"/>
                <a:ea typeface="Tahoma" panose="020B0604030504040204" pitchFamily="34" charset="0"/>
                <a:cs typeface="Tahoma" panose="020B0604030504040204" pitchFamily="34" charset="0"/>
              </a:rPr>
              <a:t> </a:t>
            </a:r>
            <a:r>
              <a:rPr lang="pl-PL" sz="1000" dirty="0" err="1">
                <a:latin typeface="Tahoma" panose="020B0604030504040204" pitchFamily="34" charset="0"/>
                <a:ea typeface="Tahoma" panose="020B0604030504040204" pitchFamily="34" charset="0"/>
                <a:cs typeface="Tahoma" panose="020B0604030504040204" pitchFamily="34" charset="0"/>
              </a:rPr>
              <a:t>type</a:t>
            </a:r>
            <a:endParaRPr lang="pl-PL" sz="1000" dirty="0">
              <a:latin typeface="Tahoma" panose="020B0604030504040204" pitchFamily="34" charset="0"/>
              <a:ea typeface="Tahoma" panose="020B0604030504040204" pitchFamily="34" charset="0"/>
              <a:cs typeface="Tahoma" panose="020B0604030504040204" pitchFamily="34" charset="0"/>
            </a:endParaRPr>
          </a:p>
        </p:txBody>
      </p:sp>
      <p:cxnSp>
        <p:nvCxnSpPr>
          <p:cNvPr id="23" name="Straight Connector 22">
            <a:extLst>
              <a:ext uri="{FF2B5EF4-FFF2-40B4-BE49-F238E27FC236}">
                <a16:creationId xmlns:a16="http://schemas.microsoft.com/office/drawing/2014/main" id="{2E20180B-F64F-1D68-F6BD-E311C64AB99E}"/>
              </a:ext>
            </a:extLst>
          </p:cNvPr>
          <p:cNvCxnSpPr/>
          <p:nvPr/>
        </p:nvCxnSpPr>
        <p:spPr>
          <a:xfrm>
            <a:off x="-6035" y="629274"/>
            <a:ext cx="432000" cy="0"/>
          </a:xfrm>
          <a:prstGeom prst="line">
            <a:avLst/>
          </a:prstGeom>
          <a:ln w="127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72DAE8BE-9475-5822-D0B0-B4528CF1F7FF}"/>
              </a:ext>
            </a:extLst>
          </p:cNvPr>
          <p:cNvCxnSpPr/>
          <p:nvPr/>
        </p:nvCxnSpPr>
        <p:spPr>
          <a:xfrm>
            <a:off x="2081329" y="629274"/>
            <a:ext cx="432000" cy="0"/>
          </a:xfrm>
          <a:prstGeom prst="line">
            <a:avLst/>
          </a:prstGeom>
          <a:ln w="127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3" name="Straight Connector 2">
            <a:extLst>
              <a:ext uri="{FF2B5EF4-FFF2-40B4-BE49-F238E27FC236}">
                <a16:creationId xmlns:a16="http://schemas.microsoft.com/office/drawing/2014/main" id="{B3057EE2-08F2-3744-3A20-18893DAB0669}"/>
              </a:ext>
            </a:extLst>
          </p:cNvPr>
          <p:cNvCxnSpPr/>
          <p:nvPr/>
        </p:nvCxnSpPr>
        <p:spPr>
          <a:xfrm>
            <a:off x="-235" y="824180"/>
            <a:ext cx="432000" cy="0"/>
          </a:xfrm>
          <a:prstGeom prst="line">
            <a:avLst/>
          </a:prstGeom>
          <a:ln w="127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91AD9429-E268-E6BD-2CBE-B75C5A94EA0C}"/>
              </a:ext>
            </a:extLst>
          </p:cNvPr>
          <p:cNvCxnSpPr/>
          <p:nvPr/>
        </p:nvCxnSpPr>
        <p:spPr>
          <a:xfrm>
            <a:off x="2087129" y="824180"/>
            <a:ext cx="432000" cy="0"/>
          </a:xfrm>
          <a:prstGeom prst="line">
            <a:avLst/>
          </a:prstGeom>
          <a:ln w="127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2" name="Rectangle: Rounded Corners 1">
            <a:hlinkClick r:id="rId12" action="ppaction://hlinksldjump"/>
            <a:extLst>
              <a:ext uri="{FF2B5EF4-FFF2-40B4-BE49-F238E27FC236}">
                <a16:creationId xmlns:a16="http://schemas.microsoft.com/office/drawing/2014/main" id="{6ACE111E-062A-4192-A187-12A777A30718}"/>
              </a:ext>
            </a:extLst>
          </p:cNvPr>
          <p:cNvSpPr/>
          <p:nvPr/>
        </p:nvSpPr>
        <p:spPr>
          <a:xfrm>
            <a:off x="36726" y="930807"/>
            <a:ext cx="2451577" cy="753232"/>
          </a:xfrm>
          <a:prstGeom prst="roundRect">
            <a:avLst>
              <a:gd name="adj" fmla="val 14596"/>
            </a:avLst>
          </a:prstGeom>
          <a:gradFill flip="none" rotWithShape="1">
            <a:gsLst>
              <a:gs pos="0">
                <a:srgbClr val="D62400">
                  <a:alpha val="0"/>
                  <a:lumMod val="100000"/>
                </a:srgbClr>
              </a:gs>
              <a:gs pos="50000">
                <a:srgbClr val="D62400">
                  <a:alpha val="70000"/>
                </a:srgbClr>
              </a:gs>
              <a:gs pos="100000">
                <a:srgbClr val="D62400"/>
              </a:gs>
            </a:gsLst>
            <a:lin ang="10800000" scaled="1"/>
            <a:tileRect/>
          </a:gradFill>
          <a:ln cap="rnd" cmpd="sng">
            <a:noFill/>
          </a:ln>
          <a:effectLst>
            <a:softEdge rad="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pl-PL" sz="1100" dirty="0">
                <a:solidFill>
                  <a:schemeClr val="tx1"/>
                </a:solidFill>
                <a:latin typeface="Tahoma" panose="020B0604030504040204" pitchFamily="34" charset="0"/>
                <a:ea typeface="Tahoma" panose="020B0604030504040204" pitchFamily="34" charset="0"/>
                <a:cs typeface="Tahoma" panose="020B0604030504040204" pitchFamily="34" charset="0"/>
              </a:rPr>
              <a:t>CONTENT</a:t>
            </a:r>
            <a:r>
              <a:rPr lang="pl-PL" sz="900" dirty="0">
                <a:solidFill>
                  <a:schemeClr val="bg1"/>
                </a:solidFill>
                <a:latin typeface="Tahoma" panose="020B0604030504040204" pitchFamily="34" charset="0"/>
                <a:ea typeface="Tahoma" panose="020B0604030504040204" pitchFamily="34" charset="0"/>
                <a:cs typeface="Tahoma" panose="020B0604030504040204" pitchFamily="34" charset="0"/>
              </a:rPr>
              <a:t> </a:t>
            </a:r>
          </a:p>
          <a:p>
            <a:endParaRPr lang="pl-PL" sz="900" dirty="0">
              <a:solidFill>
                <a:schemeClr val="bg1"/>
              </a:solidFill>
              <a:latin typeface="Tahoma" panose="020B0604030504040204" pitchFamily="34" charset="0"/>
              <a:ea typeface="Tahoma" panose="020B0604030504040204" pitchFamily="34" charset="0"/>
              <a:cs typeface="Tahoma" panose="020B0604030504040204" pitchFamily="34" charset="0"/>
            </a:endParaRPr>
          </a:p>
          <a:p>
            <a:r>
              <a:rPr lang="pl-PL" sz="900" dirty="0">
                <a:solidFill>
                  <a:schemeClr val="bg1"/>
                </a:solidFill>
                <a:latin typeface="Tahoma" panose="020B0604030504040204" pitchFamily="34" charset="0"/>
                <a:ea typeface="Tahoma" panose="020B0604030504040204" pitchFamily="34" charset="0"/>
                <a:cs typeface="Tahoma" panose="020B0604030504040204" pitchFamily="34" charset="0"/>
              </a:rPr>
              <a:t>(</a:t>
            </a:r>
            <a:r>
              <a:rPr lang="pl-PL" sz="900" dirty="0" err="1">
                <a:solidFill>
                  <a:schemeClr val="bg1"/>
                </a:solidFill>
                <a:latin typeface="Tahoma" panose="020B0604030504040204" pitchFamily="34" charset="0"/>
                <a:ea typeface="Tahoma" panose="020B0604030504040204" pitchFamily="34" charset="0"/>
                <a:cs typeface="Tahoma" panose="020B0604030504040204" pitchFamily="34" charset="0"/>
              </a:rPr>
              <a:t>lesson</a:t>
            </a:r>
            <a:r>
              <a:rPr lang="pl-PL" sz="900" dirty="0">
                <a:solidFill>
                  <a:schemeClr val="bg1"/>
                </a:solidFill>
                <a:latin typeface="Tahoma" panose="020B0604030504040204" pitchFamily="34" charset="0"/>
                <a:ea typeface="Tahoma" panose="020B0604030504040204" pitchFamily="34" charset="0"/>
                <a:cs typeface="Tahoma" panose="020B0604030504040204" pitchFamily="34" charset="0"/>
              </a:rPr>
              <a:t>)</a:t>
            </a:r>
          </a:p>
        </p:txBody>
      </p:sp>
      <p:sp>
        <p:nvSpPr>
          <p:cNvPr id="21" name="Rectangle: Rounded Corners 20">
            <a:hlinkClick r:id="rId12" action="ppaction://hlinksldjump"/>
            <a:extLst>
              <a:ext uri="{FF2B5EF4-FFF2-40B4-BE49-F238E27FC236}">
                <a16:creationId xmlns:a16="http://schemas.microsoft.com/office/drawing/2014/main" id="{5E9B0C88-17F5-C79E-2F2A-7DBF28604CB3}"/>
              </a:ext>
            </a:extLst>
          </p:cNvPr>
          <p:cNvSpPr/>
          <p:nvPr/>
        </p:nvSpPr>
        <p:spPr>
          <a:xfrm>
            <a:off x="36726" y="1767731"/>
            <a:ext cx="2451577" cy="753232"/>
          </a:xfrm>
          <a:prstGeom prst="roundRect">
            <a:avLst>
              <a:gd name="adj" fmla="val 14596"/>
            </a:avLst>
          </a:prstGeom>
          <a:gradFill flip="none" rotWithShape="1">
            <a:gsLst>
              <a:gs pos="0">
                <a:srgbClr val="D62400">
                  <a:alpha val="0"/>
                  <a:lumMod val="100000"/>
                </a:srgbClr>
              </a:gs>
              <a:gs pos="50000">
                <a:srgbClr val="D62400">
                  <a:alpha val="70000"/>
                </a:srgbClr>
              </a:gs>
              <a:gs pos="100000">
                <a:srgbClr val="D62400"/>
              </a:gs>
            </a:gsLst>
            <a:lin ang="10800000" scaled="1"/>
            <a:tileRect/>
          </a:gradFill>
          <a:ln cap="rnd" cmpd="sng">
            <a:noFill/>
          </a:ln>
          <a:effectLst>
            <a:softEdge rad="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pl-PL" sz="1100" dirty="0">
                <a:solidFill>
                  <a:schemeClr val="tx1"/>
                </a:solidFill>
                <a:latin typeface="Tahoma" panose="020B0604030504040204" pitchFamily="34" charset="0"/>
                <a:ea typeface="Tahoma" panose="020B0604030504040204" pitchFamily="34" charset="0"/>
                <a:cs typeface="Tahoma" panose="020B0604030504040204" pitchFamily="34" charset="0"/>
              </a:rPr>
              <a:t>PARENT</a:t>
            </a:r>
            <a:r>
              <a:rPr lang="pl-PL" sz="900" dirty="0">
                <a:solidFill>
                  <a:schemeClr val="bg1"/>
                </a:solidFill>
                <a:latin typeface="Tahoma" panose="020B0604030504040204" pitchFamily="34" charset="0"/>
                <a:ea typeface="Tahoma" panose="020B0604030504040204" pitchFamily="34" charset="0"/>
                <a:cs typeface="Tahoma" panose="020B0604030504040204" pitchFamily="34" charset="0"/>
              </a:rPr>
              <a:t> </a:t>
            </a:r>
          </a:p>
          <a:p>
            <a:endParaRPr lang="pl-PL" sz="900" dirty="0">
              <a:solidFill>
                <a:schemeClr val="bg1"/>
              </a:solidFill>
              <a:latin typeface="Tahoma" panose="020B0604030504040204" pitchFamily="34" charset="0"/>
              <a:ea typeface="Tahoma" panose="020B0604030504040204" pitchFamily="34" charset="0"/>
              <a:cs typeface="Tahoma" panose="020B0604030504040204" pitchFamily="34" charset="0"/>
            </a:endParaRPr>
          </a:p>
          <a:p>
            <a:r>
              <a:rPr lang="pl-PL" sz="900" dirty="0">
                <a:solidFill>
                  <a:schemeClr val="bg1"/>
                </a:solidFill>
                <a:latin typeface="Tahoma" panose="020B0604030504040204" pitchFamily="34" charset="0"/>
                <a:ea typeface="Tahoma" panose="020B0604030504040204" pitchFamily="34" charset="0"/>
                <a:cs typeface="Tahoma" panose="020B0604030504040204" pitchFamily="34" charset="0"/>
              </a:rPr>
              <a:t>(link to </a:t>
            </a:r>
            <a:r>
              <a:rPr lang="pl-PL" sz="900" dirty="0" err="1">
                <a:solidFill>
                  <a:schemeClr val="bg1"/>
                </a:solidFill>
                <a:latin typeface="Tahoma" panose="020B0604030504040204" pitchFamily="34" charset="0"/>
                <a:ea typeface="Tahoma" panose="020B0604030504040204" pitchFamily="34" charset="0"/>
                <a:cs typeface="Tahoma" panose="020B0604030504040204" pitchFamily="34" charset="0"/>
              </a:rPr>
              <a:t>another</a:t>
            </a:r>
            <a:r>
              <a:rPr lang="pl-PL" sz="900" dirty="0">
                <a:solidFill>
                  <a:schemeClr val="bg1"/>
                </a:solidFill>
                <a:latin typeface="Tahoma" panose="020B0604030504040204" pitchFamily="34" charset="0"/>
                <a:ea typeface="Tahoma" panose="020B0604030504040204" pitchFamily="34" charset="0"/>
                <a:cs typeface="Tahoma" panose="020B0604030504040204" pitchFamily="34" charset="0"/>
              </a:rPr>
              <a:t> </a:t>
            </a:r>
            <a:r>
              <a:rPr lang="pl-PL" sz="900" dirty="0" err="1">
                <a:solidFill>
                  <a:schemeClr val="bg1"/>
                </a:solidFill>
                <a:latin typeface="Tahoma" panose="020B0604030504040204" pitchFamily="34" charset="0"/>
                <a:ea typeface="Tahoma" panose="020B0604030504040204" pitchFamily="34" charset="0"/>
                <a:cs typeface="Tahoma" panose="020B0604030504040204" pitchFamily="34" charset="0"/>
              </a:rPr>
              <a:t>canva</a:t>
            </a:r>
            <a:r>
              <a:rPr lang="pl-PL" sz="900" dirty="0">
                <a:solidFill>
                  <a:schemeClr val="bg1"/>
                </a:solidFill>
                <a:latin typeface="Tahoma" panose="020B0604030504040204" pitchFamily="34" charset="0"/>
                <a:ea typeface="Tahoma" panose="020B0604030504040204" pitchFamily="34" charset="0"/>
                <a:cs typeface="Tahoma" panose="020B0604030504040204" pitchFamily="34" charset="0"/>
              </a:rPr>
              <a:t>)</a:t>
            </a:r>
          </a:p>
        </p:txBody>
      </p:sp>
      <p:sp>
        <p:nvSpPr>
          <p:cNvPr id="22" name="Rectangle: Rounded Corners 21">
            <a:hlinkClick r:id="rId12" action="ppaction://hlinksldjump"/>
            <a:extLst>
              <a:ext uri="{FF2B5EF4-FFF2-40B4-BE49-F238E27FC236}">
                <a16:creationId xmlns:a16="http://schemas.microsoft.com/office/drawing/2014/main" id="{9BA1112F-C8DC-C712-41BF-617672AD3DD9}"/>
              </a:ext>
            </a:extLst>
          </p:cNvPr>
          <p:cNvSpPr/>
          <p:nvPr/>
        </p:nvSpPr>
        <p:spPr>
          <a:xfrm>
            <a:off x="24107" y="2604655"/>
            <a:ext cx="2451577" cy="753232"/>
          </a:xfrm>
          <a:prstGeom prst="roundRect">
            <a:avLst>
              <a:gd name="adj" fmla="val 14596"/>
            </a:avLst>
          </a:prstGeom>
          <a:gradFill flip="none" rotWithShape="1">
            <a:gsLst>
              <a:gs pos="0">
                <a:srgbClr val="D62400">
                  <a:alpha val="0"/>
                  <a:lumMod val="100000"/>
                </a:srgbClr>
              </a:gs>
              <a:gs pos="50000">
                <a:srgbClr val="D62400">
                  <a:alpha val="70000"/>
                </a:srgbClr>
              </a:gs>
              <a:gs pos="100000">
                <a:srgbClr val="D62400"/>
              </a:gs>
            </a:gsLst>
            <a:lin ang="10800000" scaled="1"/>
            <a:tileRect/>
          </a:gradFill>
          <a:ln cap="rnd" cmpd="sng">
            <a:noFill/>
          </a:ln>
          <a:effectLst>
            <a:softEdge rad="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pl-PL" sz="1100" dirty="0">
                <a:solidFill>
                  <a:schemeClr val="tx1"/>
                </a:solidFill>
                <a:latin typeface="Tahoma" panose="020B0604030504040204" pitchFamily="34" charset="0"/>
                <a:ea typeface="Tahoma" panose="020B0604030504040204" pitchFamily="34" charset="0"/>
                <a:cs typeface="Tahoma" panose="020B0604030504040204" pitchFamily="34" charset="0"/>
              </a:rPr>
              <a:t>QUIZ</a:t>
            </a:r>
            <a:r>
              <a:rPr lang="pl-PL" sz="900" dirty="0">
                <a:solidFill>
                  <a:schemeClr val="bg1"/>
                </a:solidFill>
                <a:latin typeface="Tahoma" panose="020B0604030504040204" pitchFamily="34" charset="0"/>
                <a:ea typeface="Tahoma" panose="020B0604030504040204" pitchFamily="34" charset="0"/>
                <a:cs typeface="Tahoma" panose="020B0604030504040204" pitchFamily="34" charset="0"/>
              </a:rPr>
              <a:t> </a:t>
            </a:r>
          </a:p>
          <a:p>
            <a:endParaRPr lang="pl-PL" sz="900" dirty="0">
              <a:solidFill>
                <a:schemeClr val="bg1"/>
              </a:solidFill>
              <a:latin typeface="Tahoma" panose="020B0604030504040204" pitchFamily="34" charset="0"/>
              <a:ea typeface="Tahoma" panose="020B0604030504040204" pitchFamily="34" charset="0"/>
              <a:cs typeface="Tahoma" panose="020B0604030504040204" pitchFamily="34" charset="0"/>
            </a:endParaRPr>
          </a:p>
          <a:p>
            <a:r>
              <a:rPr lang="pl-PL" sz="900" dirty="0">
                <a:solidFill>
                  <a:schemeClr val="bg1"/>
                </a:solidFill>
                <a:latin typeface="Tahoma" panose="020B0604030504040204" pitchFamily="34" charset="0"/>
                <a:ea typeface="Tahoma" panose="020B0604030504040204" pitchFamily="34" charset="0"/>
                <a:cs typeface="Tahoma" panose="020B0604030504040204" pitchFamily="34" charset="0"/>
              </a:rPr>
              <a:t>(</a:t>
            </a:r>
            <a:r>
              <a:rPr lang="pl-PL" sz="900" dirty="0" err="1">
                <a:solidFill>
                  <a:schemeClr val="bg1"/>
                </a:solidFill>
                <a:latin typeface="Tahoma" panose="020B0604030504040204" pitchFamily="34" charset="0"/>
                <a:ea typeface="Tahoma" panose="020B0604030504040204" pitchFamily="34" charset="0"/>
                <a:cs typeface="Tahoma" panose="020B0604030504040204" pitchFamily="34" charset="0"/>
              </a:rPr>
              <a:t>placed</a:t>
            </a:r>
            <a:r>
              <a:rPr lang="pl-PL" sz="900" dirty="0">
                <a:solidFill>
                  <a:schemeClr val="bg1"/>
                </a:solidFill>
                <a:latin typeface="Tahoma" panose="020B0604030504040204" pitchFamily="34" charset="0"/>
                <a:ea typeface="Tahoma" panose="020B0604030504040204" pitchFamily="34" charset="0"/>
                <a:cs typeface="Tahoma" panose="020B0604030504040204" pitchFamily="34" charset="0"/>
              </a:rPr>
              <a:t> on a </a:t>
            </a:r>
            <a:r>
              <a:rPr lang="pl-PL" sz="900" dirty="0" err="1">
                <a:solidFill>
                  <a:schemeClr val="bg1"/>
                </a:solidFill>
                <a:latin typeface="Tahoma" panose="020B0604030504040204" pitchFamily="34" charset="0"/>
                <a:ea typeface="Tahoma" panose="020B0604030504040204" pitchFamily="34" charset="0"/>
                <a:cs typeface="Tahoma" panose="020B0604030504040204" pitchFamily="34" charset="0"/>
              </a:rPr>
              <a:t>canva</a:t>
            </a:r>
            <a:r>
              <a:rPr lang="pl-PL" sz="900" dirty="0">
                <a:solidFill>
                  <a:schemeClr val="bg1"/>
                </a:solidFill>
                <a:latin typeface="Tahoma" panose="020B0604030504040204" pitchFamily="34" charset="0"/>
                <a:ea typeface="Tahoma" panose="020B0604030504040204" pitchFamily="34" charset="0"/>
                <a:cs typeface="Tahoma" panose="020B0604030504040204" pitchFamily="34" charset="0"/>
              </a:rPr>
              <a:t>)</a:t>
            </a:r>
          </a:p>
        </p:txBody>
      </p:sp>
      <p:sp>
        <p:nvSpPr>
          <p:cNvPr id="24" name="Rectangle: Rounded Corners 23">
            <a:extLst>
              <a:ext uri="{FF2B5EF4-FFF2-40B4-BE49-F238E27FC236}">
                <a16:creationId xmlns:a16="http://schemas.microsoft.com/office/drawing/2014/main" id="{2DEFC48C-EEE5-51DD-742D-BEB27ED0F8DA}"/>
              </a:ext>
            </a:extLst>
          </p:cNvPr>
          <p:cNvSpPr/>
          <p:nvPr/>
        </p:nvSpPr>
        <p:spPr>
          <a:xfrm>
            <a:off x="36726" y="3446688"/>
            <a:ext cx="2451577" cy="753232"/>
          </a:xfrm>
          <a:prstGeom prst="roundRect">
            <a:avLst>
              <a:gd name="adj" fmla="val 14596"/>
            </a:avLst>
          </a:prstGeom>
          <a:gradFill flip="none" rotWithShape="1">
            <a:gsLst>
              <a:gs pos="0">
                <a:srgbClr val="D62400">
                  <a:alpha val="0"/>
                  <a:lumMod val="100000"/>
                </a:srgbClr>
              </a:gs>
              <a:gs pos="50000">
                <a:srgbClr val="D62400">
                  <a:alpha val="70000"/>
                </a:srgbClr>
              </a:gs>
              <a:gs pos="100000">
                <a:srgbClr val="D62400"/>
              </a:gs>
            </a:gsLst>
            <a:lin ang="10800000" scaled="1"/>
            <a:tileRect/>
          </a:gradFill>
          <a:ln cap="rnd" cmpd="sng">
            <a:noFill/>
          </a:ln>
          <a:effectLst>
            <a:softEdge rad="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pl-PL" sz="1100" dirty="0" err="1">
                <a:solidFill>
                  <a:schemeClr val="tx1"/>
                </a:solidFill>
                <a:latin typeface="Tahoma" panose="020B0604030504040204" pitchFamily="34" charset="0"/>
                <a:ea typeface="Tahoma" panose="020B0604030504040204" pitchFamily="34" charset="0"/>
                <a:cs typeface="Tahoma" panose="020B0604030504040204" pitchFamily="34" charset="0"/>
              </a:rPr>
              <a:t>VIDEO</a:t>
            </a:r>
            <a:r>
              <a:rPr lang="pl-PL" sz="1100" dirty="0" err="1">
                <a:solidFill>
                  <a:schemeClr val="tx1"/>
                </a:solidFill>
                <a:latin typeface="Tahoma" panose="020B0604030504040204" pitchFamily="34" charset="0"/>
                <a:ea typeface="Tahoma" panose="020B0604030504040204" pitchFamily="34" charset="0"/>
                <a:cs typeface="Tahoma" panose="020B0604030504040204" pitchFamily="34" charset="0"/>
                <a:hlinkClick r:id="rId13" action="ppaction://hlinksldjump"/>
              </a:rPr>
              <a:t>Slide</a:t>
            </a:r>
            <a:r>
              <a:rPr lang="pl-PL" sz="1100" dirty="0">
                <a:solidFill>
                  <a:schemeClr val="tx1"/>
                </a:solidFill>
                <a:latin typeface="Tahoma" panose="020B0604030504040204" pitchFamily="34" charset="0"/>
                <a:ea typeface="Tahoma" panose="020B0604030504040204" pitchFamily="34" charset="0"/>
                <a:cs typeface="Tahoma" panose="020B0604030504040204" pitchFamily="34" charset="0"/>
                <a:hlinkClick r:id="rId13" action="ppaction://hlinksldjump"/>
              </a:rPr>
              <a:t> 19</a:t>
            </a:r>
            <a:endParaRPr lang="pl-PL" sz="1100" dirty="0">
              <a:solidFill>
                <a:schemeClr val="tx1"/>
              </a:solidFill>
              <a:latin typeface="Tahoma" panose="020B0604030504040204" pitchFamily="34" charset="0"/>
              <a:ea typeface="Tahoma" panose="020B0604030504040204" pitchFamily="34" charset="0"/>
              <a:cs typeface="Tahoma" panose="020B0604030504040204" pitchFamily="34" charset="0"/>
            </a:endParaRPr>
          </a:p>
          <a:p>
            <a:r>
              <a:rPr lang="pl-PL" sz="900" dirty="0">
                <a:solidFill>
                  <a:schemeClr val="bg1"/>
                </a:solidFill>
                <a:latin typeface="Tahoma" panose="020B0604030504040204" pitchFamily="34" charset="0"/>
                <a:ea typeface="Tahoma" panose="020B0604030504040204" pitchFamily="34" charset="0"/>
                <a:cs typeface="Tahoma" panose="020B0604030504040204" pitchFamily="34" charset="0"/>
              </a:rPr>
              <a:t> </a:t>
            </a:r>
          </a:p>
          <a:p>
            <a:r>
              <a:rPr lang="pl-PL" sz="900" dirty="0">
                <a:solidFill>
                  <a:schemeClr val="bg1"/>
                </a:solidFill>
                <a:latin typeface="Tahoma" panose="020B0604030504040204" pitchFamily="34" charset="0"/>
                <a:ea typeface="Tahoma" panose="020B0604030504040204" pitchFamily="34" charset="0"/>
                <a:cs typeface="Tahoma" panose="020B0604030504040204" pitchFamily="34" charset="0"/>
              </a:rPr>
              <a:t>(</a:t>
            </a:r>
            <a:r>
              <a:rPr lang="pl-PL" sz="900" dirty="0" err="1">
                <a:solidFill>
                  <a:schemeClr val="bg1"/>
                </a:solidFill>
                <a:latin typeface="Tahoma" panose="020B0604030504040204" pitchFamily="34" charset="0"/>
                <a:ea typeface="Tahoma" panose="020B0604030504040204" pitchFamily="34" charset="0"/>
                <a:cs typeface="Tahoma" panose="020B0604030504040204" pitchFamily="34" charset="0"/>
              </a:rPr>
              <a:t>added</a:t>
            </a:r>
            <a:r>
              <a:rPr lang="pl-PL" sz="900" dirty="0">
                <a:solidFill>
                  <a:schemeClr val="bg1"/>
                </a:solidFill>
                <a:latin typeface="Tahoma" panose="020B0604030504040204" pitchFamily="34" charset="0"/>
                <a:ea typeface="Tahoma" panose="020B0604030504040204" pitchFamily="34" charset="0"/>
                <a:cs typeface="Tahoma" panose="020B0604030504040204" pitchFamily="34" charset="0"/>
              </a:rPr>
              <a:t> to video </a:t>
            </a:r>
            <a:r>
              <a:rPr lang="pl-PL" sz="900" dirty="0" err="1">
                <a:solidFill>
                  <a:schemeClr val="bg1"/>
                </a:solidFill>
                <a:latin typeface="Tahoma" panose="020B0604030504040204" pitchFamily="34" charset="0"/>
                <a:ea typeface="Tahoma" panose="020B0604030504040204" pitchFamily="34" charset="0"/>
                <a:cs typeface="Tahoma" panose="020B0604030504040204" pitchFamily="34" charset="0"/>
              </a:rPr>
              <a:t>section</a:t>
            </a:r>
            <a:r>
              <a:rPr lang="pl-PL" sz="900" dirty="0">
                <a:solidFill>
                  <a:schemeClr val="bg1"/>
                </a:solidFill>
                <a:latin typeface="Tahoma" panose="020B0604030504040204" pitchFamily="34" charset="0"/>
                <a:ea typeface="Tahoma" panose="020B0604030504040204" pitchFamily="34" charset="0"/>
                <a:cs typeface="Tahoma" panose="020B0604030504040204" pitchFamily="34" charset="0"/>
              </a:rPr>
              <a:t>, </a:t>
            </a:r>
            <a:r>
              <a:rPr lang="pl-PL" sz="900" dirty="0" err="1">
                <a:solidFill>
                  <a:schemeClr val="bg1"/>
                </a:solidFill>
                <a:latin typeface="Tahoma" panose="020B0604030504040204" pitchFamily="34" charset="0"/>
                <a:ea typeface="Tahoma" panose="020B0604030504040204" pitchFamily="34" charset="0"/>
                <a:cs typeface="Tahoma" panose="020B0604030504040204" pitchFamily="34" charset="0"/>
              </a:rPr>
              <a:t>contain</a:t>
            </a:r>
            <a:r>
              <a:rPr lang="pl-PL" sz="900" dirty="0">
                <a:solidFill>
                  <a:schemeClr val="bg1"/>
                </a:solidFill>
                <a:latin typeface="Tahoma" panose="020B0604030504040204" pitchFamily="34" charset="0"/>
                <a:ea typeface="Tahoma" panose="020B0604030504040204" pitchFamily="34" charset="0"/>
                <a:cs typeface="Tahoma" panose="020B0604030504040204" pitchFamily="34" charset="0"/>
              </a:rPr>
              <a:t> quiz)</a:t>
            </a:r>
          </a:p>
        </p:txBody>
      </p:sp>
    </p:spTree>
    <p:extLst>
      <p:ext uri="{BB962C8B-B14F-4D97-AF65-F5344CB8AC3E}">
        <p14:creationId xmlns:p14="http://schemas.microsoft.com/office/powerpoint/2010/main" val="40390441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BF9F4"/>
        </a:solidFill>
        <a:effectLst/>
      </p:bgPr>
    </p:bg>
    <p:spTree>
      <p:nvGrpSpPr>
        <p:cNvPr id="1" name=""/>
        <p:cNvGrpSpPr/>
        <p:nvPr/>
      </p:nvGrpSpPr>
      <p:grpSpPr>
        <a:xfrm>
          <a:off x="0" y="0"/>
          <a:ext cx="0" cy="0"/>
          <a:chOff x="0" y="0"/>
          <a:chExt cx="0" cy="0"/>
        </a:xfrm>
      </p:grpSpPr>
      <p:sp>
        <p:nvSpPr>
          <p:cNvPr id="10" name="Rectangle: Rounded Corners 9">
            <a:extLst>
              <a:ext uri="{FF2B5EF4-FFF2-40B4-BE49-F238E27FC236}">
                <a16:creationId xmlns:a16="http://schemas.microsoft.com/office/drawing/2014/main" id="{E776BEE0-D408-8AEC-E2D4-D1CC357329AF}"/>
              </a:ext>
            </a:extLst>
          </p:cNvPr>
          <p:cNvSpPr/>
          <p:nvPr/>
        </p:nvSpPr>
        <p:spPr>
          <a:xfrm>
            <a:off x="31060" y="265550"/>
            <a:ext cx="742848" cy="241300"/>
          </a:xfrm>
          <a:prstGeom prst="roundRect">
            <a:avLst>
              <a:gd name="adj" fmla="val 33509"/>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endParaRPr lang="pl-PL" sz="800" dirty="0">
              <a:latin typeface="Tahoma" panose="020B0604030504040204" pitchFamily="34" charset="0"/>
              <a:ea typeface="Tahoma" panose="020B0604030504040204" pitchFamily="34" charset="0"/>
              <a:cs typeface="Tahoma" panose="020B0604030504040204" pitchFamily="34" charset="0"/>
            </a:endParaRPr>
          </a:p>
        </p:txBody>
      </p:sp>
      <p:sp>
        <p:nvSpPr>
          <p:cNvPr id="5" name="Rectangle 4">
            <a:extLst>
              <a:ext uri="{FF2B5EF4-FFF2-40B4-BE49-F238E27FC236}">
                <a16:creationId xmlns:a16="http://schemas.microsoft.com/office/drawing/2014/main" id="{2EC90127-CCFA-B40B-0C59-95B6B9974059}"/>
              </a:ext>
            </a:extLst>
          </p:cNvPr>
          <p:cNvSpPr/>
          <p:nvPr/>
        </p:nvSpPr>
        <p:spPr>
          <a:xfrm>
            <a:off x="0" y="278296"/>
            <a:ext cx="584200" cy="2413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pl-PL" sz="16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lvl</a:t>
            </a:r>
            <a:r>
              <a:rPr lang="pl-PL" sz="1600" dirty="0">
                <a:solidFill>
                  <a:schemeClr val="tx1"/>
                </a:solidFill>
                <a:latin typeface="Open sans" panose="020B0606030504020204" pitchFamily="34" charset="0"/>
                <a:ea typeface="Open sans" panose="020B0606030504020204" pitchFamily="34" charset="0"/>
                <a:cs typeface="Open sans" panose="020B0606030504020204" pitchFamily="34" charset="0"/>
              </a:rPr>
              <a:t> 3</a:t>
            </a:r>
          </a:p>
        </p:txBody>
      </p:sp>
      <p:sp>
        <p:nvSpPr>
          <p:cNvPr id="7" name="Arrow: Chevron 6">
            <a:extLst>
              <a:ext uri="{FF2B5EF4-FFF2-40B4-BE49-F238E27FC236}">
                <a16:creationId xmlns:a16="http://schemas.microsoft.com/office/drawing/2014/main" id="{E330E8CB-606B-8001-4143-5845E077660A}"/>
              </a:ext>
            </a:extLst>
          </p:cNvPr>
          <p:cNvSpPr/>
          <p:nvPr/>
        </p:nvSpPr>
        <p:spPr>
          <a:xfrm rot="5400000">
            <a:off x="580388" y="319888"/>
            <a:ext cx="120015" cy="158116"/>
          </a:xfrm>
          <a:prstGeom prst="chevron">
            <a:avLst>
              <a:gd name="adj" fmla="val 94220"/>
            </a:avLst>
          </a:prstGeom>
          <a:solidFill>
            <a:schemeClr val="tx1"/>
          </a:solidFill>
          <a:ln>
            <a:solidFill>
              <a:schemeClr val="tx1"/>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pl-PL">
              <a:solidFill>
                <a:schemeClr val="tx1"/>
              </a:solidFill>
            </a:endParaRPr>
          </a:p>
        </p:txBody>
      </p:sp>
      <p:sp>
        <p:nvSpPr>
          <p:cNvPr id="13" name="Rectangle: Rounded Corners 12">
            <a:extLst>
              <a:ext uri="{FF2B5EF4-FFF2-40B4-BE49-F238E27FC236}">
                <a16:creationId xmlns:a16="http://schemas.microsoft.com/office/drawing/2014/main" id="{97BCA11B-0E32-9738-5A30-720921652565}"/>
              </a:ext>
            </a:extLst>
          </p:cNvPr>
          <p:cNvSpPr/>
          <p:nvPr/>
        </p:nvSpPr>
        <p:spPr>
          <a:xfrm>
            <a:off x="888258" y="273336"/>
            <a:ext cx="742848" cy="241300"/>
          </a:xfrm>
          <a:prstGeom prst="roundRect">
            <a:avLst>
              <a:gd name="adj" fmla="val 33509"/>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endParaRPr lang="pl-PL" sz="800" dirty="0">
              <a:latin typeface="Tahoma" panose="020B0604030504040204" pitchFamily="34" charset="0"/>
              <a:ea typeface="Tahoma" panose="020B0604030504040204" pitchFamily="34" charset="0"/>
              <a:cs typeface="Tahoma" panose="020B0604030504040204" pitchFamily="34" charset="0"/>
            </a:endParaRPr>
          </a:p>
        </p:txBody>
      </p:sp>
      <p:sp>
        <p:nvSpPr>
          <p:cNvPr id="14" name="Rectangle: Rounded Corners 13">
            <a:extLst>
              <a:ext uri="{FF2B5EF4-FFF2-40B4-BE49-F238E27FC236}">
                <a16:creationId xmlns:a16="http://schemas.microsoft.com/office/drawing/2014/main" id="{B898B335-9131-C04C-6159-FC32BA1D4332}"/>
              </a:ext>
            </a:extLst>
          </p:cNvPr>
          <p:cNvSpPr/>
          <p:nvPr/>
        </p:nvSpPr>
        <p:spPr>
          <a:xfrm>
            <a:off x="1745455" y="273336"/>
            <a:ext cx="742848" cy="241300"/>
          </a:xfrm>
          <a:prstGeom prst="roundRect">
            <a:avLst>
              <a:gd name="adj" fmla="val 33509"/>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endParaRPr lang="pl-PL" sz="800" dirty="0">
              <a:latin typeface="Tahoma" panose="020B0604030504040204" pitchFamily="34" charset="0"/>
              <a:ea typeface="Tahoma" panose="020B0604030504040204" pitchFamily="34" charset="0"/>
              <a:cs typeface="Tahoma" panose="020B0604030504040204" pitchFamily="34" charset="0"/>
            </a:endParaRPr>
          </a:p>
        </p:txBody>
      </p:sp>
      <p:pic>
        <p:nvPicPr>
          <p:cNvPr id="16" name="Picture 15">
            <a:extLst>
              <a:ext uri="{FF2B5EF4-FFF2-40B4-BE49-F238E27FC236}">
                <a16:creationId xmlns:a16="http://schemas.microsoft.com/office/drawing/2014/main" id="{37790D67-474D-3D24-8564-B5F8842CC508}"/>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895736" y="298154"/>
            <a:ext cx="255551" cy="191663"/>
          </a:xfrm>
          <a:prstGeom prst="rect">
            <a:avLst/>
          </a:prstGeom>
        </p:spPr>
      </p:pic>
      <p:sp>
        <p:nvSpPr>
          <p:cNvPr id="18" name="Rectangle 17">
            <a:extLst>
              <a:ext uri="{FF2B5EF4-FFF2-40B4-BE49-F238E27FC236}">
                <a16:creationId xmlns:a16="http://schemas.microsoft.com/office/drawing/2014/main" id="{66C65F6E-DF45-A5F9-3D54-FB17661AE7A0}"/>
              </a:ext>
            </a:extLst>
          </p:cNvPr>
          <p:cNvSpPr/>
          <p:nvPr/>
        </p:nvSpPr>
        <p:spPr>
          <a:xfrm>
            <a:off x="1075977" y="273336"/>
            <a:ext cx="584200" cy="2413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pl-PL" sz="16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Eng</a:t>
            </a:r>
            <a:endParaRPr lang="pl-PL" sz="16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19" name="Graphic 18" descr="Daily calendar">
            <a:extLst>
              <a:ext uri="{FF2B5EF4-FFF2-40B4-BE49-F238E27FC236}">
                <a16:creationId xmlns:a16="http://schemas.microsoft.com/office/drawing/2014/main" id="{FAECFFC1-748F-E9A8-B82A-0000BBB7634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771955" y="287140"/>
            <a:ext cx="198120" cy="198120"/>
          </a:xfrm>
          <a:prstGeom prst="rect">
            <a:avLst/>
          </a:prstGeom>
        </p:spPr>
      </p:pic>
      <p:sp>
        <p:nvSpPr>
          <p:cNvPr id="20" name="Rectangle 19">
            <a:extLst>
              <a:ext uri="{FF2B5EF4-FFF2-40B4-BE49-F238E27FC236}">
                <a16:creationId xmlns:a16="http://schemas.microsoft.com/office/drawing/2014/main" id="{4337F17A-ADAE-9100-3EE1-2BB529E9ECD4}"/>
              </a:ext>
            </a:extLst>
          </p:cNvPr>
          <p:cNvSpPr/>
          <p:nvPr/>
        </p:nvSpPr>
        <p:spPr>
          <a:xfrm>
            <a:off x="1930603" y="273336"/>
            <a:ext cx="584200" cy="2413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pl-PL" sz="1600" dirty="0">
                <a:solidFill>
                  <a:schemeClr val="tx1"/>
                </a:solidFill>
                <a:latin typeface="Open sans" panose="020B0606030504020204" pitchFamily="34" charset="0"/>
                <a:ea typeface="Open sans" panose="020B0606030504020204" pitchFamily="34" charset="0"/>
                <a:cs typeface="Open sans" panose="020B0606030504020204" pitchFamily="34" charset="0"/>
              </a:rPr>
              <a:t>22h</a:t>
            </a:r>
          </a:p>
        </p:txBody>
      </p:sp>
      <p:sp>
        <p:nvSpPr>
          <p:cNvPr id="56" name="Rectangle 55">
            <a:extLst>
              <a:ext uri="{FF2B5EF4-FFF2-40B4-BE49-F238E27FC236}">
                <a16:creationId xmlns:a16="http://schemas.microsoft.com/office/drawing/2014/main" id="{9E679659-307D-4999-F67F-53BDEAED9921}"/>
              </a:ext>
            </a:extLst>
          </p:cNvPr>
          <p:cNvSpPr/>
          <p:nvPr/>
        </p:nvSpPr>
        <p:spPr>
          <a:xfrm>
            <a:off x="1680210" y="4549962"/>
            <a:ext cx="838800" cy="484229"/>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b"/>
          <a:lstStyle/>
          <a:p>
            <a:pPr algn="ctr"/>
            <a:r>
              <a:rPr lang="pl-PL" sz="1100" dirty="0">
                <a:latin typeface="Tahoma" panose="020B0604030504040204" pitchFamily="34" charset="0"/>
                <a:ea typeface="Tahoma" panose="020B0604030504040204" pitchFamily="34" charset="0"/>
                <a:cs typeface="Tahoma" panose="020B0604030504040204" pitchFamily="34" charset="0"/>
              </a:rPr>
              <a:t>Train</a:t>
            </a:r>
          </a:p>
        </p:txBody>
      </p:sp>
      <p:sp>
        <p:nvSpPr>
          <p:cNvPr id="57" name="Rectangle 56">
            <a:extLst>
              <a:ext uri="{FF2B5EF4-FFF2-40B4-BE49-F238E27FC236}">
                <a16:creationId xmlns:a16="http://schemas.microsoft.com/office/drawing/2014/main" id="{94F84D9C-C839-D8F5-6668-9DA6F2E4029C}"/>
              </a:ext>
            </a:extLst>
          </p:cNvPr>
          <p:cNvSpPr/>
          <p:nvPr/>
        </p:nvSpPr>
        <p:spPr>
          <a:xfrm>
            <a:off x="-981" y="4549962"/>
            <a:ext cx="838800" cy="484229"/>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b"/>
          <a:lstStyle/>
          <a:p>
            <a:pPr algn="ctr"/>
            <a:r>
              <a:rPr lang="pl-PL" sz="1100" dirty="0" err="1">
                <a:solidFill>
                  <a:schemeClr val="bg1"/>
                </a:solidFill>
                <a:latin typeface="Tahoma" panose="020B0604030504040204" pitchFamily="34" charset="0"/>
                <a:ea typeface="Tahoma" panose="020B0604030504040204" pitchFamily="34" charset="0"/>
                <a:cs typeface="Tahoma" panose="020B0604030504040204" pitchFamily="34" charset="0"/>
              </a:rPr>
              <a:t>Learn</a:t>
            </a:r>
            <a:endParaRPr lang="pl-PL"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58" name="Rectangle 57">
            <a:extLst>
              <a:ext uri="{FF2B5EF4-FFF2-40B4-BE49-F238E27FC236}">
                <a16:creationId xmlns:a16="http://schemas.microsoft.com/office/drawing/2014/main" id="{819CC536-2DE2-DFEE-0845-575F58AD4D0F}"/>
              </a:ext>
            </a:extLst>
          </p:cNvPr>
          <p:cNvSpPr/>
          <p:nvPr/>
        </p:nvSpPr>
        <p:spPr>
          <a:xfrm>
            <a:off x="840281" y="4549962"/>
            <a:ext cx="838800" cy="484229"/>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b"/>
          <a:lstStyle/>
          <a:p>
            <a:pPr algn="ctr"/>
            <a:r>
              <a:rPr lang="pl-PL" sz="1100" dirty="0" err="1">
                <a:solidFill>
                  <a:schemeClr val="tx1"/>
                </a:solidFill>
                <a:latin typeface="Tahoma" panose="020B0604030504040204" pitchFamily="34" charset="0"/>
                <a:ea typeface="Tahoma" panose="020B0604030504040204" pitchFamily="34" charset="0"/>
                <a:cs typeface="Tahoma" panose="020B0604030504040204" pitchFamily="34" charset="0"/>
              </a:rPr>
              <a:t>Add</a:t>
            </a:r>
            <a:r>
              <a:rPr lang="pl-PL" sz="11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pl-PL" sz="1100" dirty="0" err="1">
                <a:solidFill>
                  <a:schemeClr val="tx1"/>
                </a:solidFill>
                <a:latin typeface="Tahoma" panose="020B0604030504040204" pitchFamily="34" charset="0"/>
                <a:ea typeface="Tahoma" panose="020B0604030504040204" pitchFamily="34" charset="0"/>
                <a:cs typeface="Tahoma" panose="020B0604030504040204" pitchFamily="34" charset="0"/>
              </a:rPr>
              <a:t>new</a:t>
            </a:r>
            <a:endParaRPr lang="pl-PL" sz="11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pic>
        <p:nvPicPr>
          <p:cNvPr id="59" name="Graphic 58" descr="Graduation cap">
            <a:extLst>
              <a:ext uri="{FF2B5EF4-FFF2-40B4-BE49-F238E27FC236}">
                <a16:creationId xmlns:a16="http://schemas.microsoft.com/office/drawing/2014/main" id="{76ACB41E-AB8E-C56A-7ABA-9CF120DD1B2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73949" y="4525353"/>
            <a:ext cx="333270" cy="380135"/>
          </a:xfrm>
          <a:prstGeom prst="rect">
            <a:avLst/>
          </a:prstGeom>
        </p:spPr>
      </p:pic>
      <p:pic>
        <p:nvPicPr>
          <p:cNvPr id="60" name="Graphic 59" descr="Add">
            <a:extLst>
              <a:ext uri="{FF2B5EF4-FFF2-40B4-BE49-F238E27FC236}">
                <a16:creationId xmlns:a16="http://schemas.microsoft.com/office/drawing/2014/main" id="{46EA8AD5-80F1-8BFA-F257-2F11D9F334F0}"/>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101862" y="4582700"/>
            <a:ext cx="315638" cy="265442"/>
          </a:xfrm>
          <a:prstGeom prst="rect">
            <a:avLst/>
          </a:prstGeom>
        </p:spPr>
      </p:pic>
      <p:pic>
        <p:nvPicPr>
          <p:cNvPr id="68" name="Graphic 67" descr="Brain in head">
            <a:extLst>
              <a:ext uri="{FF2B5EF4-FFF2-40B4-BE49-F238E27FC236}">
                <a16:creationId xmlns:a16="http://schemas.microsoft.com/office/drawing/2014/main" id="{EACB71BD-59DF-7512-EB10-2DC34A273AE1}"/>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969300" y="4582700"/>
            <a:ext cx="295158" cy="265443"/>
          </a:xfrm>
          <a:prstGeom prst="rect">
            <a:avLst/>
          </a:prstGeom>
        </p:spPr>
      </p:pic>
      <p:sp>
        <p:nvSpPr>
          <p:cNvPr id="17" name="Rectangle: Rounded Corners 16">
            <a:extLst>
              <a:ext uri="{FF2B5EF4-FFF2-40B4-BE49-F238E27FC236}">
                <a16:creationId xmlns:a16="http://schemas.microsoft.com/office/drawing/2014/main" id="{BD6C17B1-32BA-9FB5-5C60-4C1091F011D5}"/>
              </a:ext>
            </a:extLst>
          </p:cNvPr>
          <p:cNvSpPr/>
          <p:nvPr/>
        </p:nvSpPr>
        <p:spPr>
          <a:xfrm>
            <a:off x="387015" y="599511"/>
            <a:ext cx="1740489" cy="247604"/>
          </a:xfrm>
          <a:prstGeom prst="roundRect">
            <a:avLst>
              <a:gd name="adj" fmla="val 50000"/>
            </a:avLst>
          </a:prstGeom>
          <a:solidFill>
            <a:schemeClr val="accent4"/>
          </a:solidFill>
          <a:ln cap="rnd" cmpd="sng">
            <a:solidFill>
              <a:schemeClr val="tx1">
                <a:lumMod val="95000"/>
                <a:lumOff val="5000"/>
                <a:alpha val="96000"/>
              </a:schemeClr>
            </a:solidFill>
          </a:ln>
          <a:effectLst>
            <a:softEdge rad="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l-PL" sz="1000" dirty="0">
                <a:latin typeface="Tahoma" panose="020B0604030504040204" pitchFamily="34" charset="0"/>
                <a:ea typeface="Tahoma" panose="020B0604030504040204" pitchFamily="34" charset="0"/>
                <a:cs typeface="Tahoma" panose="020B0604030504040204" pitchFamily="34" charset="0"/>
              </a:rPr>
              <a:t>New video</a:t>
            </a:r>
          </a:p>
        </p:txBody>
      </p:sp>
      <p:cxnSp>
        <p:nvCxnSpPr>
          <p:cNvPr id="23" name="Straight Connector 22">
            <a:extLst>
              <a:ext uri="{FF2B5EF4-FFF2-40B4-BE49-F238E27FC236}">
                <a16:creationId xmlns:a16="http://schemas.microsoft.com/office/drawing/2014/main" id="{2E20180B-F64F-1D68-F6BD-E311C64AB99E}"/>
              </a:ext>
            </a:extLst>
          </p:cNvPr>
          <p:cNvCxnSpPr/>
          <p:nvPr/>
        </p:nvCxnSpPr>
        <p:spPr>
          <a:xfrm>
            <a:off x="-6035" y="629274"/>
            <a:ext cx="432000" cy="0"/>
          </a:xfrm>
          <a:prstGeom prst="line">
            <a:avLst/>
          </a:prstGeom>
          <a:ln w="127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4887A9AA-2B82-A7C8-7052-3B703E9FE0C6}"/>
              </a:ext>
            </a:extLst>
          </p:cNvPr>
          <p:cNvCxnSpPr/>
          <p:nvPr/>
        </p:nvCxnSpPr>
        <p:spPr>
          <a:xfrm>
            <a:off x="-6034" y="821679"/>
            <a:ext cx="432000" cy="0"/>
          </a:xfrm>
          <a:prstGeom prst="line">
            <a:avLst/>
          </a:prstGeom>
          <a:ln w="127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72DAE8BE-9475-5822-D0B0-B4528CF1F7FF}"/>
              </a:ext>
            </a:extLst>
          </p:cNvPr>
          <p:cNvCxnSpPr/>
          <p:nvPr/>
        </p:nvCxnSpPr>
        <p:spPr>
          <a:xfrm>
            <a:off x="2081329" y="629274"/>
            <a:ext cx="432000" cy="0"/>
          </a:xfrm>
          <a:prstGeom prst="line">
            <a:avLst/>
          </a:prstGeom>
          <a:ln w="127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F608AD53-4A73-09E0-98B2-20E6EA45DDEA}"/>
              </a:ext>
            </a:extLst>
          </p:cNvPr>
          <p:cNvCxnSpPr/>
          <p:nvPr/>
        </p:nvCxnSpPr>
        <p:spPr>
          <a:xfrm>
            <a:off x="2081330" y="821679"/>
            <a:ext cx="432000" cy="0"/>
          </a:xfrm>
          <a:prstGeom prst="line">
            <a:avLst/>
          </a:prstGeom>
          <a:ln w="127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2D4CEB0F-D997-72F9-523A-32B39B7DFC66}"/>
              </a:ext>
            </a:extLst>
          </p:cNvPr>
          <p:cNvSpPr/>
          <p:nvPr/>
        </p:nvSpPr>
        <p:spPr>
          <a:xfrm>
            <a:off x="95000" y="935167"/>
            <a:ext cx="951793" cy="228593"/>
          </a:xfrm>
          <a:prstGeom prst="rect">
            <a:avLst/>
          </a:prstGeom>
          <a:noFill/>
          <a:ln>
            <a:gradFill flip="none" rotWithShape="1">
              <a:gsLst>
                <a:gs pos="0">
                  <a:schemeClr val="accent1">
                    <a:lumMod val="5000"/>
                    <a:lumOff val="95000"/>
                  </a:schemeClr>
                </a:gs>
                <a:gs pos="100000">
                  <a:srgbClr val="3F1C5A"/>
                </a:gs>
              </a:gsLst>
              <a:lin ang="16200000" scaled="1"/>
              <a:tileRect/>
            </a:gra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l-PL" sz="900" dirty="0" err="1">
                <a:solidFill>
                  <a:schemeClr val="tx1"/>
                </a:solidFill>
                <a:latin typeface="Tahoma" panose="020B0604030504040204" pitchFamily="34" charset="0"/>
                <a:ea typeface="Tahoma" panose="020B0604030504040204" pitchFamily="34" charset="0"/>
                <a:cs typeface="Tahoma" panose="020B0604030504040204" pitchFamily="34" charset="0"/>
              </a:rPr>
              <a:t>subcanva</a:t>
            </a:r>
            <a:endParaRPr lang="pl-PL" sz="9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29" name="Rectangle 28">
            <a:extLst>
              <a:ext uri="{FF2B5EF4-FFF2-40B4-BE49-F238E27FC236}">
                <a16:creationId xmlns:a16="http://schemas.microsoft.com/office/drawing/2014/main" id="{E8FEB9BE-8C98-2115-3F47-6DD4E9F6F1E8}"/>
              </a:ext>
            </a:extLst>
          </p:cNvPr>
          <p:cNvSpPr/>
          <p:nvPr/>
        </p:nvSpPr>
        <p:spPr>
          <a:xfrm>
            <a:off x="107729" y="1700135"/>
            <a:ext cx="939064" cy="228593"/>
          </a:xfrm>
          <a:prstGeom prst="rect">
            <a:avLst/>
          </a:prstGeom>
          <a:noFill/>
          <a:ln>
            <a:gradFill flip="none" rotWithShape="1">
              <a:gsLst>
                <a:gs pos="0">
                  <a:schemeClr val="accent1">
                    <a:lumMod val="5000"/>
                    <a:lumOff val="95000"/>
                  </a:schemeClr>
                </a:gs>
                <a:gs pos="100000">
                  <a:srgbClr val="3F1C5A"/>
                </a:gs>
              </a:gsLst>
              <a:lin ang="16200000" scaled="1"/>
              <a:tileRect/>
            </a:gra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l-PL" sz="900" dirty="0" err="1">
                <a:solidFill>
                  <a:schemeClr val="tx1"/>
                </a:solidFill>
                <a:latin typeface="Tahoma" panose="020B0604030504040204" pitchFamily="34" charset="0"/>
                <a:ea typeface="Tahoma" panose="020B0604030504040204" pitchFamily="34" charset="0"/>
                <a:cs typeface="Tahoma" panose="020B0604030504040204" pitchFamily="34" charset="0"/>
              </a:rPr>
              <a:t>beginning</a:t>
            </a:r>
            <a:endParaRPr lang="pl-PL" sz="9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32" name="Rectangle 31">
            <a:extLst>
              <a:ext uri="{FF2B5EF4-FFF2-40B4-BE49-F238E27FC236}">
                <a16:creationId xmlns:a16="http://schemas.microsoft.com/office/drawing/2014/main" id="{6328BEFC-C5AE-74BF-D458-F58C0D3A6CC5}"/>
              </a:ext>
            </a:extLst>
          </p:cNvPr>
          <p:cNvSpPr/>
          <p:nvPr/>
        </p:nvSpPr>
        <p:spPr>
          <a:xfrm>
            <a:off x="107728" y="1310060"/>
            <a:ext cx="932699" cy="228593"/>
          </a:xfrm>
          <a:prstGeom prst="rect">
            <a:avLst/>
          </a:prstGeom>
          <a:noFill/>
          <a:ln>
            <a:gradFill flip="none" rotWithShape="1">
              <a:gsLst>
                <a:gs pos="0">
                  <a:schemeClr val="accent1">
                    <a:lumMod val="5000"/>
                    <a:lumOff val="95000"/>
                  </a:schemeClr>
                </a:gs>
                <a:gs pos="100000">
                  <a:srgbClr val="3F1C5A"/>
                </a:gs>
              </a:gsLst>
              <a:lin ang="16200000" scaled="1"/>
              <a:tileRect/>
            </a:gra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l-PL" sz="900" dirty="0" err="1">
                <a:solidFill>
                  <a:schemeClr val="tx1"/>
                </a:solidFill>
                <a:latin typeface="Tahoma" panose="020B0604030504040204" pitchFamily="34" charset="0"/>
                <a:ea typeface="Tahoma" panose="020B0604030504040204" pitchFamily="34" charset="0"/>
                <a:cs typeface="Tahoma" panose="020B0604030504040204" pitchFamily="34" charset="0"/>
              </a:rPr>
              <a:t>Title</a:t>
            </a:r>
            <a:endParaRPr lang="pl-PL" sz="9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33" name="Rectangle 32">
            <a:extLst>
              <a:ext uri="{FF2B5EF4-FFF2-40B4-BE49-F238E27FC236}">
                <a16:creationId xmlns:a16="http://schemas.microsoft.com/office/drawing/2014/main" id="{B40D3AC2-2180-C2C5-8409-B0FEAD055480}"/>
              </a:ext>
            </a:extLst>
          </p:cNvPr>
          <p:cNvSpPr/>
          <p:nvPr/>
        </p:nvSpPr>
        <p:spPr>
          <a:xfrm>
            <a:off x="1238532" y="935167"/>
            <a:ext cx="1093140" cy="256381"/>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pl-PL" sz="600" dirty="0" err="1">
                <a:solidFill>
                  <a:schemeClr val="bg1"/>
                </a:solidFill>
                <a:latin typeface="Tahoma" panose="020B0604030504040204" pitchFamily="34" charset="0"/>
                <a:ea typeface="Tahoma" panose="020B0604030504040204" pitchFamily="34" charset="0"/>
                <a:cs typeface="Tahoma" panose="020B0604030504040204" pitchFamily="34" charset="0"/>
              </a:rPr>
              <a:t>Heat_transfer</a:t>
            </a:r>
            <a:r>
              <a:rPr lang="pl-PL" sz="600" dirty="0">
                <a:solidFill>
                  <a:schemeClr val="bg1"/>
                </a:solidFill>
                <a:latin typeface="Tahoma" panose="020B0604030504040204" pitchFamily="34" charset="0"/>
                <a:ea typeface="Tahoma" panose="020B0604030504040204" pitchFamily="34" charset="0"/>
                <a:cs typeface="Tahoma" panose="020B0604030504040204" pitchFamily="34" charset="0"/>
              </a:rPr>
              <a:t>/</a:t>
            </a:r>
            <a:r>
              <a:rPr lang="pl-PL" sz="600" dirty="0" err="1">
                <a:solidFill>
                  <a:schemeClr val="bg1"/>
                </a:solidFill>
                <a:latin typeface="Tahoma" panose="020B0604030504040204" pitchFamily="34" charset="0"/>
                <a:ea typeface="Tahoma" panose="020B0604030504040204" pitchFamily="34" charset="0"/>
                <a:cs typeface="Tahoma" panose="020B0604030504040204" pitchFamily="34" charset="0"/>
              </a:rPr>
              <a:t>introduction</a:t>
            </a:r>
            <a:endParaRPr lang="pl-PL" sz="6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35" name="Rectangle 34">
            <a:extLst>
              <a:ext uri="{FF2B5EF4-FFF2-40B4-BE49-F238E27FC236}">
                <a16:creationId xmlns:a16="http://schemas.microsoft.com/office/drawing/2014/main" id="{5154F14A-D47A-1EB4-EB9A-F7AF92D62275}"/>
              </a:ext>
            </a:extLst>
          </p:cNvPr>
          <p:cNvSpPr/>
          <p:nvPr/>
        </p:nvSpPr>
        <p:spPr>
          <a:xfrm>
            <a:off x="1151287" y="1297061"/>
            <a:ext cx="1152076" cy="256381"/>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pl-PL" sz="600" dirty="0">
                <a:solidFill>
                  <a:schemeClr val="bg1"/>
                </a:solidFill>
                <a:latin typeface="Tahoma" panose="020B0604030504040204" pitchFamily="34" charset="0"/>
                <a:ea typeface="Tahoma" panose="020B0604030504040204" pitchFamily="34" charset="0"/>
                <a:cs typeface="Tahoma" panose="020B0604030504040204" pitchFamily="34" charset="0"/>
              </a:rPr>
              <a:t>TEST</a:t>
            </a:r>
          </a:p>
        </p:txBody>
      </p:sp>
      <p:sp>
        <p:nvSpPr>
          <p:cNvPr id="36" name="Rectangle 35">
            <a:extLst>
              <a:ext uri="{FF2B5EF4-FFF2-40B4-BE49-F238E27FC236}">
                <a16:creationId xmlns:a16="http://schemas.microsoft.com/office/drawing/2014/main" id="{46F25BD7-9E58-3473-A9D9-2F2D258642EC}"/>
              </a:ext>
            </a:extLst>
          </p:cNvPr>
          <p:cNvSpPr/>
          <p:nvPr/>
        </p:nvSpPr>
        <p:spPr>
          <a:xfrm>
            <a:off x="1157803" y="1684469"/>
            <a:ext cx="1145560" cy="256381"/>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pl-PL" sz="600" dirty="0">
                <a:solidFill>
                  <a:schemeClr val="bg1"/>
                </a:solidFill>
                <a:latin typeface="Tahoma" panose="020B0604030504040204" pitchFamily="34" charset="0"/>
                <a:ea typeface="Tahoma" panose="020B0604030504040204" pitchFamily="34" charset="0"/>
                <a:cs typeface="Tahoma" panose="020B0604030504040204" pitchFamily="34" charset="0"/>
              </a:rPr>
              <a:t>00:32:53</a:t>
            </a:r>
          </a:p>
        </p:txBody>
      </p:sp>
      <p:sp>
        <p:nvSpPr>
          <p:cNvPr id="3" name="Rectangle 2">
            <a:extLst>
              <a:ext uri="{FF2B5EF4-FFF2-40B4-BE49-F238E27FC236}">
                <a16:creationId xmlns:a16="http://schemas.microsoft.com/office/drawing/2014/main" id="{60C63619-7AF4-33CA-2B82-09B30AA30E72}"/>
              </a:ext>
            </a:extLst>
          </p:cNvPr>
          <p:cNvSpPr/>
          <p:nvPr/>
        </p:nvSpPr>
        <p:spPr>
          <a:xfrm>
            <a:off x="101364" y="2022264"/>
            <a:ext cx="939064" cy="228593"/>
          </a:xfrm>
          <a:prstGeom prst="rect">
            <a:avLst/>
          </a:prstGeom>
          <a:noFill/>
          <a:ln>
            <a:gradFill flip="none" rotWithShape="1">
              <a:gsLst>
                <a:gs pos="0">
                  <a:schemeClr val="accent1">
                    <a:lumMod val="5000"/>
                    <a:lumOff val="95000"/>
                  </a:schemeClr>
                </a:gs>
                <a:gs pos="100000">
                  <a:srgbClr val="3F1C5A"/>
                </a:gs>
              </a:gsLst>
              <a:lin ang="16200000" scaled="1"/>
              <a:tileRect/>
            </a:gra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l-PL" sz="900" dirty="0" err="1">
                <a:solidFill>
                  <a:schemeClr val="tx1"/>
                </a:solidFill>
                <a:latin typeface="Tahoma" panose="020B0604030504040204" pitchFamily="34" charset="0"/>
                <a:ea typeface="Tahoma" panose="020B0604030504040204" pitchFamily="34" charset="0"/>
                <a:cs typeface="Tahoma" panose="020B0604030504040204" pitchFamily="34" charset="0"/>
              </a:rPr>
              <a:t>Ending</a:t>
            </a:r>
            <a:endParaRPr lang="pl-PL" sz="9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4" name="Rectangle 3">
            <a:extLst>
              <a:ext uri="{FF2B5EF4-FFF2-40B4-BE49-F238E27FC236}">
                <a16:creationId xmlns:a16="http://schemas.microsoft.com/office/drawing/2014/main" id="{02571D53-5FBF-EEF1-2917-74986758D129}"/>
              </a:ext>
            </a:extLst>
          </p:cNvPr>
          <p:cNvSpPr/>
          <p:nvPr/>
        </p:nvSpPr>
        <p:spPr>
          <a:xfrm>
            <a:off x="1164956" y="2024746"/>
            <a:ext cx="1145560" cy="256381"/>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pl-PL" sz="600" dirty="0">
                <a:solidFill>
                  <a:schemeClr val="bg1"/>
                </a:solidFill>
                <a:latin typeface="Tahoma" panose="020B0604030504040204" pitchFamily="34" charset="0"/>
                <a:ea typeface="Tahoma" panose="020B0604030504040204" pitchFamily="34" charset="0"/>
                <a:cs typeface="Tahoma" panose="020B0604030504040204" pitchFamily="34" charset="0"/>
              </a:rPr>
              <a:t>01:15:11</a:t>
            </a:r>
          </a:p>
        </p:txBody>
      </p:sp>
      <p:pic>
        <p:nvPicPr>
          <p:cNvPr id="6" name="Graphic 5" descr="End">
            <a:hlinkClick r:id="rId12" action="ppaction://hlinksldjump"/>
            <a:extLst>
              <a:ext uri="{FF2B5EF4-FFF2-40B4-BE49-F238E27FC236}">
                <a16:creationId xmlns:a16="http://schemas.microsoft.com/office/drawing/2014/main" id="{554E0E31-5249-82CE-28FA-C7ACF9A487BD}"/>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1679081" y="4051635"/>
            <a:ext cx="469023" cy="469023"/>
          </a:xfrm>
          <a:prstGeom prst="rect">
            <a:avLst/>
          </a:prstGeom>
        </p:spPr>
      </p:pic>
      <p:pic>
        <p:nvPicPr>
          <p:cNvPr id="8" name="Graphic 7" descr="Close">
            <a:extLst>
              <a:ext uri="{FF2B5EF4-FFF2-40B4-BE49-F238E27FC236}">
                <a16:creationId xmlns:a16="http://schemas.microsoft.com/office/drawing/2014/main" id="{B7928654-D95A-198A-776F-CD31BA97514E}"/>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437198" y="4076446"/>
            <a:ext cx="419400" cy="419400"/>
          </a:xfrm>
          <a:prstGeom prst="rect">
            <a:avLst/>
          </a:prstGeom>
        </p:spPr>
      </p:pic>
      <p:sp>
        <p:nvSpPr>
          <p:cNvPr id="9" name="Rectangle 8">
            <a:extLst>
              <a:ext uri="{FF2B5EF4-FFF2-40B4-BE49-F238E27FC236}">
                <a16:creationId xmlns:a16="http://schemas.microsoft.com/office/drawing/2014/main" id="{8F042708-7B81-FE85-8EC4-A5B9070DFE3F}"/>
              </a:ext>
            </a:extLst>
          </p:cNvPr>
          <p:cNvSpPr/>
          <p:nvPr/>
        </p:nvSpPr>
        <p:spPr>
          <a:xfrm>
            <a:off x="1527945" y="3865080"/>
            <a:ext cx="803201" cy="228593"/>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l-PL" sz="900" dirty="0">
                <a:solidFill>
                  <a:schemeClr val="tx1"/>
                </a:solidFill>
                <a:latin typeface="Tahoma" panose="020B0604030504040204" pitchFamily="34" charset="0"/>
                <a:ea typeface="Tahoma" panose="020B0604030504040204" pitchFamily="34" charset="0"/>
                <a:cs typeface="Tahoma" panose="020B0604030504040204" pitchFamily="34" charset="0"/>
              </a:rPr>
              <a:t>To quiz</a:t>
            </a:r>
          </a:p>
        </p:txBody>
      </p:sp>
      <p:sp>
        <p:nvSpPr>
          <p:cNvPr id="21" name="Rectangle: Rounded Corners 20">
            <a:extLst>
              <a:ext uri="{FF2B5EF4-FFF2-40B4-BE49-F238E27FC236}">
                <a16:creationId xmlns:a16="http://schemas.microsoft.com/office/drawing/2014/main" id="{DA31708E-1B3E-F5B4-DC25-12DA4B86163C}"/>
              </a:ext>
            </a:extLst>
          </p:cNvPr>
          <p:cNvSpPr/>
          <p:nvPr/>
        </p:nvSpPr>
        <p:spPr>
          <a:xfrm>
            <a:off x="1631106" y="3865080"/>
            <a:ext cx="598337" cy="646563"/>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2" name="Rectangle 21">
            <a:extLst>
              <a:ext uri="{FF2B5EF4-FFF2-40B4-BE49-F238E27FC236}">
                <a16:creationId xmlns:a16="http://schemas.microsoft.com/office/drawing/2014/main" id="{A1724A8E-C141-3B1C-CAEF-4C791B31576C}"/>
              </a:ext>
            </a:extLst>
          </p:cNvPr>
          <p:cNvSpPr/>
          <p:nvPr/>
        </p:nvSpPr>
        <p:spPr>
          <a:xfrm>
            <a:off x="91638" y="2361025"/>
            <a:ext cx="948790" cy="228593"/>
          </a:xfrm>
          <a:prstGeom prst="rect">
            <a:avLst/>
          </a:prstGeom>
          <a:noFill/>
          <a:ln>
            <a:gradFill flip="none" rotWithShape="1">
              <a:gsLst>
                <a:gs pos="0">
                  <a:schemeClr val="accent1">
                    <a:lumMod val="5000"/>
                    <a:lumOff val="95000"/>
                  </a:schemeClr>
                </a:gs>
                <a:gs pos="100000">
                  <a:srgbClr val="3F1C5A"/>
                </a:gs>
              </a:gsLst>
              <a:lin ang="16200000" scaled="1"/>
              <a:tileRect/>
            </a:gra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l-PL" sz="900" dirty="0">
                <a:solidFill>
                  <a:schemeClr val="tx1"/>
                </a:solidFill>
                <a:latin typeface="Tahoma" panose="020B0604030504040204" pitchFamily="34" charset="0"/>
                <a:ea typeface="Tahoma" panose="020B0604030504040204" pitchFamily="34" charset="0"/>
                <a:cs typeface="Tahoma" panose="020B0604030504040204" pitchFamily="34" charset="0"/>
              </a:rPr>
              <a:t>Preview</a:t>
            </a:r>
          </a:p>
        </p:txBody>
      </p:sp>
      <p:pic>
        <p:nvPicPr>
          <p:cNvPr id="39" name="Picture 38">
            <a:hlinkClick r:id="rId17" action="ppaction://hlinksldjump"/>
            <a:extLst>
              <a:ext uri="{FF2B5EF4-FFF2-40B4-BE49-F238E27FC236}">
                <a16:creationId xmlns:a16="http://schemas.microsoft.com/office/drawing/2014/main" id="{F14B9D68-2D32-9F12-B554-7CF810C77E1D}"/>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273949" y="2634742"/>
            <a:ext cx="1981372" cy="1091279"/>
          </a:xfrm>
          <a:prstGeom prst="rect">
            <a:avLst/>
          </a:prstGeom>
        </p:spPr>
      </p:pic>
    </p:spTree>
    <p:extLst>
      <p:ext uri="{BB962C8B-B14F-4D97-AF65-F5344CB8AC3E}">
        <p14:creationId xmlns:p14="http://schemas.microsoft.com/office/powerpoint/2010/main" val="27933345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BF9F4"/>
        </a:solidFill>
        <a:effectLst/>
      </p:bgPr>
    </p:bg>
    <p:spTree>
      <p:nvGrpSpPr>
        <p:cNvPr id="1" name=""/>
        <p:cNvGrpSpPr/>
        <p:nvPr/>
      </p:nvGrpSpPr>
      <p:grpSpPr>
        <a:xfrm>
          <a:off x="0" y="0"/>
          <a:ext cx="0" cy="0"/>
          <a:chOff x="0" y="0"/>
          <a:chExt cx="0" cy="0"/>
        </a:xfrm>
      </p:grpSpPr>
      <p:sp>
        <p:nvSpPr>
          <p:cNvPr id="10" name="Rectangle: Rounded Corners 9">
            <a:extLst>
              <a:ext uri="{FF2B5EF4-FFF2-40B4-BE49-F238E27FC236}">
                <a16:creationId xmlns:a16="http://schemas.microsoft.com/office/drawing/2014/main" id="{E776BEE0-D408-8AEC-E2D4-D1CC357329AF}"/>
              </a:ext>
            </a:extLst>
          </p:cNvPr>
          <p:cNvSpPr/>
          <p:nvPr/>
        </p:nvSpPr>
        <p:spPr>
          <a:xfrm>
            <a:off x="31060" y="265550"/>
            <a:ext cx="742848" cy="241300"/>
          </a:xfrm>
          <a:prstGeom prst="roundRect">
            <a:avLst>
              <a:gd name="adj" fmla="val 33509"/>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endParaRPr lang="pl-PL" sz="800" dirty="0">
              <a:latin typeface="Tahoma" panose="020B0604030504040204" pitchFamily="34" charset="0"/>
              <a:ea typeface="Tahoma" panose="020B0604030504040204" pitchFamily="34" charset="0"/>
              <a:cs typeface="Tahoma" panose="020B0604030504040204" pitchFamily="34" charset="0"/>
            </a:endParaRPr>
          </a:p>
        </p:txBody>
      </p:sp>
      <p:sp>
        <p:nvSpPr>
          <p:cNvPr id="5" name="Rectangle 4">
            <a:extLst>
              <a:ext uri="{FF2B5EF4-FFF2-40B4-BE49-F238E27FC236}">
                <a16:creationId xmlns:a16="http://schemas.microsoft.com/office/drawing/2014/main" id="{2EC90127-CCFA-B40B-0C59-95B6B9974059}"/>
              </a:ext>
            </a:extLst>
          </p:cNvPr>
          <p:cNvSpPr/>
          <p:nvPr/>
        </p:nvSpPr>
        <p:spPr>
          <a:xfrm>
            <a:off x="0" y="278296"/>
            <a:ext cx="584200" cy="2413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pl-PL" sz="16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lvl</a:t>
            </a:r>
            <a:r>
              <a:rPr lang="pl-PL" sz="1600" dirty="0">
                <a:solidFill>
                  <a:schemeClr val="tx1"/>
                </a:solidFill>
                <a:latin typeface="Open sans" panose="020B0606030504020204" pitchFamily="34" charset="0"/>
                <a:ea typeface="Open sans" panose="020B0606030504020204" pitchFamily="34" charset="0"/>
                <a:cs typeface="Open sans" panose="020B0606030504020204" pitchFamily="34" charset="0"/>
              </a:rPr>
              <a:t> 3</a:t>
            </a:r>
          </a:p>
        </p:txBody>
      </p:sp>
      <p:sp>
        <p:nvSpPr>
          <p:cNvPr id="7" name="Arrow: Chevron 6">
            <a:extLst>
              <a:ext uri="{FF2B5EF4-FFF2-40B4-BE49-F238E27FC236}">
                <a16:creationId xmlns:a16="http://schemas.microsoft.com/office/drawing/2014/main" id="{E330E8CB-606B-8001-4143-5845E077660A}"/>
              </a:ext>
            </a:extLst>
          </p:cNvPr>
          <p:cNvSpPr/>
          <p:nvPr/>
        </p:nvSpPr>
        <p:spPr>
          <a:xfrm rot="5400000">
            <a:off x="580388" y="319888"/>
            <a:ext cx="120015" cy="158116"/>
          </a:xfrm>
          <a:prstGeom prst="chevron">
            <a:avLst>
              <a:gd name="adj" fmla="val 94220"/>
            </a:avLst>
          </a:prstGeom>
          <a:solidFill>
            <a:schemeClr val="tx1"/>
          </a:solidFill>
          <a:ln>
            <a:solidFill>
              <a:schemeClr val="tx1"/>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pl-PL">
              <a:solidFill>
                <a:schemeClr val="tx1"/>
              </a:solidFill>
            </a:endParaRPr>
          </a:p>
        </p:txBody>
      </p:sp>
      <p:sp>
        <p:nvSpPr>
          <p:cNvPr id="13" name="Rectangle: Rounded Corners 12">
            <a:extLst>
              <a:ext uri="{FF2B5EF4-FFF2-40B4-BE49-F238E27FC236}">
                <a16:creationId xmlns:a16="http://schemas.microsoft.com/office/drawing/2014/main" id="{97BCA11B-0E32-9738-5A30-720921652565}"/>
              </a:ext>
            </a:extLst>
          </p:cNvPr>
          <p:cNvSpPr/>
          <p:nvPr/>
        </p:nvSpPr>
        <p:spPr>
          <a:xfrm>
            <a:off x="888258" y="273336"/>
            <a:ext cx="742848" cy="241300"/>
          </a:xfrm>
          <a:prstGeom prst="roundRect">
            <a:avLst>
              <a:gd name="adj" fmla="val 33509"/>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endParaRPr lang="pl-PL" sz="800" dirty="0">
              <a:latin typeface="Tahoma" panose="020B0604030504040204" pitchFamily="34" charset="0"/>
              <a:ea typeface="Tahoma" panose="020B0604030504040204" pitchFamily="34" charset="0"/>
              <a:cs typeface="Tahoma" panose="020B0604030504040204" pitchFamily="34" charset="0"/>
            </a:endParaRPr>
          </a:p>
        </p:txBody>
      </p:sp>
      <p:sp>
        <p:nvSpPr>
          <p:cNvPr id="14" name="Rectangle: Rounded Corners 13">
            <a:extLst>
              <a:ext uri="{FF2B5EF4-FFF2-40B4-BE49-F238E27FC236}">
                <a16:creationId xmlns:a16="http://schemas.microsoft.com/office/drawing/2014/main" id="{B898B335-9131-C04C-6159-FC32BA1D4332}"/>
              </a:ext>
            </a:extLst>
          </p:cNvPr>
          <p:cNvSpPr/>
          <p:nvPr/>
        </p:nvSpPr>
        <p:spPr>
          <a:xfrm>
            <a:off x="1745455" y="273336"/>
            <a:ext cx="742848" cy="241300"/>
          </a:xfrm>
          <a:prstGeom prst="roundRect">
            <a:avLst>
              <a:gd name="adj" fmla="val 33509"/>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endParaRPr lang="pl-PL" sz="800" dirty="0">
              <a:latin typeface="Tahoma" panose="020B0604030504040204" pitchFamily="34" charset="0"/>
              <a:ea typeface="Tahoma" panose="020B0604030504040204" pitchFamily="34" charset="0"/>
              <a:cs typeface="Tahoma" panose="020B0604030504040204" pitchFamily="34" charset="0"/>
            </a:endParaRPr>
          </a:p>
        </p:txBody>
      </p:sp>
      <p:pic>
        <p:nvPicPr>
          <p:cNvPr id="16" name="Picture 15">
            <a:extLst>
              <a:ext uri="{FF2B5EF4-FFF2-40B4-BE49-F238E27FC236}">
                <a16:creationId xmlns:a16="http://schemas.microsoft.com/office/drawing/2014/main" id="{37790D67-474D-3D24-8564-B5F8842CC508}"/>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895736" y="298154"/>
            <a:ext cx="255551" cy="191663"/>
          </a:xfrm>
          <a:prstGeom prst="rect">
            <a:avLst/>
          </a:prstGeom>
        </p:spPr>
      </p:pic>
      <p:sp>
        <p:nvSpPr>
          <p:cNvPr id="18" name="Rectangle 17">
            <a:extLst>
              <a:ext uri="{FF2B5EF4-FFF2-40B4-BE49-F238E27FC236}">
                <a16:creationId xmlns:a16="http://schemas.microsoft.com/office/drawing/2014/main" id="{66C65F6E-DF45-A5F9-3D54-FB17661AE7A0}"/>
              </a:ext>
            </a:extLst>
          </p:cNvPr>
          <p:cNvSpPr/>
          <p:nvPr/>
        </p:nvSpPr>
        <p:spPr>
          <a:xfrm>
            <a:off x="1075977" y="273336"/>
            <a:ext cx="584200" cy="2413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pl-PL" sz="16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Eng</a:t>
            </a:r>
            <a:endParaRPr lang="pl-PL" sz="16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19" name="Graphic 18" descr="Daily calendar">
            <a:extLst>
              <a:ext uri="{FF2B5EF4-FFF2-40B4-BE49-F238E27FC236}">
                <a16:creationId xmlns:a16="http://schemas.microsoft.com/office/drawing/2014/main" id="{FAECFFC1-748F-E9A8-B82A-0000BBB7634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771955" y="287140"/>
            <a:ext cx="198120" cy="198120"/>
          </a:xfrm>
          <a:prstGeom prst="rect">
            <a:avLst/>
          </a:prstGeom>
        </p:spPr>
      </p:pic>
      <p:sp>
        <p:nvSpPr>
          <p:cNvPr id="20" name="Rectangle 19">
            <a:extLst>
              <a:ext uri="{FF2B5EF4-FFF2-40B4-BE49-F238E27FC236}">
                <a16:creationId xmlns:a16="http://schemas.microsoft.com/office/drawing/2014/main" id="{4337F17A-ADAE-9100-3EE1-2BB529E9ECD4}"/>
              </a:ext>
            </a:extLst>
          </p:cNvPr>
          <p:cNvSpPr/>
          <p:nvPr/>
        </p:nvSpPr>
        <p:spPr>
          <a:xfrm>
            <a:off x="1930603" y="273336"/>
            <a:ext cx="584200" cy="2413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pl-PL" sz="1600" dirty="0">
                <a:solidFill>
                  <a:schemeClr val="tx1"/>
                </a:solidFill>
                <a:latin typeface="Open sans" panose="020B0606030504020204" pitchFamily="34" charset="0"/>
                <a:ea typeface="Open sans" panose="020B0606030504020204" pitchFamily="34" charset="0"/>
                <a:cs typeface="Open sans" panose="020B0606030504020204" pitchFamily="34" charset="0"/>
              </a:rPr>
              <a:t>22h</a:t>
            </a:r>
          </a:p>
        </p:txBody>
      </p:sp>
      <p:pic>
        <p:nvPicPr>
          <p:cNvPr id="48" name="Picture 47">
            <a:extLst>
              <a:ext uri="{FF2B5EF4-FFF2-40B4-BE49-F238E27FC236}">
                <a16:creationId xmlns:a16="http://schemas.microsoft.com/office/drawing/2014/main" id="{EB5D4CC4-BC74-E5CD-D06B-92FFCF3F6A6F}"/>
              </a:ext>
            </a:extLst>
          </p:cNvPr>
          <p:cNvPicPr>
            <a:picLocks noChangeAspect="1"/>
          </p:cNvPicPr>
          <p:nvPr/>
        </p:nvPicPr>
        <p:blipFill rotWithShape="1">
          <a:blip r:embed="rId6">
            <a:clrChange>
              <a:clrFrom>
                <a:srgbClr val="F7F7F7"/>
              </a:clrFrom>
              <a:clrTo>
                <a:srgbClr val="F7F7F7">
                  <a:alpha val="0"/>
                </a:srgbClr>
              </a:clrTo>
            </a:clrChange>
            <a:extLst>
              <a:ext uri="{28A0092B-C50C-407E-A947-70E740481C1C}">
                <a14:useLocalDpi xmlns:a14="http://schemas.microsoft.com/office/drawing/2010/main" val="0"/>
              </a:ext>
              <a:ext uri="{837473B0-CC2E-450A-ABE3-18F120FF3D39}">
                <a1611:picAttrSrcUrl xmlns:a1611="http://schemas.microsoft.com/office/drawing/2016/11/main" r:id="rId7"/>
              </a:ext>
            </a:extLst>
          </a:blip>
          <a:srcRect l="7482" t="11003" r="80922" b="18743"/>
          <a:stretch/>
        </p:blipFill>
        <p:spPr>
          <a:xfrm>
            <a:off x="2152368" y="2805955"/>
            <a:ext cx="217835" cy="1738731"/>
          </a:xfrm>
          <a:prstGeom prst="rect">
            <a:avLst/>
          </a:prstGeom>
        </p:spPr>
      </p:pic>
      <p:pic>
        <p:nvPicPr>
          <p:cNvPr id="49" name="Picture 48">
            <a:extLst>
              <a:ext uri="{FF2B5EF4-FFF2-40B4-BE49-F238E27FC236}">
                <a16:creationId xmlns:a16="http://schemas.microsoft.com/office/drawing/2014/main" id="{D83E1C36-29A5-C72A-B3E1-5EB068FC3DA2}"/>
              </a:ext>
            </a:extLst>
          </p:cNvPr>
          <p:cNvPicPr>
            <a:picLocks noChangeAspect="1"/>
          </p:cNvPicPr>
          <p:nvPr/>
        </p:nvPicPr>
        <p:blipFill rotWithShape="1">
          <a:blip r:embed="rId6">
            <a:clrChange>
              <a:clrFrom>
                <a:srgbClr val="F7F7F7"/>
              </a:clrFrom>
              <a:clrTo>
                <a:srgbClr val="F7F7F7">
                  <a:alpha val="0"/>
                </a:srgbClr>
              </a:clrTo>
            </a:clrChange>
            <a:extLst>
              <a:ext uri="{28A0092B-C50C-407E-A947-70E740481C1C}">
                <a14:useLocalDpi xmlns:a14="http://schemas.microsoft.com/office/drawing/2010/main" val="0"/>
              </a:ext>
              <a:ext uri="{837473B0-CC2E-450A-ABE3-18F120FF3D39}">
                <a1611:picAttrSrcUrl xmlns:a1611="http://schemas.microsoft.com/office/drawing/2016/11/main" r:id="rId7"/>
              </a:ext>
            </a:extLst>
          </a:blip>
          <a:srcRect l="7482" t="11003" r="80922" b="18743"/>
          <a:stretch/>
        </p:blipFill>
        <p:spPr>
          <a:xfrm rot="16200000">
            <a:off x="1176825" y="3522336"/>
            <a:ext cx="217835" cy="2061676"/>
          </a:xfrm>
          <a:prstGeom prst="rect">
            <a:avLst/>
          </a:prstGeom>
        </p:spPr>
      </p:pic>
      <p:sp>
        <p:nvSpPr>
          <p:cNvPr id="56" name="Rectangle 55">
            <a:extLst>
              <a:ext uri="{FF2B5EF4-FFF2-40B4-BE49-F238E27FC236}">
                <a16:creationId xmlns:a16="http://schemas.microsoft.com/office/drawing/2014/main" id="{9E679659-307D-4999-F67F-53BDEAED9921}"/>
              </a:ext>
            </a:extLst>
          </p:cNvPr>
          <p:cNvSpPr/>
          <p:nvPr/>
        </p:nvSpPr>
        <p:spPr>
          <a:xfrm>
            <a:off x="1680210" y="4549962"/>
            <a:ext cx="838800" cy="484229"/>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b"/>
          <a:lstStyle/>
          <a:p>
            <a:pPr algn="ctr"/>
            <a:r>
              <a:rPr lang="pl-PL" sz="1100" dirty="0">
                <a:latin typeface="Tahoma" panose="020B0604030504040204" pitchFamily="34" charset="0"/>
                <a:ea typeface="Tahoma" panose="020B0604030504040204" pitchFamily="34" charset="0"/>
                <a:cs typeface="Tahoma" panose="020B0604030504040204" pitchFamily="34" charset="0"/>
              </a:rPr>
              <a:t>Train</a:t>
            </a:r>
          </a:p>
        </p:txBody>
      </p:sp>
      <p:sp>
        <p:nvSpPr>
          <p:cNvPr id="57" name="Rectangle 56">
            <a:extLst>
              <a:ext uri="{FF2B5EF4-FFF2-40B4-BE49-F238E27FC236}">
                <a16:creationId xmlns:a16="http://schemas.microsoft.com/office/drawing/2014/main" id="{94F84D9C-C839-D8F5-6668-9DA6F2E4029C}"/>
              </a:ext>
            </a:extLst>
          </p:cNvPr>
          <p:cNvSpPr/>
          <p:nvPr/>
        </p:nvSpPr>
        <p:spPr>
          <a:xfrm>
            <a:off x="-981" y="4549962"/>
            <a:ext cx="838800" cy="484229"/>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b"/>
          <a:lstStyle/>
          <a:p>
            <a:pPr algn="ctr"/>
            <a:r>
              <a:rPr lang="pl-PL" sz="1100" dirty="0" err="1">
                <a:solidFill>
                  <a:schemeClr val="bg1"/>
                </a:solidFill>
                <a:latin typeface="Tahoma" panose="020B0604030504040204" pitchFamily="34" charset="0"/>
                <a:ea typeface="Tahoma" panose="020B0604030504040204" pitchFamily="34" charset="0"/>
                <a:cs typeface="Tahoma" panose="020B0604030504040204" pitchFamily="34" charset="0"/>
              </a:rPr>
              <a:t>Learn</a:t>
            </a:r>
            <a:endParaRPr lang="pl-PL"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58" name="Rectangle 57">
            <a:extLst>
              <a:ext uri="{FF2B5EF4-FFF2-40B4-BE49-F238E27FC236}">
                <a16:creationId xmlns:a16="http://schemas.microsoft.com/office/drawing/2014/main" id="{819CC536-2DE2-DFEE-0845-575F58AD4D0F}"/>
              </a:ext>
            </a:extLst>
          </p:cNvPr>
          <p:cNvSpPr/>
          <p:nvPr/>
        </p:nvSpPr>
        <p:spPr>
          <a:xfrm>
            <a:off x="840281" y="4549962"/>
            <a:ext cx="838800" cy="484229"/>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b"/>
          <a:lstStyle/>
          <a:p>
            <a:pPr algn="ctr"/>
            <a:r>
              <a:rPr lang="pl-PL" sz="1100" dirty="0" err="1">
                <a:solidFill>
                  <a:schemeClr val="tx1"/>
                </a:solidFill>
                <a:latin typeface="Tahoma" panose="020B0604030504040204" pitchFamily="34" charset="0"/>
                <a:ea typeface="Tahoma" panose="020B0604030504040204" pitchFamily="34" charset="0"/>
                <a:cs typeface="Tahoma" panose="020B0604030504040204" pitchFamily="34" charset="0"/>
              </a:rPr>
              <a:t>Add</a:t>
            </a:r>
            <a:r>
              <a:rPr lang="pl-PL" sz="11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pl-PL" sz="1100" dirty="0" err="1">
                <a:solidFill>
                  <a:schemeClr val="tx1"/>
                </a:solidFill>
                <a:latin typeface="Tahoma" panose="020B0604030504040204" pitchFamily="34" charset="0"/>
                <a:ea typeface="Tahoma" panose="020B0604030504040204" pitchFamily="34" charset="0"/>
                <a:cs typeface="Tahoma" panose="020B0604030504040204" pitchFamily="34" charset="0"/>
              </a:rPr>
              <a:t>new</a:t>
            </a:r>
            <a:endParaRPr lang="pl-PL" sz="11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pic>
        <p:nvPicPr>
          <p:cNvPr id="59" name="Graphic 58" descr="Graduation cap">
            <a:extLst>
              <a:ext uri="{FF2B5EF4-FFF2-40B4-BE49-F238E27FC236}">
                <a16:creationId xmlns:a16="http://schemas.microsoft.com/office/drawing/2014/main" id="{76ACB41E-AB8E-C56A-7ABA-9CF120DD1B2E}"/>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73949" y="4525353"/>
            <a:ext cx="333270" cy="380135"/>
          </a:xfrm>
          <a:prstGeom prst="rect">
            <a:avLst/>
          </a:prstGeom>
        </p:spPr>
      </p:pic>
      <p:pic>
        <p:nvPicPr>
          <p:cNvPr id="60" name="Graphic 59" descr="Add">
            <a:extLst>
              <a:ext uri="{FF2B5EF4-FFF2-40B4-BE49-F238E27FC236}">
                <a16:creationId xmlns:a16="http://schemas.microsoft.com/office/drawing/2014/main" id="{46EA8AD5-80F1-8BFA-F257-2F11D9F334F0}"/>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101862" y="4582700"/>
            <a:ext cx="315638" cy="265442"/>
          </a:xfrm>
          <a:prstGeom prst="rect">
            <a:avLst/>
          </a:prstGeom>
        </p:spPr>
      </p:pic>
      <p:pic>
        <p:nvPicPr>
          <p:cNvPr id="68" name="Graphic 67" descr="Brain in head">
            <a:extLst>
              <a:ext uri="{FF2B5EF4-FFF2-40B4-BE49-F238E27FC236}">
                <a16:creationId xmlns:a16="http://schemas.microsoft.com/office/drawing/2014/main" id="{EACB71BD-59DF-7512-EB10-2DC34A273AE1}"/>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969300" y="4582700"/>
            <a:ext cx="295158" cy="265443"/>
          </a:xfrm>
          <a:prstGeom prst="rect">
            <a:avLst/>
          </a:prstGeom>
        </p:spPr>
      </p:pic>
      <p:sp>
        <p:nvSpPr>
          <p:cNvPr id="2" name="Rectangle: Rounded Corners 1">
            <a:extLst>
              <a:ext uri="{FF2B5EF4-FFF2-40B4-BE49-F238E27FC236}">
                <a16:creationId xmlns:a16="http://schemas.microsoft.com/office/drawing/2014/main" id="{370547F9-71A7-0C5F-5BC2-4B69D002BE5E}"/>
              </a:ext>
            </a:extLst>
          </p:cNvPr>
          <p:cNvSpPr/>
          <p:nvPr/>
        </p:nvSpPr>
        <p:spPr>
          <a:xfrm>
            <a:off x="795290" y="2952488"/>
            <a:ext cx="856298" cy="243163"/>
          </a:xfrm>
          <a:prstGeom prst="roundRect">
            <a:avLst/>
          </a:prstGeom>
          <a:no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l-PL" sz="800" dirty="0" err="1">
                <a:solidFill>
                  <a:schemeClr val="tx1"/>
                </a:solidFill>
                <a:latin typeface="Tahoma" panose="020B0604030504040204" pitchFamily="34" charset="0"/>
                <a:ea typeface="Tahoma" panose="020B0604030504040204" pitchFamily="34" charset="0"/>
                <a:cs typeface="Tahoma" panose="020B0604030504040204" pitchFamily="34" charset="0"/>
              </a:rPr>
              <a:t>introduction</a:t>
            </a:r>
            <a:endParaRPr lang="pl-PL" sz="8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11" name="Rectangle: Rounded Corners 10">
            <a:extLst>
              <a:ext uri="{FF2B5EF4-FFF2-40B4-BE49-F238E27FC236}">
                <a16:creationId xmlns:a16="http://schemas.microsoft.com/office/drawing/2014/main" id="{092386C5-6C46-F06B-45E5-20052EAEF73A}"/>
              </a:ext>
            </a:extLst>
          </p:cNvPr>
          <p:cNvSpPr/>
          <p:nvPr/>
        </p:nvSpPr>
        <p:spPr>
          <a:xfrm>
            <a:off x="810383" y="3382297"/>
            <a:ext cx="856298" cy="403860"/>
          </a:xfrm>
          <a:prstGeom prst="roundRect">
            <a:avLst/>
          </a:prstGeom>
          <a:solidFill>
            <a:schemeClr val="accent6">
              <a:lumMod val="75000"/>
            </a:schemeClr>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l-PL" sz="800" dirty="0">
                <a:latin typeface="Tahoma" panose="020B0604030504040204" pitchFamily="34" charset="0"/>
                <a:ea typeface="Tahoma" panose="020B0604030504040204" pitchFamily="34" charset="0"/>
                <a:cs typeface="Tahoma" panose="020B0604030504040204" pitchFamily="34" charset="0"/>
              </a:rPr>
              <a:t>Definition of </a:t>
            </a:r>
            <a:r>
              <a:rPr lang="pl-PL" sz="800" dirty="0" err="1">
                <a:latin typeface="Tahoma" panose="020B0604030504040204" pitchFamily="34" charset="0"/>
                <a:ea typeface="Tahoma" panose="020B0604030504040204" pitchFamily="34" charset="0"/>
                <a:cs typeface="Tahoma" panose="020B0604030504040204" pitchFamily="34" charset="0"/>
              </a:rPr>
              <a:t>heat</a:t>
            </a:r>
            <a:r>
              <a:rPr lang="pl-PL" sz="800" dirty="0">
                <a:latin typeface="Tahoma" panose="020B0604030504040204" pitchFamily="34" charset="0"/>
                <a:ea typeface="Tahoma" panose="020B0604030504040204" pitchFamily="34" charset="0"/>
                <a:cs typeface="Tahoma" panose="020B0604030504040204" pitchFamily="34" charset="0"/>
              </a:rPr>
              <a:t> transfer</a:t>
            </a:r>
          </a:p>
        </p:txBody>
      </p:sp>
      <p:sp>
        <p:nvSpPr>
          <p:cNvPr id="12" name="Rectangle: Rounded Corners 11">
            <a:extLst>
              <a:ext uri="{FF2B5EF4-FFF2-40B4-BE49-F238E27FC236}">
                <a16:creationId xmlns:a16="http://schemas.microsoft.com/office/drawing/2014/main" id="{089E5940-D46F-128F-A7F7-B0D75189FD10}"/>
              </a:ext>
            </a:extLst>
          </p:cNvPr>
          <p:cNvSpPr/>
          <p:nvPr/>
        </p:nvSpPr>
        <p:spPr>
          <a:xfrm>
            <a:off x="810383" y="4022377"/>
            <a:ext cx="856298" cy="403860"/>
          </a:xfrm>
          <a:prstGeom prst="roundRect">
            <a:avLst/>
          </a:prstGeom>
          <a:solidFill>
            <a:schemeClr val="accent6">
              <a:lumMod val="75000"/>
            </a:schemeClr>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l-PL" sz="800" dirty="0">
                <a:latin typeface="Tahoma" panose="020B0604030504040204" pitchFamily="34" charset="0"/>
                <a:ea typeface="Tahoma" panose="020B0604030504040204" pitchFamily="34" charset="0"/>
                <a:cs typeface="Tahoma" panose="020B0604030504040204" pitchFamily="34" charset="0"/>
              </a:rPr>
              <a:t>1st law of </a:t>
            </a:r>
            <a:r>
              <a:rPr lang="pl-PL" sz="800" dirty="0" err="1">
                <a:latin typeface="Tahoma" panose="020B0604030504040204" pitchFamily="34" charset="0"/>
                <a:ea typeface="Tahoma" panose="020B0604030504040204" pitchFamily="34" charset="0"/>
                <a:cs typeface="Tahoma" panose="020B0604030504040204" pitchFamily="34" charset="0"/>
              </a:rPr>
              <a:t>thermo</a:t>
            </a:r>
            <a:r>
              <a:rPr lang="pl-PL" sz="800" dirty="0">
                <a:latin typeface="Tahoma" panose="020B0604030504040204" pitchFamily="34" charset="0"/>
                <a:ea typeface="Tahoma" panose="020B0604030504040204" pitchFamily="34" charset="0"/>
                <a:cs typeface="Tahoma" panose="020B0604030504040204" pitchFamily="34" charset="0"/>
              </a:rPr>
              <a:t>.</a:t>
            </a:r>
          </a:p>
        </p:txBody>
      </p:sp>
      <p:cxnSp>
        <p:nvCxnSpPr>
          <p:cNvPr id="15" name="Straight Connector 14">
            <a:extLst>
              <a:ext uri="{FF2B5EF4-FFF2-40B4-BE49-F238E27FC236}">
                <a16:creationId xmlns:a16="http://schemas.microsoft.com/office/drawing/2014/main" id="{094B4149-7EAB-B53F-F274-49C8ADF62979}"/>
              </a:ext>
            </a:extLst>
          </p:cNvPr>
          <p:cNvCxnSpPr>
            <a:stCxn id="11" idx="2"/>
            <a:endCxn id="12" idx="0"/>
          </p:cNvCxnSpPr>
          <p:nvPr/>
        </p:nvCxnSpPr>
        <p:spPr>
          <a:xfrm>
            <a:off x="1238532" y="3786157"/>
            <a:ext cx="0" cy="236220"/>
          </a:xfrm>
          <a:prstGeom prst="line">
            <a:avLst/>
          </a:prstGeom>
          <a:ln w="28575">
            <a:solidFill>
              <a:schemeClr val="bg1">
                <a:lumMod val="65000"/>
              </a:schemeClr>
            </a:solidFill>
            <a:prstDash val="sysDot"/>
          </a:ln>
        </p:spPr>
        <p:style>
          <a:lnRef idx="1">
            <a:schemeClr val="accent1"/>
          </a:lnRef>
          <a:fillRef idx="0">
            <a:schemeClr val="accent1"/>
          </a:fillRef>
          <a:effectRef idx="0">
            <a:schemeClr val="accent1"/>
          </a:effectRef>
          <a:fontRef idx="minor">
            <a:schemeClr val="tx1"/>
          </a:fontRef>
        </p:style>
      </p:cxnSp>
      <p:sp>
        <p:nvSpPr>
          <p:cNvPr id="17" name="Rectangle: Rounded Corners 16">
            <a:extLst>
              <a:ext uri="{FF2B5EF4-FFF2-40B4-BE49-F238E27FC236}">
                <a16:creationId xmlns:a16="http://schemas.microsoft.com/office/drawing/2014/main" id="{BD6C17B1-32BA-9FB5-5C60-4C1091F011D5}"/>
              </a:ext>
            </a:extLst>
          </p:cNvPr>
          <p:cNvSpPr/>
          <p:nvPr/>
        </p:nvSpPr>
        <p:spPr>
          <a:xfrm>
            <a:off x="387015" y="599511"/>
            <a:ext cx="1740489" cy="247604"/>
          </a:xfrm>
          <a:prstGeom prst="roundRect">
            <a:avLst>
              <a:gd name="adj" fmla="val 50000"/>
            </a:avLst>
          </a:prstGeom>
          <a:solidFill>
            <a:schemeClr val="accent4"/>
          </a:solidFill>
          <a:ln cap="rnd" cmpd="sng">
            <a:solidFill>
              <a:schemeClr val="tx1">
                <a:lumMod val="95000"/>
                <a:lumOff val="5000"/>
                <a:alpha val="96000"/>
              </a:schemeClr>
            </a:solidFill>
          </a:ln>
          <a:effectLst>
            <a:softEdge rad="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l-PL" sz="1000" dirty="0" err="1">
                <a:latin typeface="Tahoma" panose="020B0604030504040204" pitchFamily="34" charset="0"/>
                <a:ea typeface="Tahoma" panose="020B0604030504040204" pitchFamily="34" charset="0"/>
                <a:cs typeface="Tahoma" panose="020B0604030504040204" pitchFamily="34" charset="0"/>
              </a:rPr>
              <a:t>Create</a:t>
            </a:r>
            <a:r>
              <a:rPr lang="pl-PL" sz="1000" dirty="0">
                <a:latin typeface="Tahoma" panose="020B0604030504040204" pitchFamily="34" charset="0"/>
                <a:ea typeface="Tahoma" panose="020B0604030504040204" pitchFamily="34" charset="0"/>
                <a:cs typeface="Tahoma" panose="020B0604030504040204" pitchFamily="34" charset="0"/>
              </a:rPr>
              <a:t> </a:t>
            </a:r>
            <a:r>
              <a:rPr lang="pl-PL" sz="1000" dirty="0" err="1">
                <a:latin typeface="Tahoma" panose="020B0604030504040204" pitchFamily="34" charset="0"/>
                <a:ea typeface="Tahoma" panose="020B0604030504040204" pitchFamily="34" charset="0"/>
                <a:cs typeface="Tahoma" panose="020B0604030504040204" pitchFamily="34" charset="0"/>
              </a:rPr>
              <a:t>tile</a:t>
            </a:r>
            <a:endParaRPr lang="pl-PL" sz="1000" dirty="0">
              <a:latin typeface="Tahoma" panose="020B0604030504040204" pitchFamily="34" charset="0"/>
              <a:ea typeface="Tahoma" panose="020B0604030504040204" pitchFamily="34" charset="0"/>
              <a:cs typeface="Tahoma" panose="020B0604030504040204" pitchFamily="34" charset="0"/>
            </a:endParaRPr>
          </a:p>
        </p:txBody>
      </p:sp>
      <p:cxnSp>
        <p:nvCxnSpPr>
          <p:cNvPr id="23" name="Straight Connector 22">
            <a:extLst>
              <a:ext uri="{FF2B5EF4-FFF2-40B4-BE49-F238E27FC236}">
                <a16:creationId xmlns:a16="http://schemas.microsoft.com/office/drawing/2014/main" id="{2E20180B-F64F-1D68-F6BD-E311C64AB99E}"/>
              </a:ext>
            </a:extLst>
          </p:cNvPr>
          <p:cNvCxnSpPr/>
          <p:nvPr/>
        </p:nvCxnSpPr>
        <p:spPr>
          <a:xfrm>
            <a:off x="-6035" y="629274"/>
            <a:ext cx="432000" cy="0"/>
          </a:xfrm>
          <a:prstGeom prst="line">
            <a:avLst/>
          </a:prstGeom>
          <a:ln w="127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4887A9AA-2B82-A7C8-7052-3B703E9FE0C6}"/>
              </a:ext>
            </a:extLst>
          </p:cNvPr>
          <p:cNvCxnSpPr/>
          <p:nvPr/>
        </p:nvCxnSpPr>
        <p:spPr>
          <a:xfrm>
            <a:off x="-6034" y="821679"/>
            <a:ext cx="432000" cy="0"/>
          </a:xfrm>
          <a:prstGeom prst="line">
            <a:avLst/>
          </a:prstGeom>
          <a:ln w="127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72DAE8BE-9475-5822-D0B0-B4528CF1F7FF}"/>
              </a:ext>
            </a:extLst>
          </p:cNvPr>
          <p:cNvCxnSpPr/>
          <p:nvPr/>
        </p:nvCxnSpPr>
        <p:spPr>
          <a:xfrm>
            <a:off x="2081329" y="629274"/>
            <a:ext cx="432000" cy="0"/>
          </a:xfrm>
          <a:prstGeom prst="line">
            <a:avLst/>
          </a:prstGeom>
          <a:ln w="127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F608AD53-4A73-09E0-98B2-20E6EA45DDEA}"/>
              </a:ext>
            </a:extLst>
          </p:cNvPr>
          <p:cNvCxnSpPr/>
          <p:nvPr/>
        </p:nvCxnSpPr>
        <p:spPr>
          <a:xfrm>
            <a:off x="2081330" y="821679"/>
            <a:ext cx="432000" cy="0"/>
          </a:xfrm>
          <a:prstGeom prst="line">
            <a:avLst/>
          </a:prstGeom>
          <a:ln w="127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2D4CEB0F-D997-72F9-523A-32B39B7DFC66}"/>
              </a:ext>
            </a:extLst>
          </p:cNvPr>
          <p:cNvSpPr/>
          <p:nvPr/>
        </p:nvSpPr>
        <p:spPr>
          <a:xfrm>
            <a:off x="95000" y="935167"/>
            <a:ext cx="951793" cy="228593"/>
          </a:xfrm>
          <a:prstGeom prst="rect">
            <a:avLst/>
          </a:prstGeom>
          <a:noFill/>
          <a:ln>
            <a:gradFill flip="none" rotWithShape="1">
              <a:gsLst>
                <a:gs pos="0">
                  <a:schemeClr val="accent1">
                    <a:lumMod val="5000"/>
                    <a:lumOff val="95000"/>
                  </a:schemeClr>
                </a:gs>
                <a:gs pos="100000">
                  <a:srgbClr val="3F1C5A"/>
                </a:gs>
              </a:gsLst>
              <a:lin ang="16200000" scaled="1"/>
              <a:tileRect/>
            </a:gra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l-PL" sz="900" dirty="0" err="1">
                <a:solidFill>
                  <a:schemeClr val="tx1"/>
                </a:solidFill>
                <a:latin typeface="Tahoma" panose="020B0604030504040204" pitchFamily="34" charset="0"/>
                <a:ea typeface="Tahoma" panose="020B0604030504040204" pitchFamily="34" charset="0"/>
                <a:cs typeface="Tahoma" panose="020B0604030504040204" pitchFamily="34" charset="0"/>
              </a:rPr>
              <a:t>subcanva</a:t>
            </a:r>
            <a:endParaRPr lang="pl-PL" sz="9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28" name="Rectangle 27">
            <a:extLst>
              <a:ext uri="{FF2B5EF4-FFF2-40B4-BE49-F238E27FC236}">
                <a16:creationId xmlns:a16="http://schemas.microsoft.com/office/drawing/2014/main" id="{4A88CB1A-2090-3F8F-5D7F-208C3F14FFDD}"/>
              </a:ext>
            </a:extLst>
          </p:cNvPr>
          <p:cNvSpPr/>
          <p:nvPr/>
        </p:nvSpPr>
        <p:spPr>
          <a:xfrm>
            <a:off x="95000" y="1320824"/>
            <a:ext cx="951793" cy="228593"/>
          </a:xfrm>
          <a:prstGeom prst="rect">
            <a:avLst/>
          </a:prstGeom>
          <a:noFill/>
          <a:ln>
            <a:gradFill flip="none" rotWithShape="1">
              <a:gsLst>
                <a:gs pos="0">
                  <a:schemeClr val="accent1">
                    <a:lumMod val="5000"/>
                    <a:lumOff val="95000"/>
                  </a:schemeClr>
                </a:gs>
                <a:gs pos="100000">
                  <a:srgbClr val="3F1C5A"/>
                </a:gs>
              </a:gsLst>
              <a:lin ang="16200000" scaled="1"/>
              <a:tileRect/>
            </a:gra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l-PL" sz="900" dirty="0" err="1">
                <a:solidFill>
                  <a:schemeClr val="tx1"/>
                </a:solidFill>
                <a:latin typeface="Tahoma" panose="020B0604030504040204" pitchFamily="34" charset="0"/>
                <a:ea typeface="Tahoma" panose="020B0604030504040204" pitchFamily="34" charset="0"/>
                <a:cs typeface="Tahoma" panose="020B0604030504040204" pitchFamily="34" charset="0"/>
              </a:rPr>
              <a:t>Choose</a:t>
            </a:r>
            <a:r>
              <a:rPr lang="pl-PL" sz="9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pl-PL" sz="900" dirty="0" err="1">
                <a:solidFill>
                  <a:schemeClr val="tx1"/>
                </a:solidFill>
                <a:latin typeface="Tahoma" panose="020B0604030504040204" pitchFamily="34" charset="0"/>
                <a:ea typeface="Tahoma" panose="020B0604030504040204" pitchFamily="34" charset="0"/>
                <a:cs typeface="Tahoma" panose="020B0604030504040204" pitchFamily="34" charset="0"/>
              </a:rPr>
              <a:t>type</a:t>
            </a:r>
            <a:endParaRPr lang="pl-PL" sz="9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29" name="Rectangle 28">
            <a:extLst>
              <a:ext uri="{FF2B5EF4-FFF2-40B4-BE49-F238E27FC236}">
                <a16:creationId xmlns:a16="http://schemas.microsoft.com/office/drawing/2014/main" id="{E8FEB9BE-8C98-2115-3F47-6DD4E9F6F1E8}"/>
              </a:ext>
            </a:extLst>
          </p:cNvPr>
          <p:cNvSpPr/>
          <p:nvPr/>
        </p:nvSpPr>
        <p:spPr>
          <a:xfrm>
            <a:off x="102871" y="2174555"/>
            <a:ext cx="668654" cy="228593"/>
          </a:xfrm>
          <a:prstGeom prst="rect">
            <a:avLst/>
          </a:prstGeom>
          <a:noFill/>
          <a:ln>
            <a:gradFill flip="none" rotWithShape="1">
              <a:gsLst>
                <a:gs pos="0">
                  <a:schemeClr val="accent1">
                    <a:lumMod val="5000"/>
                    <a:lumOff val="95000"/>
                  </a:schemeClr>
                </a:gs>
                <a:gs pos="100000">
                  <a:srgbClr val="3F1C5A"/>
                </a:gs>
              </a:gsLst>
              <a:lin ang="16200000" scaled="1"/>
              <a:tileRect/>
            </a:gra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l-PL" sz="900" dirty="0" err="1">
                <a:solidFill>
                  <a:schemeClr val="tx1"/>
                </a:solidFill>
                <a:latin typeface="Tahoma" panose="020B0604030504040204" pitchFamily="34" charset="0"/>
                <a:ea typeface="Tahoma" panose="020B0604030504040204" pitchFamily="34" charset="0"/>
                <a:cs typeface="Tahoma" panose="020B0604030504040204" pitchFamily="34" charset="0"/>
              </a:rPr>
              <a:t>Position</a:t>
            </a:r>
            <a:r>
              <a:rPr lang="pl-PL" sz="900" dirty="0">
                <a:solidFill>
                  <a:schemeClr val="tx1"/>
                </a:solidFill>
                <a:latin typeface="Tahoma" panose="020B0604030504040204" pitchFamily="34" charset="0"/>
                <a:ea typeface="Tahoma" panose="020B0604030504040204" pitchFamily="34" charset="0"/>
                <a:cs typeface="Tahoma" panose="020B0604030504040204" pitchFamily="34" charset="0"/>
              </a:rPr>
              <a:t> x</a:t>
            </a:r>
          </a:p>
        </p:txBody>
      </p:sp>
      <p:sp>
        <p:nvSpPr>
          <p:cNvPr id="30" name="Rectangle 29">
            <a:extLst>
              <a:ext uri="{FF2B5EF4-FFF2-40B4-BE49-F238E27FC236}">
                <a16:creationId xmlns:a16="http://schemas.microsoft.com/office/drawing/2014/main" id="{945E783D-5E6C-61B1-5CE2-AAD997B9AA98}"/>
              </a:ext>
            </a:extLst>
          </p:cNvPr>
          <p:cNvSpPr/>
          <p:nvPr/>
        </p:nvSpPr>
        <p:spPr>
          <a:xfrm>
            <a:off x="1253648" y="2174554"/>
            <a:ext cx="668654" cy="228593"/>
          </a:xfrm>
          <a:prstGeom prst="rect">
            <a:avLst/>
          </a:prstGeom>
          <a:noFill/>
          <a:ln>
            <a:gradFill flip="none" rotWithShape="1">
              <a:gsLst>
                <a:gs pos="0">
                  <a:schemeClr val="accent1">
                    <a:lumMod val="5000"/>
                    <a:lumOff val="95000"/>
                  </a:schemeClr>
                </a:gs>
                <a:gs pos="100000">
                  <a:srgbClr val="3F1C5A"/>
                </a:gs>
              </a:gsLst>
              <a:lin ang="16200000" scaled="1"/>
              <a:tileRect/>
            </a:gra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l-PL" sz="900" dirty="0" err="1">
                <a:solidFill>
                  <a:schemeClr val="tx1"/>
                </a:solidFill>
                <a:latin typeface="Tahoma" panose="020B0604030504040204" pitchFamily="34" charset="0"/>
                <a:ea typeface="Tahoma" panose="020B0604030504040204" pitchFamily="34" charset="0"/>
                <a:cs typeface="Tahoma" panose="020B0604030504040204" pitchFamily="34" charset="0"/>
              </a:rPr>
              <a:t>Position</a:t>
            </a:r>
            <a:r>
              <a:rPr lang="pl-PL" sz="900" dirty="0">
                <a:solidFill>
                  <a:schemeClr val="tx1"/>
                </a:solidFill>
                <a:latin typeface="Tahoma" panose="020B0604030504040204" pitchFamily="34" charset="0"/>
                <a:ea typeface="Tahoma" panose="020B0604030504040204" pitchFamily="34" charset="0"/>
                <a:cs typeface="Tahoma" panose="020B0604030504040204" pitchFamily="34" charset="0"/>
              </a:rPr>
              <a:t> y</a:t>
            </a:r>
          </a:p>
        </p:txBody>
      </p:sp>
      <p:sp>
        <p:nvSpPr>
          <p:cNvPr id="31" name="Rectangle 30">
            <a:extLst>
              <a:ext uri="{FF2B5EF4-FFF2-40B4-BE49-F238E27FC236}">
                <a16:creationId xmlns:a16="http://schemas.microsoft.com/office/drawing/2014/main" id="{101CE06A-6E99-8CDB-89DF-9E79F9C0290A}"/>
              </a:ext>
            </a:extLst>
          </p:cNvPr>
          <p:cNvSpPr/>
          <p:nvPr/>
        </p:nvSpPr>
        <p:spPr>
          <a:xfrm>
            <a:off x="90966" y="2577362"/>
            <a:ext cx="668654" cy="228593"/>
          </a:xfrm>
          <a:prstGeom prst="rect">
            <a:avLst/>
          </a:prstGeom>
          <a:noFill/>
          <a:ln>
            <a:gradFill flip="none" rotWithShape="1">
              <a:gsLst>
                <a:gs pos="0">
                  <a:schemeClr val="accent1">
                    <a:lumMod val="5000"/>
                    <a:lumOff val="95000"/>
                  </a:schemeClr>
                </a:gs>
                <a:gs pos="100000">
                  <a:srgbClr val="3F1C5A"/>
                </a:gs>
              </a:gsLst>
              <a:lin ang="16200000" scaled="1"/>
              <a:tileRect/>
            </a:gra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l-PL" sz="900" dirty="0">
                <a:solidFill>
                  <a:schemeClr val="tx1"/>
                </a:solidFill>
                <a:latin typeface="Tahoma" panose="020B0604030504040204" pitchFamily="34" charset="0"/>
                <a:ea typeface="Tahoma" panose="020B0604030504040204" pitchFamily="34" charset="0"/>
                <a:cs typeface="Tahoma" panose="020B0604030504040204" pitchFamily="34" charset="0"/>
              </a:rPr>
              <a:t>Preview: </a:t>
            </a:r>
          </a:p>
        </p:txBody>
      </p:sp>
      <p:sp>
        <p:nvSpPr>
          <p:cNvPr id="32" name="Rectangle 31">
            <a:extLst>
              <a:ext uri="{FF2B5EF4-FFF2-40B4-BE49-F238E27FC236}">
                <a16:creationId xmlns:a16="http://schemas.microsoft.com/office/drawing/2014/main" id="{6328BEFC-C5AE-74BF-D458-F58C0D3A6CC5}"/>
              </a:ext>
            </a:extLst>
          </p:cNvPr>
          <p:cNvSpPr/>
          <p:nvPr/>
        </p:nvSpPr>
        <p:spPr>
          <a:xfrm>
            <a:off x="107729" y="1755068"/>
            <a:ext cx="668654" cy="228593"/>
          </a:xfrm>
          <a:prstGeom prst="rect">
            <a:avLst/>
          </a:prstGeom>
          <a:noFill/>
          <a:ln>
            <a:gradFill flip="none" rotWithShape="1">
              <a:gsLst>
                <a:gs pos="0">
                  <a:schemeClr val="accent1">
                    <a:lumMod val="5000"/>
                    <a:lumOff val="95000"/>
                  </a:schemeClr>
                </a:gs>
                <a:gs pos="100000">
                  <a:srgbClr val="3F1C5A"/>
                </a:gs>
              </a:gsLst>
              <a:lin ang="16200000" scaled="1"/>
              <a:tileRect/>
            </a:gra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l-PL" sz="900" dirty="0" err="1">
                <a:solidFill>
                  <a:schemeClr val="tx1"/>
                </a:solidFill>
                <a:latin typeface="Tahoma" panose="020B0604030504040204" pitchFamily="34" charset="0"/>
                <a:ea typeface="Tahoma" panose="020B0604030504040204" pitchFamily="34" charset="0"/>
                <a:cs typeface="Tahoma" panose="020B0604030504040204" pitchFamily="34" charset="0"/>
              </a:rPr>
              <a:t>Name</a:t>
            </a:r>
            <a:endParaRPr lang="pl-PL" sz="9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33" name="Rectangle 32">
            <a:extLst>
              <a:ext uri="{FF2B5EF4-FFF2-40B4-BE49-F238E27FC236}">
                <a16:creationId xmlns:a16="http://schemas.microsoft.com/office/drawing/2014/main" id="{B40D3AC2-2180-C2C5-8409-B0FEAD055480}"/>
              </a:ext>
            </a:extLst>
          </p:cNvPr>
          <p:cNvSpPr/>
          <p:nvPr/>
        </p:nvSpPr>
        <p:spPr>
          <a:xfrm>
            <a:off x="1238532" y="935167"/>
            <a:ext cx="1093140" cy="256381"/>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pl-PL" sz="600" dirty="0" err="1">
                <a:solidFill>
                  <a:schemeClr val="bg1"/>
                </a:solidFill>
                <a:latin typeface="Tahoma" panose="020B0604030504040204" pitchFamily="34" charset="0"/>
                <a:ea typeface="Tahoma" panose="020B0604030504040204" pitchFamily="34" charset="0"/>
                <a:cs typeface="Tahoma" panose="020B0604030504040204" pitchFamily="34" charset="0"/>
              </a:rPr>
              <a:t>Heat_transfer</a:t>
            </a:r>
            <a:r>
              <a:rPr lang="pl-PL" sz="600" dirty="0">
                <a:solidFill>
                  <a:schemeClr val="bg1"/>
                </a:solidFill>
                <a:latin typeface="Tahoma" panose="020B0604030504040204" pitchFamily="34" charset="0"/>
                <a:ea typeface="Tahoma" panose="020B0604030504040204" pitchFamily="34" charset="0"/>
                <a:cs typeface="Tahoma" panose="020B0604030504040204" pitchFamily="34" charset="0"/>
              </a:rPr>
              <a:t>/</a:t>
            </a:r>
            <a:r>
              <a:rPr lang="pl-PL" sz="600" dirty="0" err="1">
                <a:solidFill>
                  <a:schemeClr val="bg1"/>
                </a:solidFill>
                <a:latin typeface="Tahoma" panose="020B0604030504040204" pitchFamily="34" charset="0"/>
                <a:ea typeface="Tahoma" panose="020B0604030504040204" pitchFamily="34" charset="0"/>
                <a:cs typeface="Tahoma" panose="020B0604030504040204" pitchFamily="34" charset="0"/>
              </a:rPr>
              <a:t>introduction</a:t>
            </a:r>
            <a:endParaRPr lang="pl-PL" sz="6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34" name="Rectangle 33">
            <a:extLst>
              <a:ext uri="{FF2B5EF4-FFF2-40B4-BE49-F238E27FC236}">
                <a16:creationId xmlns:a16="http://schemas.microsoft.com/office/drawing/2014/main" id="{C1FF92BF-B962-A50A-E6BD-D9018668B32A}"/>
              </a:ext>
            </a:extLst>
          </p:cNvPr>
          <p:cNvSpPr/>
          <p:nvPr/>
        </p:nvSpPr>
        <p:spPr>
          <a:xfrm>
            <a:off x="1223439" y="1309584"/>
            <a:ext cx="1093140" cy="256381"/>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pl-PL" sz="600" dirty="0">
                <a:solidFill>
                  <a:schemeClr val="bg1"/>
                </a:solidFill>
                <a:latin typeface="Tahoma" panose="020B0604030504040204" pitchFamily="34" charset="0"/>
                <a:ea typeface="Tahoma" panose="020B0604030504040204" pitchFamily="34" charset="0"/>
                <a:cs typeface="Tahoma" panose="020B0604030504040204" pitchFamily="34" charset="0"/>
              </a:rPr>
              <a:t>Content </a:t>
            </a:r>
            <a:r>
              <a:rPr lang="pl-PL" sz="600" dirty="0" err="1">
                <a:solidFill>
                  <a:schemeClr val="bg1"/>
                </a:solidFill>
                <a:latin typeface="Tahoma" panose="020B0604030504040204" pitchFamily="34" charset="0"/>
                <a:ea typeface="Tahoma" panose="020B0604030504040204" pitchFamily="34" charset="0"/>
                <a:cs typeface="Tahoma" panose="020B0604030504040204" pitchFamily="34" charset="0"/>
              </a:rPr>
              <a:t>course</a:t>
            </a:r>
            <a:endParaRPr lang="pl-PL" sz="6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35" name="Rectangle 34">
            <a:extLst>
              <a:ext uri="{FF2B5EF4-FFF2-40B4-BE49-F238E27FC236}">
                <a16:creationId xmlns:a16="http://schemas.microsoft.com/office/drawing/2014/main" id="{5154F14A-D47A-1EB4-EB9A-F7AF92D62275}"/>
              </a:ext>
            </a:extLst>
          </p:cNvPr>
          <p:cNvSpPr/>
          <p:nvPr/>
        </p:nvSpPr>
        <p:spPr>
          <a:xfrm>
            <a:off x="1210223" y="1742069"/>
            <a:ext cx="1093140" cy="256381"/>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pl-PL" sz="600" dirty="0">
                <a:solidFill>
                  <a:schemeClr val="bg1"/>
                </a:solidFill>
                <a:latin typeface="Tahoma" panose="020B0604030504040204" pitchFamily="34" charset="0"/>
                <a:ea typeface="Tahoma" panose="020B0604030504040204" pitchFamily="34" charset="0"/>
                <a:cs typeface="Tahoma" panose="020B0604030504040204" pitchFamily="34" charset="0"/>
              </a:rPr>
              <a:t>TEST</a:t>
            </a:r>
          </a:p>
        </p:txBody>
      </p:sp>
      <p:sp>
        <p:nvSpPr>
          <p:cNvPr id="36" name="Rectangle 35">
            <a:extLst>
              <a:ext uri="{FF2B5EF4-FFF2-40B4-BE49-F238E27FC236}">
                <a16:creationId xmlns:a16="http://schemas.microsoft.com/office/drawing/2014/main" id="{46F25BD7-9E58-3473-A9D9-2F2D258642EC}"/>
              </a:ext>
            </a:extLst>
          </p:cNvPr>
          <p:cNvSpPr/>
          <p:nvPr/>
        </p:nvSpPr>
        <p:spPr>
          <a:xfrm>
            <a:off x="841157" y="2190644"/>
            <a:ext cx="301990" cy="256381"/>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pl-PL" sz="600" dirty="0">
                <a:solidFill>
                  <a:schemeClr val="bg1"/>
                </a:solidFill>
                <a:latin typeface="Tahoma" panose="020B0604030504040204" pitchFamily="34" charset="0"/>
                <a:ea typeface="Tahoma" panose="020B0604030504040204" pitchFamily="34" charset="0"/>
                <a:cs typeface="Tahoma" panose="020B0604030504040204" pitchFamily="34" charset="0"/>
              </a:rPr>
              <a:t>50</a:t>
            </a:r>
          </a:p>
        </p:txBody>
      </p:sp>
      <p:sp>
        <p:nvSpPr>
          <p:cNvPr id="37" name="Rectangle 36">
            <a:extLst>
              <a:ext uri="{FF2B5EF4-FFF2-40B4-BE49-F238E27FC236}">
                <a16:creationId xmlns:a16="http://schemas.microsoft.com/office/drawing/2014/main" id="{10F6EE0C-C9F0-06AE-8F62-009E7A3C8B73}"/>
              </a:ext>
            </a:extLst>
          </p:cNvPr>
          <p:cNvSpPr/>
          <p:nvPr/>
        </p:nvSpPr>
        <p:spPr>
          <a:xfrm>
            <a:off x="2001373" y="2174438"/>
            <a:ext cx="301990" cy="256381"/>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pl-PL" sz="600" dirty="0">
                <a:solidFill>
                  <a:schemeClr val="bg1"/>
                </a:solidFill>
                <a:latin typeface="Tahoma" panose="020B0604030504040204" pitchFamily="34" charset="0"/>
                <a:ea typeface="Tahoma" panose="020B0604030504040204" pitchFamily="34" charset="0"/>
                <a:cs typeface="Tahoma" panose="020B0604030504040204" pitchFamily="34" charset="0"/>
              </a:rPr>
              <a:t>50</a:t>
            </a:r>
          </a:p>
        </p:txBody>
      </p:sp>
      <p:sp>
        <p:nvSpPr>
          <p:cNvPr id="38" name="Rectangle: Rounded Corners 37">
            <a:extLst>
              <a:ext uri="{FF2B5EF4-FFF2-40B4-BE49-F238E27FC236}">
                <a16:creationId xmlns:a16="http://schemas.microsoft.com/office/drawing/2014/main" id="{3C2531B0-F691-18F3-E301-6E7D1E5F1782}"/>
              </a:ext>
            </a:extLst>
          </p:cNvPr>
          <p:cNvSpPr/>
          <p:nvPr/>
        </p:nvSpPr>
        <p:spPr>
          <a:xfrm>
            <a:off x="1379721" y="3180367"/>
            <a:ext cx="856298" cy="403860"/>
          </a:xfrm>
          <a:prstGeom prst="roundRect">
            <a:avLst/>
          </a:prstGeom>
          <a:solidFill>
            <a:schemeClr val="accent2"/>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l-PL" sz="800" dirty="0">
                <a:latin typeface="Tahoma" panose="020B0604030504040204" pitchFamily="34" charset="0"/>
                <a:ea typeface="Tahoma" panose="020B0604030504040204" pitchFamily="34" charset="0"/>
                <a:cs typeface="Tahoma" panose="020B0604030504040204" pitchFamily="34" charset="0"/>
              </a:rPr>
              <a:t>TEST</a:t>
            </a:r>
          </a:p>
        </p:txBody>
      </p:sp>
      <p:pic>
        <p:nvPicPr>
          <p:cNvPr id="42" name="Picture 41">
            <a:hlinkClick r:id="rId14" action="ppaction://hlinksldjump"/>
            <a:extLst>
              <a:ext uri="{FF2B5EF4-FFF2-40B4-BE49-F238E27FC236}">
                <a16:creationId xmlns:a16="http://schemas.microsoft.com/office/drawing/2014/main" id="{C08D1560-F8A3-BA48-49F3-D8CF4A804AB1}"/>
              </a:ext>
            </a:extLst>
          </p:cNvPr>
          <p:cNvPicPr>
            <a:picLocks noChangeAspect="1"/>
          </p:cNvPicPr>
          <p:nvPr/>
        </p:nvPicPr>
        <p:blipFill rotWithShape="1">
          <a:blip r:embed="rId6">
            <a:clrChange>
              <a:clrFrom>
                <a:srgbClr val="F7F7F7"/>
              </a:clrFrom>
              <a:clrTo>
                <a:srgbClr val="F7F7F7">
                  <a:alpha val="0"/>
                </a:srgbClr>
              </a:clrTo>
            </a:clrChange>
            <a:extLst>
              <a:ext uri="{28A0092B-C50C-407E-A947-70E740481C1C}">
                <a14:useLocalDpi xmlns:a14="http://schemas.microsoft.com/office/drawing/2010/main" val="0"/>
              </a:ext>
              <a:ext uri="{837473B0-CC2E-450A-ABE3-18F120FF3D39}">
                <a1611:picAttrSrcUrl xmlns:a1611="http://schemas.microsoft.com/office/drawing/2016/11/main" r:id="rId7"/>
              </a:ext>
            </a:extLst>
          </a:blip>
          <a:srcRect l="7482" t="11003" r="80922" b="18743"/>
          <a:stretch/>
        </p:blipFill>
        <p:spPr>
          <a:xfrm>
            <a:off x="2312367" y="743914"/>
            <a:ext cx="217835" cy="3818792"/>
          </a:xfrm>
          <a:prstGeom prst="rect">
            <a:avLst/>
          </a:prstGeom>
        </p:spPr>
      </p:pic>
      <p:sp>
        <p:nvSpPr>
          <p:cNvPr id="43" name="Rectangle 42">
            <a:extLst>
              <a:ext uri="{FF2B5EF4-FFF2-40B4-BE49-F238E27FC236}">
                <a16:creationId xmlns:a16="http://schemas.microsoft.com/office/drawing/2014/main" id="{A91B5CD7-D3ED-6E97-AAF4-93C2840E39A1}"/>
              </a:ext>
            </a:extLst>
          </p:cNvPr>
          <p:cNvSpPr/>
          <p:nvPr/>
        </p:nvSpPr>
        <p:spPr>
          <a:xfrm>
            <a:off x="273949" y="2818147"/>
            <a:ext cx="2096254" cy="1719398"/>
          </a:xfrm>
          <a:prstGeom prst="rect">
            <a:avLst/>
          </a:prstGeom>
          <a:noFill/>
          <a:ln>
            <a:solidFill>
              <a:srgbClr val="5F32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Tree>
    <p:extLst>
      <p:ext uri="{BB962C8B-B14F-4D97-AF65-F5344CB8AC3E}">
        <p14:creationId xmlns:p14="http://schemas.microsoft.com/office/powerpoint/2010/main" val="39167804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BF9F4"/>
        </a:solidFill>
        <a:effectLst/>
      </p:bgPr>
    </p:bg>
    <p:spTree>
      <p:nvGrpSpPr>
        <p:cNvPr id="1" name=""/>
        <p:cNvGrpSpPr/>
        <p:nvPr/>
      </p:nvGrpSpPr>
      <p:grpSpPr>
        <a:xfrm>
          <a:off x="0" y="0"/>
          <a:ext cx="0" cy="0"/>
          <a:chOff x="0" y="0"/>
          <a:chExt cx="0" cy="0"/>
        </a:xfrm>
      </p:grpSpPr>
      <p:sp>
        <p:nvSpPr>
          <p:cNvPr id="10" name="Rectangle: Rounded Corners 9">
            <a:extLst>
              <a:ext uri="{FF2B5EF4-FFF2-40B4-BE49-F238E27FC236}">
                <a16:creationId xmlns:a16="http://schemas.microsoft.com/office/drawing/2014/main" id="{E776BEE0-D408-8AEC-E2D4-D1CC357329AF}"/>
              </a:ext>
            </a:extLst>
          </p:cNvPr>
          <p:cNvSpPr/>
          <p:nvPr/>
        </p:nvSpPr>
        <p:spPr>
          <a:xfrm>
            <a:off x="31060" y="265550"/>
            <a:ext cx="742848" cy="241300"/>
          </a:xfrm>
          <a:prstGeom prst="roundRect">
            <a:avLst>
              <a:gd name="adj" fmla="val 33509"/>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endParaRPr lang="pl-PL" sz="800" dirty="0">
              <a:latin typeface="Tahoma" panose="020B0604030504040204" pitchFamily="34" charset="0"/>
              <a:ea typeface="Tahoma" panose="020B0604030504040204" pitchFamily="34" charset="0"/>
              <a:cs typeface="Tahoma" panose="020B0604030504040204" pitchFamily="34" charset="0"/>
            </a:endParaRPr>
          </a:p>
        </p:txBody>
      </p:sp>
      <p:sp>
        <p:nvSpPr>
          <p:cNvPr id="5" name="Rectangle 4">
            <a:extLst>
              <a:ext uri="{FF2B5EF4-FFF2-40B4-BE49-F238E27FC236}">
                <a16:creationId xmlns:a16="http://schemas.microsoft.com/office/drawing/2014/main" id="{2EC90127-CCFA-B40B-0C59-95B6B9974059}"/>
              </a:ext>
            </a:extLst>
          </p:cNvPr>
          <p:cNvSpPr/>
          <p:nvPr/>
        </p:nvSpPr>
        <p:spPr>
          <a:xfrm>
            <a:off x="0" y="278296"/>
            <a:ext cx="584200" cy="2413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pl-PL" sz="16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lvl</a:t>
            </a:r>
            <a:r>
              <a:rPr lang="pl-PL" sz="1600" dirty="0">
                <a:solidFill>
                  <a:schemeClr val="tx1"/>
                </a:solidFill>
                <a:latin typeface="Open sans" panose="020B0606030504020204" pitchFamily="34" charset="0"/>
                <a:ea typeface="Open sans" panose="020B0606030504020204" pitchFamily="34" charset="0"/>
                <a:cs typeface="Open sans" panose="020B0606030504020204" pitchFamily="34" charset="0"/>
              </a:rPr>
              <a:t> 3</a:t>
            </a:r>
          </a:p>
        </p:txBody>
      </p:sp>
      <p:sp>
        <p:nvSpPr>
          <p:cNvPr id="7" name="Arrow: Chevron 6">
            <a:extLst>
              <a:ext uri="{FF2B5EF4-FFF2-40B4-BE49-F238E27FC236}">
                <a16:creationId xmlns:a16="http://schemas.microsoft.com/office/drawing/2014/main" id="{E330E8CB-606B-8001-4143-5845E077660A}"/>
              </a:ext>
            </a:extLst>
          </p:cNvPr>
          <p:cNvSpPr/>
          <p:nvPr/>
        </p:nvSpPr>
        <p:spPr>
          <a:xfrm rot="5400000">
            <a:off x="580388" y="319888"/>
            <a:ext cx="120015" cy="158116"/>
          </a:xfrm>
          <a:prstGeom prst="chevron">
            <a:avLst>
              <a:gd name="adj" fmla="val 94220"/>
            </a:avLst>
          </a:prstGeom>
          <a:solidFill>
            <a:schemeClr val="tx1"/>
          </a:solidFill>
          <a:ln>
            <a:solidFill>
              <a:schemeClr val="tx1"/>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pl-PL">
              <a:solidFill>
                <a:schemeClr val="tx1"/>
              </a:solidFill>
            </a:endParaRPr>
          </a:p>
        </p:txBody>
      </p:sp>
      <p:sp>
        <p:nvSpPr>
          <p:cNvPr id="13" name="Rectangle: Rounded Corners 12">
            <a:extLst>
              <a:ext uri="{FF2B5EF4-FFF2-40B4-BE49-F238E27FC236}">
                <a16:creationId xmlns:a16="http://schemas.microsoft.com/office/drawing/2014/main" id="{97BCA11B-0E32-9738-5A30-720921652565}"/>
              </a:ext>
            </a:extLst>
          </p:cNvPr>
          <p:cNvSpPr/>
          <p:nvPr/>
        </p:nvSpPr>
        <p:spPr>
          <a:xfrm>
            <a:off x="888258" y="273336"/>
            <a:ext cx="742848" cy="241300"/>
          </a:xfrm>
          <a:prstGeom prst="roundRect">
            <a:avLst>
              <a:gd name="adj" fmla="val 33509"/>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endParaRPr lang="pl-PL" sz="800" dirty="0">
              <a:latin typeface="Tahoma" panose="020B0604030504040204" pitchFamily="34" charset="0"/>
              <a:ea typeface="Tahoma" panose="020B0604030504040204" pitchFamily="34" charset="0"/>
              <a:cs typeface="Tahoma" panose="020B0604030504040204" pitchFamily="34" charset="0"/>
            </a:endParaRPr>
          </a:p>
        </p:txBody>
      </p:sp>
      <p:sp>
        <p:nvSpPr>
          <p:cNvPr id="14" name="Rectangle: Rounded Corners 13">
            <a:extLst>
              <a:ext uri="{FF2B5EF4-FFF2-40B4-BE49-F238E27FC236}">
                <a16:creationId xmlns:a16="http://schemas.microsoft.com/office/drawing/2014/main" id="{B898B335-9131-C04C-6159-FC32BA1D4332}"/>
              </a:ext>
            </a:extLst>
          </p:cNvPr>
          <p:cNvSpPr/>
          <p:nvPr/>
        </p:nvSpPr>
        <p:spPr>
          <a:xfrm>
            <a:off x="1745455" y="273336"/>
            <a:ext cx="742848" cy="241300"/>
          </a:xfrm>
          <a:prstGeom prst="roundRect">
            <a:avLst>
              <a:gd name="adj" fmla="val 33509"/>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endParaRPr lang="pl-PL" sz="800" dirty="0">
              <a:latin typeface="Tahoma" panose="020B0604030504040204" pitchFamily="34" charset="0"/>
              <a:ea typeface="Tahoma" panose="020B0604030504040204" pitchFamily="34" charset="0"/>
              <a:cs typeface="Tahoma" panose="020B0604030504040204" pitchFamily="34" charset="0"/>
            </a:endParaRPr>
          </a:p>
        </p:txBody>
      </p:sp>
      <p:pic>
        <p:nvPicPr>
          <p:cNvPr id="16" name="Picture 15">
            <a:extLst>
              <a:ext uri="{FF2B5EF4-FFF2-40B4-BE49-F238E27FC236}">
                <a16:creationId xmlns:a16="http://schemas.microsoft.com/office/drawing/2014/main" id="{37790D67-474D-3D24-8564-B5F8842CC508}"/>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895736" y="298154"/>
            <a:ext cx="255551" cy="191663"/>
          </a:xfrm>
          <a:prstGeom prst="rect">
            <a:avLst/>
          </a:prstGeom>
        </p:spPr>
      </p:pic>
      <p:sp>
        <p:nvSpPr>
          <p:cNvPr id="18" name="Rectangle 17">
            <a:extLst>
              <a:ext uri="{FF2B5EF4-FFF2-40B4-BE49-F238E27FC236}">
                <a16:creationId xmlns:a16="http://schemas.microsoft.com/office/drawing/2014/main" id="{66C65F6E-DF45-A5F9-3D54-FB17661AE7A0}"/>
              </a:ext>
            </a:extLst>
          </p:cNvPr>
          <p:cNvSpPr/>
          <p:nvPr/>
        </p:nvSpPr>
        <p:spPr>
          <a:xfrm>
            <a:off x="1075977" y="273336"/>
            <a:ext cx="584200" cy="2413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pl-PL" sz="16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Eng</a:t>
            </a:r>
            <a:endParaRPr lang="pl-PL" sz="16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19" name="Graphic 18" descr="Daily calendar">
            <a:extLst>
              <a:ext uri="{FF2B5EF4-FFF2-40B4-BE49-F238E27FC236}">
                <a16:creationId xmlns:a16="http://schemas.microsoft.com/office/drawing/2014/main" id="{FAECFFC1-748F-E9A8-B82A-0000BBB7634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771955" y="287140"/>
            <a:ext cx="198120" cy="198120"/>
          </a:xfrm>
          <a:prstGeom prst="rect">
            <a:avLst/>
          </a:prstGeom>
        </p:spPr>
      </p:pic>
      <p:sp>
        <p:nvSpPr>
          <p:cNvPr id="20" name="Rectangle 19">
            <a:extLst>
              <a:ext uri="{FF2B5EF4-FFF2-40B4-BE49-F238E27FC236}">
                <a16:creationId xmlns:a16="http://schemas.microsoft.com/office/drawing/2014/main" id="{4337F17A-ADAE-9100-3EE1-2BB529E9ECD4}"/>
              </a:ext>
            </a:extLst>
          </p:cNvPr>
          <p:cNvSpPr/>
          <p:nvPr/>
        </p:nvSpPr>
        <p:spPr>
          <a:xfrm>
            <a:off x="1930603" y="273336"/>
            <a:ext cx="584200" cy="2413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pl-PL" sz="1600" dirty="0">
                <a:solidFill>
                  <a:schemeClr val="tx1"/>
                </a:solidFill>
                <a:latin typeface="Open sans" panose="020B0606030504020204" pitchFamily="34" charset="0"/>
                <a:ea typeface="Open sans" panose="020B0606030504020204" pitchFamily="34" charset="0"/>
                <a:cs typeface="Open sans" panose="020B0606030504020204" pitchFamily="34" charset="0"/>
              </a:rPr>
              <a:t>22h</a:t>
            </a:r>
          </a:p>
        </p:txBody>
      </p:sp>
      <p:pic>
        <p:nvPicPr>
          <p:cNvPr id="48" name="Picture 47">
            <a:extLst>
              <a:ext uri="{FF2B5EF4-FFF2-40B4-BE49-F238E27FC236}">
                <a16:creationId xmlns:a16="http://schemas.microsoft.com/office/drawing/2014/main" id="{EB5D4CC4-BC74-E5CD-D06B-92FFCF3F6A6F}"/>
              </a:ext>
            </a:extLst>
          </p:cNvPr>
          <p:cNvPicPr>
            <a:picLocks noChangeAspect="1"/>
          </p:cNvPicPr>
          <p:nvPr/>
        </p:nvPicPr>
        <p:blipFill rotWithShape="1">
          <a:blip r:embed="rId6">
            <a:clrChange>
              <a:clrFrom>
                <a:srgbClr val="F7F7F7"/>
              </a:clrFrom>
              <a:clrTo>
                <a:srgbClr val="F7F7F7">
                  <a:alpha val="0"/>
                </a:srgbClr>
              </a:clrTo>
            </a:clrChange>
            <a:extLst>
              <a:ext uri="{28A0092B-C50C-407E-A947-70E740481C1C}">
                <a14:useLocalDpi xmlns:a14="http://schemas.microsoft.com/office/drawing/2010/main" val="0"/>
              </a:ext>
              <a:ext uri="{837473B0-CC2E-450A-ABE3-18F120FF3D39}">
                <a1611:picAttrSrcUrl xmlns:a1611="http://schemas.microsoft.com/office/drawing/2016/11/main" r:id="rId7"/>
              </a:ext>
            </a:extLst>
          </a:blip>
          <a:srcRect l="7482" t="11003" r="80922" b="18743"/>
          <a:stretch/>
        </p:blipFill>
        <p:spPr>
          <a:xfrm>
            <a:off x="2145792" y="1171963"/>
            <a:ext cx="217835" cy="1738731"/>
          </a:xfrm>
          <a:prstGeom prst="rect">
            <a:avLst/>
          </a:prstGeom>
        </p:spPr>
      </p:pic>
      <p:pic>
        <p:nvPicPr>
          <p:cNvPr id="49" name="Picture 48">
            <a:extLst>
              <a:ext uri="{FF2B5EF4-FFF2-40B4-BE49-F238E27FC236}">
                <a16:creationId xmlns:a16="http://schemas.microsoft.com/office/drawing/2014/main" id="{D83E1C36-29A5-C72A-B3E1-5EB068FC3DA2}"/>
              </a:ext>
            </a:extLst>
          </p:cNvPr>
          <p:cNvPicPr>
            <a:picLocks noChangeAspect="1"/>
          </p:cNvPicPr>
          <p:nvPr/>
        </p:nvPicPr>
        <p:blipFill rotWithShape="1">
          <a:blip r:embed="rId6">
            <a:clrChange>
              <a:clrFrom>
                <a:srgbClr val="F7F7F7"/>
              </a:clrFrom>
              <a:clrTo>
                <a:srgbClr val="F7F7F7">
                  <a:alpha val="0"/>
                </a:srgbClr>
              </a:clrTo>
            </a:clrChange>
            <a:extLst>
              <a:ext uri="{28A0092B-C50C-407E-A947-70E740481C1C}">
                <a14:useLocalDpi xmlns:a14="http://schemas.microsoft.com/office/drawing/2010/main" val="0"/>
              </a:ext>
              <a:ext uri="{837473B0-CC2E-450A-ABE3-18F120FF3D39}">
                <a1611:picAttrSrcUrl xmlns:a1611="http://schemas.microsoft.com/office/drawing/2016/11/main" r:id="rId7"/>
              </a:ext>
            </a:extLst>
          </a:blip>
          <a:srcRect l="7482" t="11003" r="80922" b="18743"/>
          <a:stretch/>
        </p:blipFill>
        <p:spPr>
          <a:xfrm rot="16200000">
            <a:off x="1172611" y="1870325"/>
            <a:ext cx="217835" cy="2061676"/>
          </a:xfrm>
          <a:prstGeom prst="rect">
            <a:avLst/>
          </a:prstGeom>
        </p:spPr>
      </p:pic>
      <p:sp>
        <p:nvSpPr>
          <p:cNvPr id="56" name="Rectangle 55">
            <a:extLst>
              <a:ext uri="{FF2B5EF4-FFF2-40B4-BE49-F238E27FC236}">
                <a16:creationId xmlns:a16="http://schemas.microsoft.com/office/drawing/2014/main" id="{9E679659-307D-4999-F67F-53BDEAED9921}"/>
              </a:ext>
            </a:extLst>
          </p:cNvPr>
          <p:cNvSpPr/>
          <p:nvPr/>
        </p:nvSpPr>
        <p:spPr>
          <a:xfrm>
            <a:off x="1680210" y="4549962"/>
            <a:ext cx="838800" cy="484229"/>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b"/>
          <a:lstStyle/>
          <a:p>
            <a:pPr algn="ctr"/>
            <a:r>
              <a:rPr lang="pl-PL" sz="1100" dirty="0">
                <a:latin typeface="Tahoma" panose="020B0604030504040204" pitchFamily="34" charset="0"/>
                <a:ea typeface="Tahoma" panose="020B0604030504040204" pitchFamily="34" charset="0"/>
                <a:cs typeface="Tahoma" panose="020B0604030504040204" pitchFamily="34" charset="0"/>
              </a:rPr>
              <a:t>Train</a:t>
            </a:r>
          </a:p>
        </p:txBody>
      </p:sp>
      <p:sp>
        <p:nvSpPr>
          <p:cNvPr id="57" name="Rectangle 56">
            <a:extLst>
              <a:ext uri="{FF2B5EF4-FFF2-40B4-BE49-F238E27FC236}">
                <a16:creationId xmlns:a16="http://schemas.microsoft.com/office/drawing/2014/main" id="{94F84D9C-C839-D8F5-6668-9DA6F2E4029C}"/>
              </a:ext>
            </a:extLst>
          </p:cNvPr>
          <p:cNvSpPr/>
          <p:nvPr/>
        </p:nvSpPr>
        <p:spPr>
          <a:xfrm>
            <a:off x="-981" y="4549962"/>
            <a:ext cx="838800" cy="484229"/>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b"/>
          <a:lstStyle/>
          <a:p>
            <a:pPr algn="ctr"/>
            <a:r>
              <a:rPr lang="pl-PL" sz="1100" dirty="0" err="1">
                <a:solidFill>
                  <a:schemeClr val="bg1"/>
                </a:solidFill>
                <a:latin typeface="Tahoma" panose="020B0604030504040204" pitchFamily="34" charset="0"/>
                <a:ea typeface="Tahoma" panose="020B0604030504040204" pitchFamily="34" charset="0"/>
                <a:cs typeface="Tahoma" panose="020B0604030504040204" pitchFamily="34" charset="0"/>
              </a:rPr>
              <a:t>Learn</a:t>
            </a:r>
            <a:endParaRPr lang="pl-PL"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58" name="Rectangle 57">
            <a:extLst>
              <a:ext uri="{FF2B5EF4-FFF2-40B4-BE49-F238E27FC236}">
                <a16:creationId xmlns:a16="http://schemas.microsoft.com/office/drawing/2014/main" id="{819CC536-2DE2-DFEE-0845-575F58AD4D0F}"/>
              </a:ext>
            </a:extLst>
          </p:cNvPr>
          <p:cNvSpPr/>
          <p:nvPr/>
        </p:nvSpPr>
        <p:spPr>
          <a:xfrm>
            <a:off x="840281" y="4549962"/>
            <a:ext cx="838800" cy="484229"/>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b"/>
          <a:lstStyle/>
          <a:p>
            <a:pPr algn="ctr"/>
            <a:r>
              <a:rPr lang="pl-PL" sz="1100" dirty="0" err="1">
                <a:solidFill>
                  <a:schemeClr val="tx1"/>
                </a:solidFill>
                <a:latin typeface="Tahoma" panose="020B0604030504040204" pitchFamily="34" charset="0"/>
                <a:ea typeface="Tahoma" panose="020B0604030504040204" pitchFamily="34" charset="0"/>
                <a:cs typeface="Tahoma" panose="020B0604030504040204" pitchFamily="34" charset="0"/>
              </a:rPr>
              <a:t>Add</a:t>
            </a:r>
            <a:r>
              <a:rPr lang="pl-PL" sz="11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pl-PL" sz="1100" dirty="0" err="1">
                <a:solidFill>
                  <a:schemeClr val="tx1"/>
                </a:solidFill>
                <a:latin typeface="Tahoma" panose="020B0604030504040204" pitchFamily="34" charset="0"/>
                <a:ea typeface="Tahoma" panose="020B0604030504040204" pitchFamily="34" charset="0"/>
                <a:cs typeface="Tahoma" panose="020B0604030504040204" pitchFamily="34" charset="0"/>
              </a:rPr>
              <a:t>new</a:t>
            </a:r>
            <a:endParaRPr lang="pl-PL" sz="11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pic>
        <p:nvPicPr>
          <p:cNvPr id="59" name="Graphic 58" descr="Graduation cap">
            <a:extLst>
              <a:ext uri="{FF2B5EF4-FFF2-40B4-BE49-F238E27FC236}">
                <a16:creationId xmlns:a16="http://schemas.microsoft.com/office/drawing/2014/main" id="{76ACB41E-AB8E-C56A-7ABA-9CF120DD1B2E}"/>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73949" y="4525353"/>
            <a:ext cx="333270" cy="380135"/>
          </a:xfrm>
          <a:prstGeom prst="rect">
            <a:avLst/>
          </a:prstGeom>
        </p:spPr>
      </p:pic>
      <p:pic>
        <p:nvPicPr>
          <p:cNvPr id="60" name="Graphic 59" descr="Add">
            <a:extLst>
              <a:ext uri="{FF2B5EF4-FFF2-40B4-BE49-F238E27FC236}">
                <a16:creationId xmlns:a16="http://schemas.microsoft.com/office/drawing/2014/main" id="{46EA8AD5-80F1-8BFA-F257-2F11D9F334F0}"/>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101862" y="4582700"/>
            <a:ext cx="315638" cy="265442"/>
          </a:xfrm>
          <a:prstGeom prst="rect">
            <a:avLst/>
          </a:prstGeom>
        </p:spPr>
      </p:pic>
      <p:pic>
        <p:nvPicPr>
          <p:cNvPr id="68" name="Graphic 67" descr="Brain in head">
            <a:extLst>
              <a:ext uri="{FF2B5EF4-FFF2-40B4-BE49-F238E27FC236}">
                <a16:creationId xmlns:a16="http://schemas.microsoft.com/office/drawing/2014/main" id="{EACB71BD-59DF-7512-EB10-2DC34A273AE1}"/>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969300" y="4582700"/>
            <a:ext cx="295158" cy="265443"/>
          </a:xfrm>
          <a:prstGeom prst="rect">
            <a:avLst/>
          </a:prstGeom>
        </p:spPr>
      </p:pic>
      <p:sp>
        <p:nvSpPr>
          <p:cNvPr id="2" name="Rectangle: Rounded Corners 1">
            <a:extLst>
              <a:ext uri="{FF2B5EF4-FFF2-40B4-BE49-F238E27FC236}">
                <a16:creationId xmlns:a16="http://schemas.microsoft.com/office/drawing/2014/main" id="{370547F9-71A7-0C5F-5BC2-4B69D002BE5E}"/>
              </a:ext>
            </a:extLst>
          </p:cNvPr>
          <p:cNvSpPr/>
          <p:nvPr/>
        </p:nvSpPr>
        <p:spPr>
          <a:xfrm>
            <a:off x="788714" y="1318496"/>
            <a:ext cx="856298" cy="243163"/>
          </a:xfrm>
          <a:prstGeom prst="roundRect">
            <a:avLst/>
          </a:prstGeom>
          <a:no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l-PL" sz="800" dirty="0" err="1">
                <a:solidFill>
                  <a:schemeClr val="tx1"/>
                </a:solidFill>
                <a:latin typeface="Tahoma" panose="020B0604030504040204" pitchFamily="34" charset="0"/>
                <a:ea typeface="Tahoma" panose="020B0604030504040204" pitchFamily="34" charset="0"/>
                <a:cs typeface="Tahoma" panose="020B0604030504040204" pitchFamily="34" charset="0"/>
              </a:rPr>
              <a:t>introduction</a:t>
            </a:r>
            <a:endParaRPr lang="pl-PL" sz="8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11" name="Rectangle: Rounded Corners 10">
            <a:extLst>
              <a:ext uri="{FF2B5EF4-FFF2-40B4-BE49-F238E27FC236}">
                <a16:creationId xmlns:a16="http://schemas.microsoft.com/office/drawing/2014/main" id="{092386C5-6C46-F06B-45E5-20052EAEF73A}"/>
              </a:ext>
            </a:extLst>
          </p:cNvPr>
          <p:cNvSpPr/>
          <p:nvPr/>
        </p:nvSpPr>
        <p:spPr>
          <a:xfrm>
            <a:off x="803807" y="1748305"/>
            <a:ext cx="856298" cy="403860"/>
          </a:xfrm>
          <a:prstGeom prst="roundRect">
            <a:avLst/>
          </a:prstGeom>
          <a:solidFill>
            <a:schemeClr val="accent6">
              <a:lumMod val="75000"/>
            </a:schemeClr>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l-PL" sz="800" dirty="0">
                <a:latin typeface="Tahoma" panose="020B0604030504040204" pitchFamily="34" charset="0"/>
                <a:ea typeface="Tahoma" panose="020B0604030504040204" pitchFamily="34" charset="0"/>
                <a:cs typeface="Tahoma" panose="020B0604030504040204" pitchFamily="34" charset="0"/>
              </a:rPr>
              <a:t>Definition of </a:t>
            </a:r>
            <a:r>
              <a:rPr lang="pl-PL" sz="800" dirty="0" err="1">
                <a:latin typeface="Tahoma" panose="020B0604030504040204" pitchFamily="34" charset="0"/>
                <a:ea typeface="Tahoma" panose="020B0604030504040204" pitchFamily="34" charset="0"/>
                <a:cs typeface="Tahoma" panose="020B0604030504040204" pitchFamily="34" charset="0"/>
              </a:rPr>
              <a:t>heat</a:t>
            </a:r>
            <a:r>
              <a:rPr lang="pl-PL" sz="800" dirty="0">
                <a:latin typeface="Tahoma" panose="020B0604030504040204" pitchFamily="34" charset="0"/>
                <a:ea typeface="Tahoma" panose="020B0604030504040204" pitchFamily="34" charset="0"/>
                <a:cs typeface="Tahoma" panose="020B0604030504040204" pitchFamily="34" charset="0"/>
              </a:rPr>
              <a:t> transfer</a:t>
            </a:r>
          </a:p>
        </p:txBody>
      </p:sp>
      <p:sp>
        <p:nvSpPr>
          <p:cNvPr id="12" name="Rectangle: Rounded Corners 11">
            <a:extLst>
              <a:ext uri="{FF2B5EF4-FFF2-40B4-BE49-F238E27FC236}">
                <a16:creationId xmlns:a16="http://schemas.microsoft.com/office/drawing/2014/main" id="{089E5940-D46F-128F-A7F7-B0D75189FD10}"/>
              </a:ext>
            </a:extLst>
          </p:cNvPr>
          <p:cNvSpPr/>
          <p:nvPr/>
        </p:nvSpPr>
        <p:spPr>
          <a:xfrm>
            <a:off x="803807" y="2388385"/>
            <a:ext cx="856298" cy="403860"/>
          </a:xfrm>
          <a:prstGeom prst="roundRect">
            <a:avLst/>
          </a:prstGeom>
          <a:solidFill>
            <a:schemeClr val="accent6">
              <a:lumMod val="75000"/>
            </a:schemeClr>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l-PL" sz="800" dirty="0">
                <a:latin typeface="Tahoma" panose="020B0604030504040204" pitchFamily="34" charset="0"/>
                <a:ea typeface="Tahoma" panose="020B0604030504040204" pitchFamily="34" charset="0"/>
                <a:cs typeface="Tahoma" panose="020B0604030504040204" pitchFamily="34" charset="0"/>
              </a:rPr>
              <a:t>1st law of </a:t>
            </a:r>
            <a:r>
              <a:rPr lang="pl-PL" sz="800" dirty="0" err="1">
                <a:latin typeface="Tahoma" panose="020B0604030504040204" pitchFamily="34" charset="0"/>
                <a:ea typeface="Tahoma" panose="020B0604030504040204" pitchFamily="34" charset="0"/>
                <a:cs typeface="Tahoma" panose="020B0604030504040204" pitchFamily="34" charset="0"/>
              </a:rPr>
              <a:t>thermo</a:t>
            </a:r>
            <a:r>
              <a:rPr lang="pl-PL" sz="800" dirty="0">
                <a:latin typeface="Tahoma" panose="020B0604030504040204" pitchFamily="34" charset="0"/>
                <a:ea typeface="Tahoma" panose="020B0604030504040204" pitchFamily="34" charset="0"/>
                <a:cs typeface="Tahoma" panose="020B0604030504040204" pitchFamily="34" charset="0"/>
              </a:rPr>
              <a:t>.</a:t>
            </a:r>
          </a:p>
        </p:txBody>
      </p:sp>
      <p:cxnSp>
        <p:nvCxnSpPr>
          <p:cNvPr id="15" name="Straight Connector 14">
            <a:extLst>
              <a:ext uri="{FF2B5EF4-FFF2-40B4-BE49-F238E27FC236}">
                <a16:creationId xmlns:a16="http://schemas.microsoft.com/office/drawing/2014/main" id="{094B4149-7EAB-B53F-F274-49C8ADF62979}"/>
              </a:ext>
            </a:extLst>
          </p:cNvPr>
          <p:cNvCxnSpPr>
            <a:stCxn id="11" idx="2"/>
            <a:endCxn id="12" idx="0"/>
          </p:cNvCxnSpPr>
          <p:nvPr/>
        </p:nvCxnSpPr>
        <p:spPr>
          <a:xfrm>
            <a:off x="1231956" y="2152165"/>
            <a:ext cx="0" cy="236220"/>
          </a:xfrm>
          <a:prstGeom prst="line">
            <a:avLst/>
          </a:prstGeom>
          <a:ln w="28575">
            <a:solidFill>
              <a:schemeClr val="bg1">
                <a:lumMod val="65000"/>
              </a:schemeClr>
            </a:solidFill>
            <a:prstDash val="sysDot"/>
          </a:ln>
        </p:spPr>
        <p:style>
          <a:lnRef idx="1">
            <a:schemeClr val="accent1"/>
          </a:lnRef>
          <a:fillRef idx="0">
            <a:schemeClr val="accent1"/>
          </a:fillRef>
          <a:effectRef idx="0">
            <a:schemeClr val="accent1"/>
          </a:effectRef>
          <a:fontRef idx="minor">
            <a:schemeClr val="tx1"/>
          </a:fontRef>
        </p:style>
      </p:cxnSp>
      <p:sp>
        <p:nvSpPr>
          <p:cNvPr id="17" name="Rectangle: Rounded Corners 16">
            <a:extLst>
              <a:ext uri="{FF2B5EF4-FFF2-40B4-BE49-F238E27FC236}">
                <a16:creationId xmlns:a16="http://schemas.microsoft.com/office/drawing/2014/main" id="{BD6C17B1-32BA-9FB5-5C60-4C1091F011D5}"/>
              </a:ext>
            </a:extLst>
          </p:cNvPr>
          <p:cNvSpPr/>
          <p:nvPr/>
        </p:nvSpPr>
        <p:spPr>
          <a:xfrm>
            <a:off x="387015" y="599511"/>
            <a:ext cx="1740489" cy="247604"/>
          </a:xfrm>
          <a:prstGeom prst="roundRect">
            <a:avLst>
              <a:gd name="adj" fmla="val 50000"/>
            </a:avLst>
          </a:prstGeom>
          <a:solidFill>
            <a:schemeClr val="accent4"/>
          </a:solidFill>
          <a:ln cap="rnd" cmpd="sng">
            <a:solidFill>
              <a:schemeClr val="tx1">
                <a:lumMod val="95000"/>
                <a:lumOff val="5000"/>
                <a:alpha val="96000"/>
              </a:schemeClr>
            </a:solidFill>
          </a:ln>
          <a:effectLst>
            <a:softEdge rad="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l-PL" sz="1000" dirty="0" err="1">
                <a:latin typeface="Tahoma" panose="020B0604030504040204" pitchFamily="34" charset="0"/>
                <a:ea typeface="Tahoma" panose="020B0604030504040204" pitchFamily="34" charset="0"/>
                <a:cs typeface="Tahoma" panose="020B0604030504040204" pitchFamily="34" charset="0"/>
              </a:rPr>
              <a:t>Create</a:t>
            </a:r>
            <a:r>
              <a:rPr lang="pl-PL" sz="1000" dirty="0">
                <a:latin typeface="Tahoma" panose="020B0604030504040204" pitchFamily="34" charset="0"/>
                <a:ea typeface="Tahoma" panose="020B0604030504040204" pitchFamily="34" charset="0"/>
                <a:cs typeface="Tahoma" panose="020B0604030504040204" pitchFamily="34" charset="0"/>
              </a:rPr>
              <a:t> </a:t>
            </a:r>
            <a:r>
              <a:rPr lang="pl-PL" sz="1000" dirty="0" err="1">
                <a:latin typeface="Tahoma" panose="020B0604030504040204" pitchFamily="34" charset="0"/>
                <a:ea typeface="Tahoma" panose="020B0604030504040204" pitchFamily="34" charset="0"/>
                <a:cs typeface="Tahoma" panose="020B0604030504040204" pitchFamily="34" charset="0"/>
              </a:rPr>
              <a:t>tile</a:t>
            </a:r>
            <a:endParaRPr lang="pl-PL" sz="1000" dirty="0">
              <a:latin typeface="Tahoma" panose="020B0604030504040204" pitchFamily="34" charset="0"/>
              <a:ea typeface="Tahoma" panose="020B0604030504040204" pitchFamily="34" charset="0"/>
              <a:cs typeface="Tahoma" panose="020B0604030504040204" pitchFamily="34" charset="0"/>
            </a:endParaRPr>
          </a:p>
        </p:txBody>
      </p:sp>
      <p:cxnSp>
        <p:nvCxnSpPr>
          <p:cNvPr id="23" name="Straight Connector 22">
            <a:extLst>
              <a:ext uri="{FF2B5EF4-FFF2-40B4-BE49-F238E27FC236}">
                <a16:creationId xmlns:a16="http://schemas.microsoft.com/office/drawing/2014/main" id="{2E20180B-F64F-1D68-F6BD-E311C64AB99E}"/>
              </a:ext>
            </a:extLst>
          </p:cNvPr>
          <p:cNvCxnSpPr/>
          <p:nvPr/>
        </p:nvCxnSpPr>
        <p:spPr>
          <a:xfrm>
            <a:off x="-6035" y="629274"/>
            <a:ext cx="432000" cy="0"/>
          </a:xfrm>
          <a:prstGeom prst="line">
            <a:avLst/>
          </a:prstGeom>
          <a:ln w="127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4887A9AA-2B82-A7C8-7052-3B703E9FE0C6}"/>
              </a:ext>
            </a:extLst>
          </p:cNvPr>
          <p:cNvCxnSpPr/>
          <p:nvPr/>
        </p:nvCxnSpPr>
        <p:spPr>
          <a:xfrm>
            <a:off x="-6034" y="821679"/>
            <a:ext cx="432000" cy="0"/>
          </a:xfrm>
          <a:prstGeom prst="line">
            <a:avLst/>
          </a:prstGeom>
          <a:ln w="127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72DAE8BE-9475-5822-D0B0-B4528CF1F7FF}"/>
              </a:ext>
            </a:extLst>
          </p:cNvPr>
          <p:cNvCxnSpPr/>
          <p:nvPr/>
        </p:nvCxnSpPr>
        <p:spPr>
          <a:xfrm>
            <a:off x="2081329" y="629274"/>
            <a:ext cx="432000" cy="0"/>
          </a:xfrm>
          <a:prstGeom prst="line">
            <a:avLst/>
          </a:prstGeom>
          <a:ln w="127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F608AD53-4A73-09E0-98B2-20E6EA45DDEA}"/>
              </a:ext>
            </a:extLst>
          </p:cNvPr>
          <p:cNvCxnSpPr/>
          <p:nvPr/>
        </p:nvCxnSpPr>
        <p:spPr>
          <a:xfrm>
            <a:off x="2081330" y="821679"/>
            <a:ext cx="432000" cy="0"/>
          </a:xfrm>
          <a:prstGeom prst="line">
            <a:avLst/>
          </a:prstGeom>
          <a:ln w="127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101CE06A-6E99-8CDB-89DF-9E79F9C0290A}"/>
              </a:ext>
            </a:extLst>
          </p:cNvPr>
          <p:cNvSpPr/>
          <p:nvPr/>
        </p:nvSpPr>
        <p:spPr>
          <a:xfrm>
            <a:off x="84390" y="943370"/>
            <a:ext cx="668654" cy="228593"/>
          </a:xfrm>
          <a:prstGeom prst="rect">
            <a:avLst/>
          </a:prstGeom>
          <a:noFill/>
          <a:ln>
            <a:gradFill flip="none" rotWithShape="1">
              <a:gsLst>
                <a:gs pos="0">
                  <a:schemeClr val="accent1">
                    <a:lumMod val="5000"/>
                    <a:lumOff val="95000"/>
                  </a:schemeClr>
                </a:gs>
                <a:gs pos="100000">
                  <a:srgbClr val="3F1C5A"/>
                </a:gs>
              </a:gsLst>
              <a:lin ang="16200000" scaled="1"/>
              <a:tileRect/>
            </a:gra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l-PL" sz="900" dirty="0">
                <a:solidFill>
                  <a:schemeClr val="tx1"/>
                </a:solidFill>
                <a:latin typeface="Tahoma" panose="020B0604030504040204" pitchFamily="34" charset="0"/>
                <a:ea typeface="Tahoma" panose="020B0604030504040204" pitchFamily="34" charset="0"/>
                <a:cs typeface="Tahoma" panose="020B0604030504040204" pitchFamily="34" charset="0"/>
              </a:rPr>
              <a:t>Preview: </a:t>
            </a:r>
          </a:p>
        </p:txBody>
      </p:sp>
      <p:sp>
        <p:nvSpPr>
          <p:cNvPr id="38" name="Rectangle: Rounded Corners 37">
            <a:extLst>
              <a:ext uri="{FF2B5EF4-FFF2-40B4-BE49-F238E27FC236}">
                <a16:creationId xmlns:a16="http://schemas.microsoft.com/office/drawing/2014/main" id="{3C2531B0-F691-18F3-E301-6E7D1E5F1782}"/>
              </a:ext>
            </a:extLst>
          </p:cNvPr>
          <p:cNvSpPr/>
          <p:nvPr/>
        </p:nvSpPr>
        <p:spPr>
          <a:xfrm>
            <a:off x="1373145" y="1546375"/>
            <a:ext cx="856298" cy="403860"/>
          </a:xfrm>
          <a:prstGeom prst="roundRect">
            <a:avLst/>
          </a:prstGeom>
          <a:solidFill>
            <a:schemeClr val="accent2"/>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l-PL" sz="800" dirty="0">
                <a:latin typeface="Tahoma" panose="020B0604030504040204" pitchFamily="34" charset="0"/>
                <a:ea typeface="Tahoma" panose="020B0604030504040204" pitchFamily="34" charset="0"/>
                <a:cs typeface="Tahoma" panose="020B0604030504040204" pitchFamily="34" charset="0"/>
              </a:rPr>
              <a:t>TEST</a:t>
            </a:r>
          </a:p>
        </p:txBody>
      </p:sp>
      <p:pic>
        <p:nvPicPr>
          <p:cNvPr id="42" name="Picture 41">
            <a:extLst>
              <a:ext uri="{FF2B5EF4-FFF2-40B4-BE49-F238E27FC236}">
                <a16:creationId xmlns:a16="http://schemas.microsoft.com/office/drawing/2014/main" id="{C08D1560-F8A3-BA48-49F3-D8CF4A804AB1}"/>
              </a:ext>
            </a:extLst>
          </p:cNvPr>
          <p:cNvPicPr>
            <a:picLocks noChangeAspect="1"/>
          </p:cNvPicPr>
          <p:nvPr/>
        </p:nvPicPr>
        <p:blipFill rotWithShape="1">
          <a:blip r:embed="rId6">
            <a:clrChange>
              <a:clrFrom>
                <a:srgbClr val="F7F7F7"/>
              </a:clrFrom>
              <a:clrTo>
                <a:srgbClr val="F7F7F7">
                  <a:alpha val="0"/>
                </a:srgbClr>
              </a:clrTo>
            </a:clrChange>
            <a:extLst>
              <a:ext uri="{28A0092B-C50C-407E-A947-70E740481C1C}">
                <a14:useLocalDpi xmlns:a14="http://schemas.microsoft.com/office/drawing/2010/main" val="0"/>
              </a:ext>
              <a:ext uri="{837473B0-CC2E-450A-ABE3-18F120FF3D39}">
                <a1611:picAttrSrcUrl xmlns:a1611="http://schemas.microsoft.com/office/drawing/2016/11/main" r:id="rId7"/>
              </a:ext>
            </a:extLst>
          </a:blip>
          <a:srcRect l="7482" t="11003" r="80922" b="18743"/>
          <a:stretch/>
        </p:blipFill>
        <p:spPr>
          <a:xfrm>
            <a:off x="2312367" y="743914"/>
            <a:ext cx="217835" cy="3818792"/>
          </a:xfrm>
          <a:prstGeom prst="rect">
            <a:avLst/>
          </a:prstGeom>
        </p:spPr>
      </p:pic>
      <p:sp>
        <p:nvSpPr>
          <p:cNvPr id="43" name="Rectangle 42">
            <a:extLst>
              <a:ext uri="{FF2B5EF4-FFF2-40B4-BE49-F238E27FC236}">
                <a16:creationId xmlns:a16="http://schemas.microsoft.com/office/drawing/2014/main" id="{A91B5CD7-D3ED-6E97-AAF4-93C2840E39A1}"/>
              </a:ext>
            </a:extLst>
          </p:cNvPr>
          <p:cNvSpPr/>
          <p:nvPr/>
        </p:nvSpPr>
        <p:spPr>
          <a:xfrm>
            <a:off x="267373" y="1184155"/>
            <a:ext cx="2096254" cy="1719398"/>
          </a:xfrm>
          <a:prstGeom prst="rect">
            <a:avLst/>
          </a:prstGeom>
          <a:noFill/>
          <a:ln>
            <a:solidFill>
              <a:srgbClr val="5F32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 name="Rectangle 2">
            <a:extLst>
              <a:ext uri="{FF2B5EF4-FFF2-40B4-BE49-F238E27FC236}">
                <a16:creationId xmlns:a16="http://schemas.microsoft.com/office/drawing/2014/main" id="{69FF1668-8955-358D-396B-379D9BF3A357}"/>
              </a:ext>
            </a:extLst>
          </p:cNvPr>
          <p:cNvSpPr/>
          <p:nvPr/>
        </p:nvSpPr>
        <p:spPr>
          <a:xfrm>
            <a:off x="102871" y="3003611"/>
            <a:ext cx="668654" cy="228593"/>
          </a:xfrm>
          <a:prstGeom prst="rect">
            <a:avLst/>
          </a:prstGeom>
          <a:noFill/>
          <a:ln>
            <a:gradFill flip="none" rotWithShape="1">
              <a:gsLst>
                <a:gs pos="0">
                  <a:schemeClr val="accent1">
                    <a:lumMod val="5000"/>
                    <a:lumOff val="95000"/>
                  </a:schemeClr>
                </a:gs>
                <a:gs pos="100000">
                  <a:srgbClr val="3F1C5A"/>
                </a:gs>
              </a:gsLst>
              <a:lin ang="16200000" scaled="1"/>
              <a:tileRect/>
            </a:gra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l-PL" sz="900" dirty="0" err="1">
                <a:solidFill>
                  <a:schemeClr val="tx1"/>
                </a:solidFill>
                <a:latin typeface="Tahoma" panose="020B0604030504040204" pitchFamily="34" charset="0"/>
                <a:ea typeface="Tahoma" panose="020B0604030504040204" pitchFamily="34" charset="0"/>
                <a:cs typeface="Tahoma" panose="020B0604030504040204" pitchFamily="34" charset="0"/>
              </a:rPr>
              <a:t>Color</a:t>
            </a:r>
            <a:r>
              <a:rPr lang="pl-PL" sz="900" dirty="0">
                <a:solidFill>
                  <a:schemeClr val="tx1"/>
                </a:solidFill>
                <a:latin typeface="Tahoma" panose="020B0604030504040204" pitchFamily="34" charset="0"/>
                <a:ea typeface="Tahoma" panose="020B0604030504040204" pitchFamily="34" charset="0"/>
                <a:cs typeface="Tahoma" panose="020B0604030504040204" pitchFamily="34" charset="0"/>
              </a:rPr>
              <a:t>: </a:t>
            </a:r>
          </a:p>
        </p:txBody>
      </p:sp>
      <p:sp>
        <p:nvSpPr>
          <p:cNvPr id="4" name="Rectangle: Rounded Corners 3">
            <a:extLst>
              <a:ext uri="{FF2B5EF4-FFF2-40B4-BE49-F238E27FC236}">
                <a16:creationId xmlns:a16="http://schemas.microsoft.com/office/drawing/2014/main" id="{F632F255-2037-302E-C6C8-35570B164295}"/>
              </a:ext>
            </a:extLst>
          </p:cNvPr>
          <p:cNvSpPr/>
          <p:nvPr/>
        </p:nvSpPr>
        <p:spPr>
          <a:xfrm>
            <a:off x="839818" y="3003611"/>
            <a:ext cx="311469" cy="217836"/>
          </a:xfrm>
          <a:prstGeom prst="roundRect">
            <a:avLst/>
          </a:prstGeom>
          <a:solidFill>
            <a:schemeClr val="accent2"/>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sz="800" dirty="0">
              <a:latin typeface="Tahoma" panose="020B0604030504040204" pitchFamily="34" charset="0"/>
              <a:ea typeface="Tahoma" panose="020B0604030504040204" pitchFamily="34" charset="0"/>
              <a:cs typeface="Tahoma" panose="020B0604030504040204" pitchFamily="34" charset="0"/>
            </a:endParaRPr>
          </a:p>
        </p:txBody>
      </p:sp>
      <p:pic>
        <p:nvPicPr>
          <p:cNvPr id="8" name="Graphic 7" descr="End">
            <a:hlinkClick r:id="rId14" action="ppaction://hlinksldjump"/>
            <a:extLst>
              <a:ext uri="{FF2B5EF4-FFF2-40B4-BE49-F238E27FC236}">
                <a16:creationId xmlns:a16="http://schemas.microsoft.com/office/drawing/2014/main" id="{F89D49C0-7538-CA94-75C9-4DEE2D9BB3CB}"/>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1679081" y="4051635"/>
            <a:ext cx="469023" cy="469023"/>
          </a:xfrm>
          <a:prstGeom prst="rect">
            <a:avLst/>
          </a:prstGeom>
        </p:spPr>
      </p:pic>
      <p:pic>
        <p:nvPicPr>
          <p:cNvPr id="39" name="Graphic 38" descr="Close">
            <a:extLst>
              <a:ext uri="{FF2B5EF4-FFF2-40B4-BE49-F238E27FC236}">
                <a16:creationId xmlns:a16="http://schemas.microsoft.com/office/drawing/2014/main" id="{59F4A3D6-F5F8-D710-79FE-F271AEDC49E6}"/>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437198" y="4076446"/>
            <a:ext cx="419400" cy="419400"/>
          </a:xfrm>
          <a:prstGeom prst="rect">
            <a:avLst/>
          </a:prstGeom>
        </p:spPr>
      </p:pic>
      <p:sp>
        <p:nvSpPr>
          <p:cNvPr id="41" name="Rectangle 40">
            <a:extLst>
              <a:ext uri="{FF2B5EF4-FFF2-40B4-BE49-F238E27FC236}">
                <a16:creationId xmlns:a16="http://schemas.microsoft.com/office/drawing/2014/main" id="{0DF77610-C2FE-C45C-DE11-04F4725BAC8D}"/>
              </a:ext>
            </a:extLst>
          </p:cNvPr>
          <p:cNvSpPr/>
          <p:nvPr/>
        </p:nvSpPr>
        <p:spPr>
          <a:xfrm>
            <a:off x="1527945" y="3865080"/>
            <a:ext cx="803201" cy="228593"/>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l-PL" sz="900" dirty="0">
                <a:solidFill>
                  <a:schemeClr val="tx1"/>
                </a:solidFill>
                <a:latin typeface="Tahoma" panose="020B0604030504040204" pitchFamily="34" charset="0"/>
                <a:ea typeface="Tahoma" panose="020B0604030504040204" pitchFamily="34" charset="0"/>
                <a:cs typeface="Tahoma" panose="020B0604030504040204" pitchFamily="34" charset="0"/>
              </a:rPr>
              <a:t>To </a:t>
            </a:r>
            <a:r>
              <a:rPr lang="pl-PL" sz="900" dirty="0" err="1">
                <a:solidFill>
                  <a:schemeClr val="tx1"/>
                </a:solidFill>
                <a:latin typeface="Tahoma" panose="020B0604030504040204" pitchFamily="34" charset="0"/>
                <a:ea typeface="Tahoma" panose="020B0604030504040204" pitchFamily="34" charset="0"/>
                <a:cs typeface="Tahoma" panose="020B0604030504040204" pitchFamily="34" charset="0"/>
              </a:rPr>
              <a:t>linking</a:t>
            </a:r>
            <a:endParaRPr lang="pl-PL" sz="9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44" name="Rectangle: Rounded Corners 43">
            <a:extLst>
              <a:ext uri="{FF2B5EF4-FFF2-40B4-BE49-F238E27FC236}">
                <a16:creationId xmlns:a16="http://schemas.microsoft.com/office/drawing/2014/main" id="{5877BB99-8CF8-C69F-A503-3F52D09AF61E}"/>
              </a:ext>
            </a:extLst>
          </p:cNvPr>
          <p:cNvSpPr/>
          <p:nvPr/>
        </p:nvSpPr>
        <p:spPr>
          <a:xfrm>
            <a:off x="1631106" y="3865080"/>
            <a:ext cx="598337" cy="646563"/>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Tree>
    <p:extLst>
      <p:ext uri="{BB962C8B-B14F-4D97-AF65-F5344CB8AC3E}">
        <p14:creationId xmlns:p14="http://schemas.microsoft.com/office/powerpoint/2010/main" val="34300819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FBF9F4"/>
        </a:solidFill>
        <a:effectLst/>
      </p:bgPr>
    </p:bg>
    <p:spTree>
      <p:nvGrpSpPr>
        <p:cNvPr id="1" name=""/>
        <p:cNvGrpSpPr/>
        <p:nvPr/>
      </p:nvGrpSpPr>
      <p:grpSpPr>
        <a:xfrm>
          <a:off x="0" y="0"/>
          <a:ext cx="0" cy="0"/>
          <a:chOff x="0" y="0"/>
          <a:chExt cx="0" cy="0"/>
        </a:xfrm>
      </p:grpSpPr>
      <p:sp>
        <p:nvSpPr>
          <p:cNvPr id="10" name="Rectangle: Rounded Corners 9">
            <a:extLst>
              <a:ext uri="{FF2B5EF4-FFF2-40B4-BE49-F238E27FC236}">
                <a16:creationId xmlns:a16="http://schemas.microsoft.com/office/drawing/2014/main" id="{E776BEE0-D408-8AEC-E2D4-D1CC357329AF}"/>
              </a:ext>
            </a:extLst>
          </p:cNvPr>
          <p:cNvSpPr/>
          <p:nvPr/>
        </p:nvSpPr>
        <p:spPr>
          <a:xfrm>
            <a:off x="31060" y="265550"/>
            <a:ext cx="742848" cy="241300"/>
          </a:xfrm>
          <a:prstGeom prst="roundRect">
            <a:avLst>
              <a:gd name="adj" fmla="val 33509"/>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endParaRPr lang="pl-PL" sz="800" dirty="0">
              <a:latin typeface="Tahoma" panose="020B0604030504040204" pitchFamily="34" charset="0"/>
              <a:ea typeface="Tahoma" panose="020B0604030504040204" pitchFamily="34" charset="0"/>
              <a:cs typeface="Tahoma" panose="020B0604030504040204" pitchFamily="34" charset="0"/>
            </a:endParaRPr>
          </a:p>
        </p:txBody>
      </p:sp>
      <p:sp>
        <p:nvSpPr>
          <p:cNvPr id="5" name="Rectangle 4">
            <a:extLst>
              <a:ext uri="{FF2B5EF4-FFF2-40B4-BE49-F238E27FC236}">
                <a16:creationId xmlns:a16="http://schemas.microsoft.com/office/drawing/2014/main" id="{2EC90127-CCFA-B40B-0C59-95B6B9974059}"/>
              </a:ext>
            </a:extLst>
          </p:cNvPr>
          <p:cNvSpPr/>
          <p:nvPr/>
        </p:nvSpPr>
        <p:spPr>
          <a:xfrm>
            <a:off x="0" y="278296"/>
            <a:ext cx="584200" cy="2413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pl-PL" sz="16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lvl</a:t>
            </a:r>
            <a:r>
              <a:rPr lang="pl-PL" sz="1600" dirty="0">
                <a:solidFill>
                  <a:schemeClr val="tx1"/>
                </a:solidFill>
                <a:latin typeface="Open sans" panose="020B0606030504020204" pitchFamily="34" charset="0"/>
                <a:ea typeface="Open sans" panose="020B0606030504020204" pitchFamily="34" charset="0"/>
                <a:cs typeface="Open sans" panose="020B0606030504020204" pitchFamily="34" charset="0"/>
              </a:rPr>
              <a:t> 3</a:t>
            </a:r>
          </a:p>
        </p:txBody>
      </p:sp>
      <p:sp>
        <p:nvSpPr>
          <p:cNvPr id="7" name="Arrow: Chevron 6">
            <a:extLst>
              <a:ext uri="{FF2B5EF4-FFF2-40B4-BE49-F238E27FC236}">
                <a16:creationId xmlns:a16="http://schemas.microsoft.com/office/drawing/2014/main" id="{E330E8CB-606B-8001-4143-5845E077660A}"/>
              </a:ext>
            </a:extLst>
          </p:cNvPr>
          <p:cNvSpPr/>
          <p:nvPr/>
        </p:nvSpPr>
        <p:spPr>
          <a:xfrm rot="5400000">
            <a:off x="580388" y="319888"/>
            <a:ext cx="120015" cy="158116"/>
          </a:xfrm>
          <a:prstGeom prst="chevron">
            <a:avLst>
              <a:gd name="adj" fmla="val 94220"/>
            </a:avLst>
          </a:prstGeom>
          <a:solidFill>
            <a:schemeClr val="tx1"/>
          </a:solidFill>
          <a:ln>
            <a:solidFill>
              <a:schemeClr val="tx1"/>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pl-PL">
              <a:solidFill>
                <a:schemeClr val="tx1"/>
              </a:solidFill>
            </a:endParaRPr>
          </a:p>
        </p:txBody>
      </p:sp>
      <p:sp>
        <p:nvSpPr>
          <p:cNvPr id="13" name="Rectangle: Rounded Corners 12">
            <a:extLst>
              <a:ext uri="{FF2B5EF4-FFF2-40B4-BE49-F238E27FC236}">
                <a16:creationId xmlns:a16="http://schemas.microsoft.com/office/drawing/2014/main" id="{97BCA11B-0E32-9738-5A30-720921652565}"/>
              </a:ext>
            </a:extLst>
          </p:cNvPr>
          <p:cNvSpPr/>
          <p:nvPr/>
        </p:nvSpPr>
        <p:spPr>
          <a:xfrm>
            <a:off x="888258" y="273336"/>
            <a:ext cx="742848" cy="241300"/>
          </a:xfrm>
          <a:prstGeom prst="roundRect">
            <a:avLst>
              <a:gd name="adj" fmla="val 33509"/>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endParaRPr lang="pl-PL" sz="800" dirty="0">
              <a:latin typeface="Tahoma" panose="020B0604030504040204" pitchFamily="34" charset="0"/>
              <a:ea typeface="Tahoma" panose="020B0604030504040204" pitchFamily="34" charset="0"/>
              <a:cs typeface="Tahoma" panose="020B0604030504040204" pitchFamily="34" charset="0"/>
            </a:endParaRPr>
          </a:p>
        </p:txBody>
      </p:sp>
      <p:sp>
        <p:nvSpPr>
          <p:cNvPr id="14" name="Rectangle: Rounded Corners 13">
            <a:extLst>
              <a:ext uri="{FF2B5EF4-FFF2-40B4-BE49-F238E27FC236}">
                <a16:creationId xmlns:a16="http://schemas.microsoft.com/office/drawing/2014/main" id="{B898B335-9131-C04C-6159-FC32BA1D4332}"/>
              </a:ext>
            </a:extLst>
          </p:cNvPr>
          <p:cNvSpPr/>
          <p:nvPr/>
        </p:nvSpPr>
        <p:spPr>
          <a:xfrm>
            <a:off x="1745455" y="273336"/>
            <a:ext cx="742848" cy="241300"/>
          </a:xfrm>
          <a:prstGeom prst="roundRect">
            <a:avLst>
              <a:gd name="adj" fmla="val 33509"/>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endParaRPr lang="pl-PL" sz="800" dirty="0">
              <a:latin typeface="Tahoma" panose="020B0604030504040204" pitchFamily="34" charset="0"/>
              <a:ea typeface="Tahoma" panose="020B0604030504040204" pitchFamily="34" charset="0"/>
              <a:cs typeface="Tahoma" panose="020B0604030504040204" pitchFamily="34" charset="0"/>
            </a:endParaRPr>
          </a:p>
        </p:txBody>
      </p:sp>
      <p:pic>
        <p:nvPicPr>
          <p:cNvPr id="16" name="Picture 15">
            <a:extLst>
              <a:ext uri="{FF2B5EF4-FFF2-40B4-BE49-F238E27FC236}">
                <a16:creationId xmlns:a16="http://schemas.microsoft.com/office/drawing/2014/main" id="{37790D67-474D-3D24-8564-B5F8842CC508}"/>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895736" y="298154"/>
            <a:ext cx="255551" cy="191663"/>
          </a:xfrm>
          <a:prstGeom prst="rect">
            <a:avLst/>
          </a:prstGeom>
        </p:spPr>
      </p:pic>
      <p:sp>
        <p:nvSpPr>
          <p:cNvPr id="18" name="Rectangle 17">
            <a:extLst>
              <a:ext uri="{FF2B5EF4-FFF2-40B4-BE49-F238E27FC236}">
                <a16:creationId xmlns:a16="http://schemas.microsoft.com/office/drawing/2014/main" id="{66C65F6E-DF45-A5F9-3D54-FB17661AE7A0}"/>
              </a:ext>
            </a:extLst>
          </p:cNvPr>
          <p:cNvSpPr/>
          <p:nvPr/>
        </p:nvSpPr>
        <p:spPr>
          <a:xfrm>
            <a:off x="1075977" y="273336"/>
            <a:ext cx="584200" cy="2413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pl-PL" sz="16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Eng</a:t>
            </a:r>
            <a:endParaRPr lang="pl-PL" sz="16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19" name="Graphic 18" descr="Daily calendar">
            <a:extLst>
              <a:ext uri="{FF2B5EF4-FFF2-40B4-BE49-F238E27FC236}">
                <a16:creationId xmlns:a16="http://schemas.microsoft.com/office/drawing/2014/main" id="{FAECFFC1-748F-E9A8-B82A-0000BBB7634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771955" y="287140"/>
            <a:ext cx="198120" cy="198120"/>
          </a:xfrm>
          <a:prstGeom prst="rect">
            <a:avLst/>
          </a:prstGeom>
        </p:spPr>
      </p:pic>
      <p:sp>
        <p:nvSpPr>
          <p:cNvPr id="20" name="Rectangle 19">
            <a:extLst>
              <a:ext uri="{FF2B5EF4-FFF2-40B4-BE49-F238E27FC236}">
                <a16:creationId xmlns:a16="http://schemas.microsoft.com/office/drawing/2014/main" id="{4337F17A-ADAE-9100-3EE1-2BB529E9ECD4}"/>
              </a:ext>
            </a:extLst>
          </p:cNvPr>
          <p:cNvSpPr/>
          <p:nvPr/>
        </p:nvSpPr>
        <p:spPr>
          <a:xfrm>
            <a:off x="1930603" y="273336"/>
            <a:ext cx="584200" cy="2413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pl-PL" sz="1600" dirty="0">
                <a:solidFill>
                  <a:schemeClr val="tx1"/>
                </a:solidFill>
                <a:latin typeface="Open sans" panose="020B0606030504020204" pitchFamily="34" charset="0"/>
                <a:ea typeface="Open sans" panose="020B0606030504020204" pitchFamily="34" charset="0"/>
                <a:cs typeface="Open sans" panose="020B0606030504020204" pitchFamily="34" charset="0"/>
              </a:rPr>
              <a:t>22h</a:t>
            </a:r>
          </a:p>
        </p:txBody>
      </p:sp>
      <p:sp>
        <p:nvSpPr>
          <p:cNvPr id="56" name="Rectangle 55">
            <a:extLst>
              <a:ext uri="{FF2B5EF4-FFF2-40B4-BE49-F238E27FC236}">
                <a16:creationId xmlns:a16="http://schemas.microsoft.com/office/drawing/2014/main" id="{9E679659-307D-4999-F67F-53BDEAED9921}"/>
              </a:ext>
            </a:extLst>
          </p:cNvPr>
          <p:cNvSpPr/>
          <p:nvPr/>
        </p:nvSpPr>
        <p:spPr>
          <a:xfrm>
            <a:off x="1680210" y="4549962"/>
            <a:ext cx="838800" cy="484229"/>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b"/>
          <a:lstStyle/>
          <a:p>
            <a:pPr algn="ctr"/>
            <a:r>
              <a:rPr lang="pl-PL" sz="1100" dirty="0">
                <a:latin typeface="Tahoma" panose="020B0604030504040204" pitchFamily="34" charset="0"/>
                <a:ea typeface="Tahoma" panose="020B0604030504040204" pitchFamily="34" charset="0"/>
                <a:cs typeface="Tahoma" panose="020B0604030504040204" pitchFamily="34" charset="0"/>
              </a:rPr>
              <a:t>Train</a:t>
            </a:r>
          </a:p>
        </p:txBody>
      </p:sp>
      <p:sp>
        <p:nvSpPr>
          <p:cNvPr id="57" name="Rectangle 56">
            <a:extLst>
              <a:ext uri="{FF2B5EF4-FFF2-40B4-BE49-F238E27FC236}">
                <a16:creationId xmlns:a16="http://schemas.microsoft.com/office/drawing/2014/main" id="{94F84D9C-C839-D8F5-6668-9DA6F2E4029C}"/>
              </a:ext>
            </a:extLst>
          </p:cNvPr>
          <p:cNvSpPr/>
          <p:nvPr/>
        </p:nvSpPr>
        <p:spPr>
          <a:xfrm>
            <a:off x="-981" y="4549962"/>
            <a:ext cx="838800" cy="484229"/>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b"/>
          <a:lstStyle/>
          <a:p>
            <a:pPr algn="ctr"/>
            <a:r>
              <a:rPr lang="pl-PL" sz="1100" dirty="0" err="1">
                <a:solidFill>
                  <a:schemeClr val="bg1"/>
                </a:solidFill>
                <a:latin typeface="Tahoma" panose="020B0604030504040204" pitchFamily="34" charset="0"/>
                <a:ea typeface="Tahoma" panose="020B0604030504040204" pitchFamily="34" charset="0"/>
                <a:cs typeface="Tahoma" panose="020B0604030504040204" pitchFamily="34" charset="0"/>
              </a:rPr>
              <a:t>Learn</a:t>
            </a:r>
            <a:endParaRPr lang="pl-PL"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58" name="Rectangle 57">
            <a:extLst>
              <a:ext uri="{FF2B5EF4-FFF2-40B4-BE49-F238E27FC236}">
                <a16:creationId xmlns:a16="http://schemas.microsoft.com/office/drawing/2014/main" id="{819CC536-2DE2-DFEE-0845-575F58AD4D0F}"/>
              </a:ext>
            </a:extLst>
          </p:cNvPr>
          <p:cNvSpPr/>
          <p:nvPr/>
        </p:nvSpPr>
        <p:spPr>
          <a:xfrm>
            <a:off x="840281" y="4549962"/>
            <a:ext cx="838800" cy="484229"/>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b"/>
          <a:lstStyle/>
          <a:p>
            <a:pPr algn="ctr"/>
            <a:r>
              <a:rPr lang="pl-PL" sz="1100" dirty="0" err="1">
                <a:solidFill>
                  <a:schemeClr val="tx1"/>
                </a:solidFill>
                <a:latin typeface="Tahoma" panose="020B0604030504040204" pitchFamily="34" charset="0"/>
                <a:ea typeface="Tahoma" panose="020B0604030504040204" pitchFamily="34" charset="0"/>
                <a:cs typeface="Tahoma" panose="020B0604030504040204" pitchFamily="34" charset="0"/>
              </a:rPr>
              <a:t>Add</a:t>
            </a:r>
            <a:r>
              <a:rPr lang="pl-PL" sz="11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pl-PL" sz="1100" dirty="0" err="1">
                <a:solidFill>
                  <a:schemeClr val="tx1"/>
                </a:solidFill>
                <a:latin typeface="Tahoma" panose="020B0604030504040204" pitchFamily="34" charset="0"/>
                <a:ea typeface="Tahoma" panose="020B0604030504040204" pitchFamily="34" charset="0"/>
                <a:cs typeface="Tahoma" panose="020B0604030504040204" pitchFamily="34" charset="0"/>
              </a:rPr>
              <a:t>new</a:t>
            </a:r>
            <a:endParaRPr lang="pl-PL" sz="11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pic>
        <p:nvPicPr>
          <p:cNvPr id="59" name="Graphic 58" descr="Graduation cap">
            <a:extLst>
              <a:ext uri="{FF2B5EF4-FFF2-40B4-BE49-F238E27FC236}">
                <a16:creationId xmlns:a16="http://schemas.microsoft.com/office/drawing/2014/main" id="{76ACB41E-AB8E-C56A-7ABA-9CF120DD1B2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73949" y="4525353"/>
            <a:ext cx="333270" cy="380135"/>
          </a:xfrm>
          <a:prstGeom prst="rect">
            <a:avLst/>
          </a:prstGeom>
        </p:spPr>
      </p:pic>
      <p:pic>
        <p:nvPicPr>
          <p:cNvPr id="60" name="Graphic 59" descr="Add">
            <a:extLst>
              <a:ext uri="{FF2B5EF4-FFF2-40B4-BE49-F238E27FC236}">
                <a16:creationId xmlns:a16="http://schemas.microsoft.com/office/drawing/2014/main" id="{46EA8AD5-80F1-8BFA-F257-2F11D9F334F0}"/>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101862" y="4582700"/>
            <a:ext cx="315638" cy="265442"/>
          </a:xfrm>
          <a:prstGeom prst="rect">
            <a:avLst/>
          </a:prstGeom>
        </p:spPr>
      </p:pic>
      <p:pic>
        <p:nvPicPr>
          <p:cNvPr id="68" name="Graphic 67" descr="Brain in head">
            <a:extLst>
              <a:ext uri="{FF2B5EF4-FFF2-40B4-BE49-F238E27FC236}">
                <a16:creationId xmlns:a16="http://schemas.microsoft.com/office/drawing/2014/main" id="{EACB71BD-59DF-7512-EB10-2DC34A273AE1}"/>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969300" y="4582700"/>
            <a:ext cx="295158" cy="265443"/>
          </a:xfrm>
          <a:prstGeom prst="rect">
            <a:avLst/>
          </a:prstGeom>
        </p:spPr>
      </p:pic>
      <p:sp>
        <p:nvSpPr>
          <p:cNvPr id="17" name="Rectangle: Rounded Corners 16">
            <a:extLst>
              <a:ext uri="{FF2B5EF4-FFF2-40B4-BE49-F238E27FC236}">
                <a16:creationId xmlns:a16="http://schemas.microsoft.com/office/drawing/2014/main" id="{BD6C17B1-32BA-9FB5-5C60-4C1091F011D5}"/>
              </a:ext>
            </a:extLst>
          </p:cNvPr>
          <p:cNvSpPr/>
          <p:nvPr/>
        </p:nvSpPr>
        <p:spPr>
          <a:xfrm>
            <a:off x="387015" y="599511"/>
            <a:ext cx="1740489" cy="247604"/>
          </a:xfrm>
          <a:prstGeom prst="roundRect">
            <a:avLst>
              <a:gd name="adj" fmla="val 50000"/>
            </a:avLst>
          </a:prstGeom>
          <a:solidFill>
            <a:schemeClr val="accent4"/>
          </a:solidFill>
          <a:ln cap="rnd" cmpd="sng">
            <a:solidFill>
              <a:schemeClr val="tx1">
                <a:lumMod val="95000"/>
                <a:lumOff val="5000"/>
                <a:alpha val="96000"/>
              </a:schemeClr>
            </a:solidFill>
          </a:ln>
          <a:effectLst>
            <a:softEdge rad="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l-PL" sz="1000" dirty="0">
                <a:latin typeface="Tahoma" panose="020B0604030504040204" pitchFamily="34" charset="0"/>
                <a:ea typeface="Tahoma" panose="020B0604030504040204" pitchFamily="34" charset="0"/>
                <a:cs typeface="Tahoma" panose="020B0604030504040204" pitchFamily="34" charset="0"/>
              </a:rPr>
              <a:t>Link </a:t>
            </a:r>
            <a:r>
              <a:rPr lang="pl-PL" sz="1000" dirty="0" err="1">
                <a:latin typeface="Tahoma" panose="020B0604030504040204" pitchFamily="34" charset="0"/>
                <a:ea typeface="Tahoma" panose="020B0604030504040204" pitchFamily="34" charset="0"/>
                <a:cs typeface="Tahoma" panose="020B0604030504040204" pitchFamily="34" charset="0"/>
              </a:rPr>
              <a:t>tile</a:t>
            </a:r>
            <a:endParaRPr lang="pl-PL" sz="1000" dirty="0">
              <a:latin typeface="Tahoma" panose="020B0604030504040204" pitchFamily="34" charset="0"/>
              <a:ea typeface="Tahoma" panose="020B0604030504040204" pitchFamily="34" charset="0"/>
              <a:cs typeface="Tahoma" panose="020B0604030504040204" pitchFamily="34" charset="0"/>
            </a:endParaRPr>
          </a:p>
        </p:txBody>
      </p:sp>
      <p:cxnSp>
        <p:nvCxnSpPr>
          <p:cNvPr id="23" name="Straight Connector 22">
            <a:extLst>
              <a:ext uri="{FF2B5EF4-FFF2-40B4-BE49-F238E27FC236}">
                <a16:creationId xmlns:a16="http://schemas.microsoft.com/office/drawing/2014/main" id="{2E20180B-F64F-1D68-F6BD-E311C64AB99E}"/>
              </a:ext>
            </a:extLst>
          </p:cNvPr>
          <p:cNvCxnSpPr/>
          <p:nvPr/>
        </p:nvCxnSpPr>
        <p:spPr>
          <a:xfrm>
            <a:off x="-6035" y="629274"/>
            <a:ext cx="432000" cy="0"/>
          </a:xfrm>
          <a:prstGeom prst="line">
            <a:avLst/>
          </a:prstGeom>
          <a:ln w="127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4887A9AA-2B82-A7C8-7052-3B703E9FE0C6}"/>
              </a:ext>
            </a:extLst>
          </p:cNvPr>
          <p:cNvCxnSpPr/>
          <p:nvPr/>
        </p:nvCxnSpPr>
        <p:spPr>
          <a:xfrm>
            <a:off x="-6034" y="821679"/>
            <a:ext cx="432000" cy="0"/>
          </a:xfrm>
          <a:prstGeom prst="line">
            <a:avLst/>
          </a:prstGeom>
          <a:ln w="127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72DAE8BE-9475-5822-D0B0-B4528CF1F7FF}"/>
              </a:ext>
            </a:extLst>
          </p:cNvPr>
          <p:cNvCxnSpPr/>
          <p:nvPr/>
        </p:nvCxnSpPr>
        <p:spPr>
          <a:xfrm>
            <a:off x="2081329" y="629274"/>
            <a:ext cx="432000" cy="0"/>
          </a:xfrm>
          <a:prstGeom prst="line">
            <a:avLst/>
          </a:prstGeom>
          <a:ln w="127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F608AD53-4A73-09E0-98B2-20E6EA45DDEA}"/>
              </a:ext>
            </a:extLst>
          </p:cNvPr>
          <p:cNvCxnSpPr/>
          <p:nvPr/>
        </p:nvCxnSpPr>
        <p:spPr>
          <a:xfrm>
            <a:off x="2081330" y="821679"/>
            <a:ext cx="432000" cy="0"/>
          </a:xfrm>
          <a:prstGeom prst="line">
            <a:avLst/>
          </a:prstGeom>
          <a:ln w="127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6" name="Rectangle: Rounded Corners 5">
            <a:extLst>
              <a:ext uri="{FF2B5EF4-FFF2-40B4-BE49-F238E27FC236}">
                <a16:creationId xmlns:a16="http://schemas.microsoft.com/office/drawing/2014/main" id="{BCE96E76-AE58-D23B-A148-94D85CF55DC5}"/>
              </a:ext>
            </a:extLst>
          </p:cNvPr>
          <p:cNvSpPr/>
          <p:nvPr/>
        </p:nvSpPr>
        <p:spPr>
          <a:xfrm>
            <a:off x="831532" y="1409700"/>
            <a:ext cx="856298" cy="403860"/>
          </a:xfrm>
          <a:prstGeom prst="roundRect">
            <a:avLst>
              <a:gd name="adj" fmla="val 50000"/>
            </a:avLst>
          </a:prstGeom>
          <a:noFill/>
          <a:ln>
            <a:solidFill>
              <a:srgbClr val="8238B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l-PL" sz="800" dirty="0" err="1">
                <a:solidFill>
                  <a:schemeClr val="tx1"/>
                </a:solidFill>
                <a:latin typeface="Tahoma" panose="020B0604030504040204" pitchFamily="34" charset="0"/>
                <a:ea typeface="Tahoma" panose="020B0604030504040204" pitchFamily="34" charset="0"/>
                <a:cs typeface="Tahoma" panose="020B0604030504040204" pitchFamily="34" charset="0"/>
              </a:rPr>
              <a:t>introduction</a:t>
            </a:r>
            <a:endParaRPr lang="pl-PL" sz="8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pic>
        <p:nvPicPr>
          <p:cNvPr id="9" name="Picture 8">
            <a:extLst>
              <a:ext uri="{FF2B5EF4-FFF2-40B4-BE49-F238E27FC236}">
                <a16:creationId xmlns:a16="http://schemas.microsoft.com/office/drawing/2014/main" id="{9D9DA5DC-CE0F-EC03-ED26-83D6C4DC4EE5}"/>
              </a:ext>
            </a:extLst>
          </p:cNvPr>
          <p:cNvPicPr>
            <a:picLocks noChangeAspect="1"/>
          </p:cNvPicPr>
          <p:nvPr/>
        </p:nvPicPr>
        <p:blipFill rotWithShape="1">
          <a:blip r:embed="rId12">
            <a:clrChange>
              <a:clrFrom>
                <a:srgbClr val="F7F7F7"/>
              </a:clrFrom>
              <a:clrTo>
                <a:srgbClr val="F7F7F7">
                  <a:alpha val="0"/>
                </a:srgbClr>
              </a:clrTo>
            </a:clrChange>
            <a:extLst>
              <a:ext uri="{28A0092B-C50C-407E-A947-70E740481C1C}">
                <a14:useLocalDpi xmlns:a14="http://schemas.microsoft.com/office/drawing/2010/main" val="0"/>
              </a:ext>
              <a:ext uri="{837473B0-CC2E-450A-ABE3-18F120FF3D39}">
                <a1611:picAttrSrcUrl xmlns:a1611="http://schemas.microsoft.com/office/drawing/2016/11/main" r:id="rId13"/>
              </a:ext>
            </a:extLst>
          </a:blip>
          <a:srcRect l="7482" t="11003" r="80922" b="18743"/>
          <a:stretch/>
        </p:blipFill>
        <p:spPr>
          <a:xfrm>
            <a:off x="2320448" y="1094002"/>
            <a:ext cx="217835" cy="3422117"/>
          </a:xfrm>
          <a:prstGeom prst="rect">
            <a:avLst/>
          </a:prstGeom>
        </p:spPr>
      </p:pic>
      <p:pic>
        <p:nvPicPr>
          <p:cNvPr id="21" name="Picture 20">
            <a:extLst>
              <a:ext uri="{FF2B5EF4-FFF2-40B4-BE49-F238E27FC236}">
                <a16:creationId xmlns:a16="http://schemas.microsoft.com/office/drawing/2014/main" id="{85CB7CAF-80E7-4736-9C35-B4DAE90254A1}"/>
              </a:ext>
            </a:extLst>
          </p:cNvPr>
          <p:cNvPicPr>
            <a:picLocks noChangeAspect="1"/>
          </p:cNvPicPr>
          <p:nvPr/>
        </p:nvPicPr>
        <p:blipFill rotWithShape="1">
          <a:blip r:embed="rId12">
            <a:clrChange>
              <a:clrFrom>
                <a:srgbClr val="F7F7F7"/>
              </a:clrFrom>
              <a:clrTo>
                <a:srgbClr val="F7F7F7">
                  <a:alpha val="0"/>
                </a:srgbClr>
              </a:clrTo>
            </a:clrChange>
            <a:extLst>
              <a:ext uri="{28A0092B-C50C-407E-A947-70E740481C1C}">
                <a14:useLocalDpi xmlns:a14="http://schemas.microsoft.com/office/drawing/2010/main" val="0"/>
              </a:ext>
              <a:ext uri="{837473B0-CC2E-450A-ABE3-18F120FF3D39}">
                <a1611:picAttrSrcUrl xmlns:a1611="http://schemas.microsoft.com/office/drawing/2016/11/main" r:id="rId13"/>
              </a:ext>
            </a:extLst>
          </a:blip>
          <a:srcRect l="7482" t="11003" r="80922" b="18743"/>
          <a:stretch/>
        </p:blipFill>
        <p:spPr>
          <a:xfrm rot="16200000">
            <a:off x="1150764" y="3255447"/>
            <a:ext cx="217835" cy="2595456"/>
          </a:xfrm>
          <a:prstGeom prst="rect">
            <a:avLst/>
          </a:prstGeom>
        </p:spPr>
      </p:pic>
      <p:pic>
        <p:nvPicPr>
          <p:cNvPr id="22" name="Graphic 21" descr="Zoom in">
            <a:extLst>
              <a:ext uri="{FF2B5EF4-FFF2-40B4-BE49-F238E27FC236}">
                <a16:creationId xmlns:a16="http://schemas.microsoft.com/office/drawing/2014/main" id="{2C625070-B343-6E7E-1A2A-1FE4FAA40D61}"/>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36095" y="3827214"/>
            <a:ext cx="240049" cy="240049"/>
          </a:xfrm>
          <a:prstGeom prst="rect">
            <a:avLst/>
          </a:prstGeom>
        </p:spPr>
      </p:pic>
      <p:pic>
        <p:nvPicPr>
          <p:cNvPr id="27" name="Graphic 26" descr="Zoom out">
            <a:extLst>
              <a:ext uri="{FF2B5EF4-FFF2-40B4-BE49-F238E27FC236}">
                <a16:creationId xmlns:a16="http://schemas.microsoft.com/office/drawing/2014/main" id="{E36F814D-6734-66EE-A06A-F54C4D3A0557}"/>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33900" y="4104304"/>
            <a:ext cx="240049" cy="240049"/>
          </a:xfrm>
          <a:prstGeom prst="rect">
            <a:avLst/>
          </a:prstGeom>
        </p:spPr>
      </p:pic>
      <p:sp>
        <p:nvSpPr>
          <p:cNvPr id="28" name="Rectangle 27">
            <a:extLst>
              <a:ext uri="{FF2B5EF4-FFF2-40B4-BE49-F238E27FC236}">
                <a16:creationId xmlns:a16="http://schemas.microsoft.com/office/drawing/2014/main" id="{70CCB8A0-C840-A85F-7513-6312C6F38B42}"/>
              </a:ext>
            </a:extLst>
          </p:cNvPr>
          <p:cNvSpPr/>
          <p:nvPr/>
        </p:nvSpPr>
        <p:spPr>
          <a:xfrm>
            <a:off x="2840" y="4081221"/>
            <a:ext cx="302260" cy="279400"/>
          </a:xfrm>
          <a:prstGeom prst="rect">
            <a:avLst/>
          </a:prstGeom>
          <a:noFill/>
          <a:ln w="3175">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9" name="Rectangle 28">
            <a:extLst>
              <a:ext uri="{FF2B5EF4-FFF2-40B4-BE49-F238E27FC236}">
                <a16:creationId xmlns:a16="http://schemas.microsoft.com/office/drawing/2014/main" id="{2FEB2198-7B19-DAE1-7B03-36320D9C30EA}"/>
              </a:ext>
            </a:extLst>
          </p:cNvPr>
          <p:cNvSpPr/>
          <p:nvPr/>
        </p:nvSpPr>
        <p:spPr>
          <a:xfrm>
            <a:off x="1808" y="3799427"/>
            <a:ext cx="302260" cy="279400"/>
          </a:xfrm>
          <a:prstGeom prst="rect">
            <a:avLst/>
          </a:prstGeom>
          <a:noFill/>
          <a:ln w="3175">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0" name="Rectangle: Rounded Corners 29">
            <a:extLst>
              <a:ext uri="{FF2B5EF4-FFF2-40B4-BE49-F238E27FC236}">
                <a16:creationId xmlns:a16="http://schemas.microsoft.com/office/drawing/2014/main" id="{D5E4F0ED-1A4A-1B96-95B1-15059D3982C8}"/>
              </a:ext>
            </a:extLst>
          </p:cNvPr>
          <p:cNvSpPr/>
          <p:nvPr/>
        </p:nvSpPr>
        <p:spPr>
          <a:xfrm>
            <a:off x="830476" y="1974491"/>
            <a:ext cx="856298" cy="403860"/>
          </a:xfrm>
          <a:prstGeom prst="roundRect">
            <a:avLst/>
          </a:prstGeom>
          <a:solidFill>
            <a:schemeClr val="accent6">
              <a:lumMod val="75000"/>
            </a:schemeClr>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l-PL" sz="800" dirty="0">
                <a:solidFill>
                  <a:schemeClr val="bg1"/>
                </a:solidFill>
                <a:latin typeface="Tahoma" panose="020B0604030504040204" pitchFamily="34" charset="0"/>
                <a:ea typeface="Tahoma" panose="020B0604030504040204" pitchFamily="34" charset="0"/>
                <a:cs typeface="Tahoma" panose="020B0604030504040204" pitchFamily="34" charset="0"/>
              </a:rPr>
              <a:t>Definition of </a:t>
            </a:r>
            <a:r>
              <a:rPr lang="pl-PL" sz="800" dirty="0" err="1">
                <a:solidFill>
                  <a:schemeClr val="bg1"/>
                </a:solidFill>
                <a:latin typeface="Tahoma" panose="020B0604030504040204" pitchFamily="34" charset="0"/>
                <a:ea typeface="Tahoma" panose="020B0604030504040204" pitchFamily="34" charset="0"/>
                <a:cs typeface="Tahoma" panose="020B0604030504040204" pitchFamily="34" charset="0"/>
              </a:rPr>
              <a:t>heat</a:t>
            </a:r>
            <a:r>
              <a:rPr lang="pl-PL" sz="800" dirty="0">
                <a:solidFill>
                  <a:schemeClr val="bg1"/>
                </a:solidFill>
                <a:latin typeface="Tahoma" panose="020B0604030504040204" pitchFamily="34" charset="0"/>
                <a:ea typeface="Tahoma" panose="020B0604030504040204" pitchFamily="34" charset="0"/>
                <a:cs typeface="Tahoma" panose="020B0604030504040204" pitchFamily="34" charset="0"/>
              </a:rPr>
              <a:t> transfer</a:t>
            </a:r>
          </a:p>
        </p:txBody>
      </p:sp>
      <p:sp>
        <p:nvSpPr>
          <p:cNvPr id="32" name="Rectangle: Rounded Corners 31">
            <a:extLst>
              <a:ext uri="{FF2B5EF4-FFF2-40B4-BE49-F238E27FC236}">
                <a16:creationId xmlns:a16="http://schemas.microsoft.com/office/drawing/2014/main" id="{FFD6B927-A429-9AEE-87C3-31EECA548157}"/>
              </a:ext>
            </a:extLst>
          </p:cNvPr>
          <p:cNvSpPr/>
          <p:nvPr/>
        </p:nvSpPr>
        <p:spPr>
          <a:xfrm>
            <a:off x="830476" y="2614571"/>
            <a:ext cx="856298" cy="403860"/>
          </a:xfrm>
          <a:prstGeom prst="roundRect">
            <a:avLst/>
          </a:prstGeom>
          <a:solidFill>
            <a:schemeClr val="accent6">
              <a:lumMod val="75000"/>
            </a:schemeClr>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l-PL" sz="800" dirty="0">
                <a:solidFill>
                  <a:schemeClr val="bg1"/>
                </a:solidFill>
                <a:latin typeface="Tahoma" panose="020B0604030504040204" pitchFamily="34" charset="0"/>
                <a:ea typeface="Tahoma" panose="020B0604030504040204" pitchFamily="34" charset="0"/>
                <a:cs typeface="Tahoma" panose="020B0604030504040204" pitchFamily="34" charset="0"/>
              </a:rPr>
              <a:t>1st law of </a:t>
            </a:r>
            <a:r>
              <a:rPr lang="pl-PL" sz="800" dirty="0" err="1">
                <a:solidFill>
                  <a:schemeClr val="bg1"/>
                </a:solidFill>
                <a:latin typeface="Tahoma" panose="020B0604030504040204" pitchFamily="34" charset="0"/>
                <a:ea typeface="Tahoma" panose="020B0604030504040204" pitchFamily="34" charset="0"/>
                <a:cs typeface="Tahoma" panose="020B0604030504040204" pitchFamily="34" charset="0"/>
              </a:rPr>
              <a:t>thermo</a:t>
            </a:r>
            <a:r>
              <a:rPr lang="pl-PL" sz="800" dirty="0">
                <a:solidFill>
                  <a:schemeClr val="bg1"/>
                </a:solidFill>
                <a:latin typeface="Tahoma" panose="020B0604030504040204" pitchFamily="34" charset="0"/>
                <a:ea typeface="Tahoma" panose="020B0604030504040204" pitchFamily="34" charset="0"/>
                <a:cs typeface="Tahoma" panose="020B0604030504040204" pitchFamily="34" charset="0"/>
              </a:rPr>
              <a:t>.</a:t>
            </a:r>
          </a:p>
        </p:txBody>
      </p:sp>
      <p:cxnSp>
        <p:nvCxnSpPr>
          <p:cNvPr id="33" name="Straight Connector 32">
            <a:extLst>
              <a:ext uri="{FF2B5EF4-FFF2-40B4-BE49-F238E27FC236}">
                <a16:creationId xmlns:a16="http://schemas.microsoft.com/office/drawing/2014/main" id="{D2FE99A0-1DA8-7207-7C6B-56C1584A3FA4}"/>
              </a:ext>
            </a:extLst>
          </p:cNvPr>
          <p:cNvCxnSpPr>
            <a:cxnSpLocks/>
          </p:cNvCxnSpPr>
          <p:nvPr/>
        </p:nvCxnSpPr>
        <p:spPr>
          <a:xfrm>
            <a:off x="1258625" y="2378351"/>
            <a:ext cx="0" cy="236220"/>
          </a:xfrm>
          <a:prstGeom prst="line">
            <a:avLst/>
          </a:prstGeom>
          <a:ln w="28575">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pic>
        <p:nvPicPr>
          <p:cNvPr id="34" name="Graphic 33" descr="Back">
            <a:extLst>
              <a:ext uri="{FF2B5EF4-FFF2-40B4-BE49-F238E27FC236}">
                <a16:creationId xmlns:a16="http://schemas.microsoft.com/office/drawing/2014/main" id="{251A4185-3666-4911-2D4F-869BAA1BDAC2}"/>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11529" y="844763"/>
            <a:ext cx="429055" cy="429055"/>
          </a:xfrm>
          <a:prstGeom prst="rect">
            <a:avLst/>
          </a:prstGeom>
        </p:spPr>
      </p:pic>
      <p:sp>
        <p:nvSpPr>
          <p:cNvPr id="35" name="Rectangle: Rounded Corners 34">
            <a:extLst>
              <a:ext uri="{FF2B5EF4-FFF2-40B4-BE49-F238E27FC236}">
                <a16:creationId xmlns:a16="http://schemas.microsoft.com/office/drawing/2014/main" id="{76747F3E-F439-8323-D16D-3B8887E6980E}"/>
              </a:ext>
            </a:extLst>
          </p:cNvPr>
          <p:cNvSpPr/>
          <p:nvPr/>
        </p:nvSpPr>
        <p:spPr>
          <a:xfrm>
            <a:off x="1502454" y="3304398"/>
            <a:ext cx="856298" cy="403860"/>
          </a:xfrm>
          <a:prstGeom prst="roundRect">
            <a:avLst/>
          </a:prstGeom>
          <a:solidFill>
            <a:schemeClr val="accent2"/>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l-PL" sz="800" dirty="0">
                <a:latin typeface="Tahoma" panose="020B0604030504040204" pitchFamily="34" charset="0"/>
                <a:ea typeface="Tahoma" panose="020B0604030504040204" pitchFamily="34" charset="0"/>
                <a:cs typeface="Tahoma" panose="020B0604030504040204" pitchFamily="34" charset="0"/>
              </a:rPr>
              <a:t>TEST</a:t>
            </a:r>
          </a:p>
        </p:txBody>
      </p:sp>
      <p:sp>
        <p:nvSpPr>
          <p:cNvPr id="36" name="Oval 35">
            <a:extLst>
              <a:ext uri="{FF2B5EF4-FFF2-40B4-BE49-F238E27FC236}">
                <a16:creationId xmlns:a16="http://schemas.microsoft.com/office/drawing/2014/main" id="{7AF9C131-3D1E-8589-9B7B-B9C7D26C82DC}"/>
              </a:ext>
            </a:extLst>
          </p:cNvPr>
          <p:cNvSpPr/>
          <p:nvPr/>
        </p:nvSpPr>
        <p:spPr>
          <a:xfrm>
            <a:off x="1871014" y="3238500"/>
            <a:ext cx="140665" cy="133350"/>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pl-PL"/>
          </a:p>
        </p:txBody>
      </p:sp>
      <p:sp>
        <p:nvSpPr>
          <p:cNvPr id="37" name="Oval 36">
            <a:extLst>
              <a:ext uri="{FF2B5EF4-FFF2-40B4-BE49-F238E27FC236}">
                <a16:creationId xmlns:a16="http://schemas.microsoft.com/office/drawing/2014/main" id="{FF5FAB39-074B-0DA9-888C-C158A5A79033}"/>
              </a:ext>
            </a:extLst>
          </p:cNvPr>
          <p:cNvSpPr/>
          <p:nvPr/>
        </p:nvSpPr>
        <p:spPr>
          <a:xfrm>
            <a:off x="1194318" y="2951756"/>
            <a:ext cx="140665" cy="133350"/>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pl-PL"/>
          </a:p>
        </p:txBody>
      </p:sp>
      <p:sp>
        <p:nvSpPr>
          <p:cNvPr id="40" name="Oval 39">
            <a:extLst>
              <a:ext uri="{FF2B5EF4-FFF2-40B4-BE49-F238E27FC236}">
                <a16:creationId xmlns:a16="http://schemas.microsoft.com/office/drawing/2014/main" id="{348A1B70-FC82-17E0-257D-FD55EF1D9A71}"/>
              </a:ext>
            </a:extLst>
          </p:cNvPr>
          <p:cNvSpPr/>
          <p:nvPr/>
        </p:nvSpPr>
        <p:spPr>
          <a:xfrm>
            <a:off x="1616441" y="2099527"/>
            <a:ext cx="140665" cy="133350"/>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pl-PL"/>
          </a:p>
        </p:txBody>
      </p:sp>
      <p:sp>
        <p:nvSpPr>
          <p:cNvPr id="45" name="Oval 44">
            <a:extLst>
              <a:ext uri="{FF2B5EF4-FFF2-40B4-BE49-F238E27FC236}">
                <a16:creationId xmlns:a16="http://schemas.microsoft.com/office/drawing/2014/main" id="{E61C4C40-0C0A-8254-5DC8-DC2717A74565}"/>
              </a:ext>
            </a:extLst>
          </p:cNvPr>
          <p:cNvSpPr/>
          <p:nvPr/>
        </p:nvSpPr>
        <p:spPr>
          <a:xfrm>
            <a:off x="1432121" y="3449872"/>
            <a:ext cx="140665" cy="133350"/>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pl-PL"/>
          </a:p>
        </p:txBody>
      </p:sp>
      <p:sp>
        <p:nvSpPr>
          <p:cNvPr id="46" name="Oval 45">
            <a:extLst>
              <a:ext uri="{FF2B5EF4-FFF2-40B4-BE49-F238E27FC236}">
                <a16:creationId xmlns:a16="http://schemas.microsoft.com/office/drawing/2014/main" id="{B99CC193-4E37-D926-0293-D1DCA0B54279}"/>
              </a:ext>
            </a:extLst>
          </p:cNvPr>
          <p:cNvSpPr/>
          <p:nvPr/>
        </p:nvSpPr>
        <p:spPr>
          <a:xfrm>
            <a:off x="2288419" y="3449872"/>
            <a:ext cx="140665" cy="133350"/>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pl-PL"/>
          </a:p>
        </p:txBody>
      </p:sp>
      <p:sp>
        <p:nvSpPr>
          <p:cNvPr id="47" name="Oval 46">
            <a:extLst>
              <a:ext uri="{FF2B5EF4-FFF2-40B4-BE49-F238E27FC236}">
                <a16:creationId xmlns:a16="http://schemas.microsoft.com/office/drawing/2014/main" id="{A23CAF3C-F082-CE74-CD08-7433540C03C5}"/>
              </a:ext>
            </a:extLst>
          </p:cNvPr>
          <p:cNvSpPr/>
          <p:nvPr/>
        </p:nvSpPr>
        <p:spPr>
          <a:xfrm>
            <a:off x="1871014" y="3640806"/>
            <a:ext cx="140665" cy="133350"/>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pl-PL"/>
          </a:p>
        </p:txBody>
      </p:sp>
      <p:sp>
        <p:nvSpPr>
          <p:cNvPr id="50" name="Oval 49">
            <a:extLst>
              <a:ext uri="{FF2B5EF4-FFF2-40B4-BE49-F238E27FC236}">
                <a16:creationId xmlns:a16="http://schemas.microsoft.com/office/drawing/2014/main" id="{91AC54E9-A563-A216-711B-85554FB5C12C}"/>
              </a:ext>
            </a:extLst>
          </p:cNvPr>
          <p:cNvSpPr/>
          <p:nvPr/>
        </p:nvSpPr>
        <p:spPr>
          <a:xfrm>
            <a:off x="1194318" y="2564857"/>
            <a:ext cx="140665" cy="133350"/>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pl-PL"/>
          </a:p>
        </p:txBody>
      </p:sp>
      <p:sp>
        <p:nvSpPr>
          <p:cNvPr id="51" name="Oval 50">
            <a:extLst>
              <a:ext uri="{FF2B5EF4-FFF2-40B4-BE49-F238E27FC236}">
                <a16:creationId xmlns:a16="http://schemas.microsoft.com/office/drawing/2014/main" id="{2BCD71E8-595D-54D2-901F-F473872A870B}"/>
              </a:ext>
            </a:extLst>
          </p:cNvPr>
          <p:cNvSpPr/>
          <p:nvPr/>
        </p:nvSpPr>
        <p:spPr>
          <a:xfrm>
            <a:off x="1186926" y="2311980"/>
            <a:ext cx="140665" cy="133350"/>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pl-PL"/>
          </a:p>
        </p:txBody>
      </p:sp>
      <p:sp>
        <p:nvSpPr>
          <p:cNvPr id="52" name="Oval 51">
            <a:extLst>
              <a:ext uri="{FF2B5EF4-FFF2-40B4-BE49-F238E27FC236}">
                <a16:creationId xmlns:a16="http://schemas.microsoft.com/office/drawing/2014/main" id="{84B22223-73B6-84D1-70D5-678E0D9AEFFB}"/>
              </a:ext>
            </a:extLst>
          </p:cNvPr>
          <p:cNvSpPr/>
          <p:nvPr/>
        </p:nvSpPr>
        <p:spPr>
          <a:xfrm>
            <a:off x="1616441" y="2749826"/>
            <a:ext cx="140665" cy="133350"/>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pl-PL"/>
          </a:p>
        </p:txBody>
      </p:sp>
      <p:sp>
        <p:nvSpPr>
          <p:cNvPr id="53" name="Oval 52">
            <a:extLst>
              <a:ext uri="{FF2B5EF4-FFF2-40B4-BE49-F238E27FC236}">
                <a16:creationId xmlns:a16="http://schemas.microsoft.com/office/drawing/2014/main" id="{F8DAD873-0070-71CD-78F1-09E4A2DFECB9}"/>
              </a:ext>
            </a:extLst>
          </p:cNvPr>
          <p:cNvSpPr/>
          <p:nvPr/>
        </p:nvSpPr>
        <p:spPr>
          <a:xfrm>
            <a:off x="757400" y="2738385"/>
            <a:ext cx="140665" cy="133350"/>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pl-PL"/>
          </a:p>
        </p:txBody>
      </p:sp>
      <p:sp>
        <p:nvSpPr>
          <p:cNvPr id="54" name="Oval 53">
            <a:extLst>
              <a:ext uri="{FF2B5EF4-FFF2-40B4-BE49-F238E27FC236}">
                <a16:creationId xmlns:a16="http://schemas.microsoft.com/office/drawing/2014/main" id="{67BA1FC4-8118-CD87-403D-9A171C325604}"/>
              </a:ext>
            </a:extLst>
          </p:cNvPr>
          <p:cNvSpPr/>
          <p:nvPr/>
        </p:nvSpPr>
        <p:spPr>
          <a:xfrm>
            <a:off x="754890" y="2105949"/>
            <a:ext cx="140665" cy="133350"/>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pl-PL"/>
          </a:p>
        </p:txBody>
      </p:sp>
      <p:sp>
        <p:nvSpPr>
          <p:cNvPr id="55" name="Oval 54">
            <a:extLst>
              <a:ext uri="{FF2B5EF4-FFF2-40B4-BE49-F238E27FC236}">
                <a16:creationId xmlns:a16="http://schemas.microsoft.com/office/drawing/2014/main" id="{4B8BD121-FEE9-01CB-0FDE-A9F254BA267A}"/>
              </a:ext>
            </a:extLst>
          </p:cNvPr>
          <p:cNvSpPr/>
          <p:nvPr/>
        </p:nvSpPr>
        <p:spPr>
          <a:xfrm>
            <a:off x="1186925" y="1930713"/>
            <a:ext cx="140665" cy="133350"/>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pl-PL"/>
          </a:p>
        </p:txBody>
      </p:sp>
      <p:sp>
        <p:nvSpPr>
          <p:cNvPr id="61" name="Oval 60">
            <a:extLst>
              <a:ext uri="{FF2B5EF4-FFF2-40B4-BE49-F238E27FC236}">
                <a16:creationId xmlns:a16="http://schemas.microsoft.com/office/drawing/2014/main" id="{5B328448-82D4-6AE1-AB3A-27558DDF16BA}"/>
              </a:ext>
            </a:extLst>
          </p:cNvPr>
          <p:cNvSpPr/>
          <p:nvPr/>
        </p:nvSpPr>
        <p:spPr>
          <a:xfrm>
            <a:off x="1616441" y="1532398"/>
            <a:ext cx="140665" cy="133350"/>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pl-PL"/>
          </a:p>
        </p:txBody>
      </p:sp>
      <p:sp>
        <p:nvSpPr>
          <p:cNvPr id="62" name="Oval 61">
            <a:extLst>
              <a:ext uri="{FF2B5EF4-FFF2-40B4-BE49-F238E27FC236}">
                <a16:creationId xmlns:a16="http://schemas.microsoft.com/office/drawing/2014/main" id="{FAA32DED-5A92-F7CA-E158-9460C65C1526}"/>
              </a:ext>
            </a:extLst>
          </p:cNvPr>
          <p:cNvSpPr/>
          <p:nvPr/>
        </p:nvSpPr>
        <p:spPr>
          <a:xfrm>
            <a:off x="1186926" y="1744851"/>
            <a:ext cx="140665" cy="133350"/>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pl-PL"/>
          </a:p>
        </p:txBody>
      </p:sp>
      <p:sp>
        <p:nvSpPr>
          <p:cNvPr id="63" name="Oval 62">
            <a:extLst>
              <a:ext uri="{FF2B5EF4-FFF2-40B4-BE49-F238E27FC236}">
                <a16:creationId xmlns:a16="http://schemas.microsoft.com/office/drawing/2014/main" id="{812D4B13-F9C1-26C4-6C55-2DAC2A0E5A53}"/>
              </a:ext>
            </a:extLst>
          </p:cNvPr>
          <p:cNvSpPr/>
          <p:nvPr/>
        </p:nvSpPr>
        <p:spPr>
          <a:xfrm>
            <a:off x="754890" y="1538820"/>
            <a:ext cx="140665" cy="133350"/>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pl-PL"/>
          </a:p>
        </p:txBody>
      </p:sp>
      <p:sp>
        <p:nvSpPr>
          <p:cNvPr id="64" name="Oval 63">
            <a:extLst>
              <a:ext uri="{FF2B5EF4-FFF2-40B4-BE49-F238E27FC236}">
                <a16:creationId xmlns:a16="http://schemas.microsoft.com/office/drawing/2014/main" id="{B7FB0F2D-E402-FCBF-90E2-63CAC9BE1234}"/>
              </a:ext>
            </a:extLst>
          </p:cNvPr>
          <p:cNvSpPr/>
          <p:nvPr/>
        </p:nvSpPr>
        <p:spPr>
          <a:xfrm>
            <a:off x="1186925" y="1363584"/>
            <a:ext cx="140665" cy="133350"/>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pl-PL"/>
          </a:p>
        </p:txBody>
      </p:sp>
      <p:cxnSp>
        <p:nvCxnSpPr>
          <p:cNvPr id="65" name="Straight Connector 64">
            <a:extLst>
              <a:ext uri="{FF2B5EF4-FFF2-40B4-BE49-F238E27FC236}">
                <a16:creationId xmlns:a16="http://schemas.microsoft.com/office/drawing/2014/main" id="{ADBA45CA-4555-DC39-9B49-C12F67E28255}"/>
              </a:ext>
            </a:extLst>
          </p:cNvPr>
          <p:cNvCxnSpPr>
            <a:cxnSpLocks/>
          </p:cNvCxnSpPr>
          <p:nvPr/>
        </p:nvCxnSpPr>
        <p:spPr>
          <a:xfrm>
            <a:off x="1258625" y="3018431"/>
            <a:ext cx="0" cy="513439"/>
          </a:xfrm>
          <a:prstGeom prst="line">
            <a:avLst/>
          </a:prstGeom>
          <a:ln w="28575">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049DDF5D-8FBD-537D-07A0-B4BF61E3594B}"/>
              </a:ext>
            </a:extLst>
          </p:cNvPr>
          <p:cNvCxnSpPr>
            <a:cxnSpLocks/>
          </p:cNvCxnSpPr>
          <p:nvPr/>
        </p:nvCxnSpPr>
        <p:spPr>
          <a:xfrm flipH="1">
            <a:off x="1244099" y="3502301"/>
            <a:ext cx="166982" cy="0"/>
          </a:xfrm>
          <a:prstGeom prst="line">
            <a:avLst/>
          </a:prstGeom>
          <a:ln w="28575">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pic>
        <p:nvPicPr>
          <p:cNvPr id="72" name="Graphic 71" descr="Disk">
            <a:extLst>
              <a:ext uri="{FF2B5EF4-FFF2-40B4-BE49-F238E27FC236}">
                <a16:creationId xmlns:a16="http://schemas.microsoft.com/office/drawing/2014/main" id="{F5C1AADF-0A6F-814E-9508-CFCF024CF3D1}"/>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2011244" y="874916"/>
            <a:ext cx="393421" cy="393421"/>
          </a:xfrm>
          <a:prstGeom prst="rect">
            <a:avLst/>
          </a:prstGeom>
        </p:spPr>
      </p:pic>
    </p:spTree>
    <p:extLst>
      <p:ext uri="{BB962C8B-B14F-4D97-AF65-F5344CB8AC3E}">
        <p14:creationId xmlns:p14="http://schemas.microsoft.com/office/powerpoint/2010/main" val="7391605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FBF9F4"/>
        </a:solidFill>
        <a:effectLst/>
      </p:bgPr>
    </p:bg>
    <p:spTree>
      <p:nvGrpSpPr>
        <p:cNvPr id="1" name=""/>
        <p:cNvGrpSpPr/>
        <p:nvPr/>
      </p:nvGrpSpPr>
      <p:grpSpPr>
        <a:xfrm>
          <a:off x="0" y="0"/>
          <a:ext cx="0" cy="0"/>
          <a:chOff x="0" y="0"/>
          <a:chExt cx="0" cy="0"/>
        </a:xfrm>
      </p:grpSpPr>
      <p:sp>
        <p:nvSpPr>
          <p:cNvPr id="10" name="Rectangle: Rounded Corners 9">
            <a:extLst>
              <a:ext uri="{FF2B5EF4-FFF2-40B4-BE49-F238E27FC236}">
                <a16:creationId xmlns:a16="http://schemas.microsoft.com/office/drawing/2014/main" id="{E776BEE0-D408-8AEC-E2D4-D1CC357329AF}"/>
              </a:ext>
            </a:extLst>
          </p:cNvPr>
          <p:cNvSpPr/>
          <p:nvPr/>
        </p:nvSpPr>
        <p:spPr>
          <a:xfrm>
            <a:off x="31060" y="265550"/>
            <a:ext cx="742848" cy="241300"/>
          </a:xfrm>
          <a:prstGeom prst="roundRect">
            <a:avLst>
              <a:gd name="adj" fmla="val 33509"/>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endParaRPr lang="pl-PL" sz="800" dirty="0">
              <a:latin typeface="Tahoma" panose="020B0604030504040204" pitchFamily="34" charset="0"/>
              <a:ea typeface="Tahoma" panose="020B0604030504040204" pitchFamily="34" charset="0"/>
              <a:cs typeface="Tahoma" panose="020B0604030504040204" pitchFamily="34" charset="0"/>
            </a:endParaRPr>
          </a:p>
        </p:txBody>
      </p:sp>
      <p:sp>
        <p:nvSpPr>
          <p:cNvPr id="5" name="Rectangle 4">
            <a:extLst>
              <a:ext uri="{FF2B5EF4-FFF2-40B4-BE49-F238E27FC236}">
                <a16:creationId xmlns:a16="http://schemas.microsoft.com/office/drawing/2014/main" id="{2EC90127-CCFA-B40B-0C59-95B6B9974059}"/>
              </a:ext>
            </a:extLst>
          </p:cNvPr>
          <p:cNvSpPr/>
          <p:nvPr/>
        </p:nvSpPr>
        <p:spPr>
          <a:xfrm>
            <a:off x="0" y="278296"/>
            <a:ext cx="584200" cy="2413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pl-PL" sz="16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lvl</a:t>
            </a:r>
            <a:r>
              <a:rPr lang="pl-PL" sz="1600" dirty="0">
                <a:solidFill>
                  <a:schemeClr val="tx1"/>
                </a:solidFill>
                <a:latin typeface="Open sans" panose="020B0606030504020204" pitchFamily="34" charset="0"/>
                <a:ea typeface="Open sans" panose="020B0606030504020204" pitchFamily="34" charset="0"/>
                <a:cs typeface="Open sans" panose="020B0606030504020204" pitchFamily="34" charset="0"/>
              </a:rPr>
              <a:t> 3</a:t>
            </a:r>
          </a:p>
        </p:txBody>
      </p:sp>
      <p:sp>
        <p:nvSpPr>
          <p:cNvPr id="7" name="Arrow: Chevron 6">
            <a:extLst>
              <a:ext uri="{FF2B5EF4-FFF2-40B4-BE49-F238E27FC236}">
                <a16:creationId xmlns:a16="http://schemas.microsoft.com/office/drawing/2014/main" id="{E330E8CB-606B-8001-4143-5845E077660A}"/>
              </a:ext>
            </a:extLst>
          </p:cNvPr>
          <p:cNvSpPr/>
          <p:nvPr/>
        </p:nvSpPr>
        <p:spPr>
          <a:xfrm rot="5400000">
            <a:off x="580388" y="319888"/>
            <a:ext cx="120015" cy="158116"/>
          </a:xfrm>
          <a:prstGeom prst="chevron">
            <a:avLst>
              <a:gd name="adj" fmla="val 94220"/>
            </a:avLst>
          </a:prstGeom>
          <a:solidFill>
            <a:schemeClr val="tx1"/>
          </a:solidFill>
          <a:ln>
            <a:solidFill>
              <a:schemeClr val="tx1"/>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pl-PL">
              <a:solidFill>
                <a:schemeClr val="tx1"/>
              </a:solidFill>
            </a:endParaRPr>
          </a:p>
        </p:txBody>
      </p:sp>
      <p:sp>
        <p:nvSpPr>
          <p:cNvPr id="13" name="Rectangle: Rounded Corners 12">
            <a:extLst>
              <a:ext uri="{FF2B5EF4-FFF2-40B4-BE49-F238E27FC236}">
                <a16:creationId xmlns:a16="http://schemas.microsoft.com/office/drawing/2014/main" id="{97BCA11B-0E32-9738-5A30-720921652565}"/>
              </a:ext>
            </a:extLst>
          </p:cNvPr>
          <p:cNvSpPr/>
          <p:nvPr/>
        </p:nvSpPr>
        <p:spPr>
          <a:xfrm>
            <a:off x="888258" y="273336"/>
            <a:ext cx="742848" cy="241300"/>
          </a:xfrm>
          <a:prstGeom prst="roundRect">
            <a:avLst>
              <a:gd name="adj" fmla="val 33509"/>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endParaRPr lang="pl-PL" sz="800" dirty="0">
              <a:latin typeface="Tahoma" panose="020B0604030504040204" pitchFamily="34" charset="0"/>
              <a:ea typeface="Tahoma" panose="020B0604030504040204" pitchFamily="34" charset="0"/>
              <a:cs typeface="Tahoma" panose="020B0604030504040204" pitchFamily="34" charset="0"/>
            </a:endParaRPr>
          </a:p>
        </p:txBody>
      </p:sp>
      <p:sp>
        <p:nvSpPr>
          <p:cNvPr id="14" name="Rectangle: Rounded Corners 13">
            <a:extLst>
              <a:ext uri="{FF2B5EF4-FFF2-40B4-BE49-F238E27FC236}">
                <a16:creationId xmlns:a16="http://schemas.microsoft.com/office/drawing/2014/main" id="{B898B335-9131-C04C-6159-FC32BA1D4332}"/>
              </a:ext>
            </a:extLst>
          </p:cNvPr>
          <p:cNvSpPr/>
          <p:nvPr/>
        </p:nvSpPr>
        <p:spPr>
          <a:xfrm>
            <a:off x="1745455" y="273336"/>
            <a:ext cx="742848" cy="241300"/>
          </a:xfrm>
          <a:prstGeom prst="roundRect">
            <a:avLst>
              <a:gd name="adj" fmla="val 33509"/>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endParaRPr lang="pl-PL" sz="800" dirty="0">
              <a:latin typeface="Tahoma" panose="020B0604030504040204" pitchFamily="34" charset="0"/>
              <a:ea typeface="Tahoma" panose="020B0604030504040204" pitchFamily="34" charset="0"/>
              <a:cs typeface="Tahoma" panose="020B0604030504040204" pitchFamily="34" charset="0"/>
            </a:endParaRPr>
          </a:p>
        </p:txBody>
      </p:sp>
      <p:pic>
        <p:nvPicPr>
          <p:cNvPr id="16" name="Picture 15">
            <a:extLst>
              <a:ext uri="{FF2B5EF4-FFF2-40B4-BE49-F238E27FC236}">
                <a16:creationId xmlns:a16="http://schemas.microsoft.com/office/drawing/2014/main" id="{37790D67-474D-3D24-8564-B5F8842CC508}"/>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895736" y="298154"/>
            <a:ext cx="255551" cy="191663"/>
          </a:xfrm>
          <a:prstGeom prst="rect">
            <a:avLst/>
          </a:prstGeom>
        </p:spPr>
      </p:pic>
      <p:sp>
        <p:nvSpPr>
          <p:cNvPr id="18" name="Rectangle 17">
            <a:extLst>
              <a:ext uri="{FF2B5EF4-FFF2-40B4-BE49-F238E27FC236}">
                <a16:creationId xmlns:a16="http://schemas.microsoft.com/office/drawing/2014/main" id="{66C65F6E-DF45-A5F9-3D54-FB17661AE7A0}"/>
              </a:ext>
            </a:extLst>
          </p:cNvPr>
          <p:cNvSpPr/>
          <p:nvPr/>
        </p:nvSpPr>
        <p:spPr>
          <a:xfrm>
            <a:off x="1075977" y="273336"/>
            <a:ext cx="584200" cy="2413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pl-PL" sz="16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Eng</a:t>
            </a:r>
            <a:endParaRPr lang="pl-PL" sz="16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19" name="Graphic 18" descr="Daily calendar">
            <a:extLst>
              <a:ext uri="{FF2B5EF4-FFF2-40B4-BE49-F238E27FC236}">
                <a16:creationId xmlns:a16="http://schemas.microsoft.com/office/drawing/2014/main" id="{FAECFFC1-748F-E9A8-B82A-0000BBB7634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771955" y="287140"/>
            <a:ext cx="198120" cy="198120"/>
          </a:xfrm>
          <a:prstGeom prst="rect">
            <a:avLst/>
          </a:prstGeom>
        </p:spPr>
      </p:pic>
      <p:sp>
        <p:nvSpPr>
          <p:cNvPr id="20" name="Rectangle 19">
            <a:extLst>
              <a:ext uri="{FF2B5EF4-FFF2-40B4-BE49-F238E27FC236}">
                <a16:creationId xmlns:a16="http://schemas.microsoft.com/office/drawing/2014/main" id="{4337F17A-ADAE-9100-3EE1-2BB529E9ECD4}"/>
              </a:ext>
            </a:extLst>
          </p:cNvPr>
          <p:cNvSpPr/>
          <p:nvPr/>
        </p:nvSpPr>
        <p:spPr>
          <a:xfrm>
            <a:off x="1930603" y="273336"/>
            <a:ext cx="584200" cy="2413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pl-PL" sz="1600" dirty="0">
                <a:solidFill>
                  <a:schemeClr val="tx1"/>
                </a:solidFill>
                <a:latin typeface="Open sans" panose="020B0606030504020204" pitchFamily="34" charset="0"/>
                <a:ea typeface="Open sans" panose="020B0606030504020204" pitchFamily="34" charset="0"/>
                <a:cs typeface="Open sans" panose="020B0606030504020204" pitchFamily="34" charset="0"/>
              </a:rPr>
              <a:t>22h</a:t>
            </a:r>
          </a:p>
        </p:txBody>
      </p:sp>
      <p:sp>
        <p:nvSpPr>
          <p:cNvPr id="56" name="Rectangle 55">
            <a:extLst>
              <a:ext uri="{FF2B5EF4-FFF2-40B4-BE49-F238E27FC236}">
                <a16:creationId xmlns:a16="http://schemas.microsoft.com/office/drawing/2014/main" id="{9E679659-307D-4999-F67F-53BDEAED9921}"/>
              </a:ext>
            </a:extLst>
          </p:cNvPr>
          <p:cNvSpPr/>
          <p:nvPr/>
        </p:nvSpPr>
        <p:spPr>
          <a:xfrm>
            <a:off x="1680210" y="4549962"/>
            <a:ext cx="838800" cy="484229"/>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b"/>
          <a:lstStyle/>
          <a:p>
            <a:pPr algn="ctr"/>
            <a:r>
              <a:rPr lang="pl-PL" sz="1100" dirty="0">
                <a:latin typeface="Tahoma" panose="020B0604030504040204" pitchFamily="34" charset="0"/>
                <a:ea typeface="Tahoma" panose="020B0604030504040204" pitchFamily="34" charset="0"/>
                <a:cs typeface="Tahoma" panose="020B0604030504040204" pitchFamily="34" charset="0"/>
              </a:rPr>
              <a:t>Train</a:t>
            </a:r>
          </a:p>
        </p:txBody>
      </p:sp>
      <p:sp>
        <p:nvSpPr>
          <p:cNvPr id="57" name="Rectangle 56">
            <a:extLst>
              <a:ext uri="{FF2B5EF4-FFF2-40B4-BE49-F238E27FC236}">
                <a16:creationId xmlns:a16="http://schemas.microsoft.com/office/drawing/2014/main" id="{94F84D9C-C839-D8F5-6668-9DA6F2E4029C}"/>
              </a:ext>
            </a:extLst>
          </p:cNvPr>
          <p:cNvSpPr/>
          <p:nvPr/>
        </p:nvSpPr>
        <p:spPr>
          <a:xfrm>
            <a:off x="-981" y="4549962"/>
            <a:ext cx="838800" cy="484229"/>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b"/>
          <a:lstStyle/>
          <a:p>
            <a:pPr algn="ctr"/>
            <a:r>
              <a:rPr lang="pl-PL" sz="1100" dirty="0" err="1">
                <a:solidFill>
                  <a:schemeClr val="bg1"/>
                </a:solidFill>
                <a:latin typeface="Tahoma" panose="020B0604030504040204" pitchFamily="34" charset="0"/>
                <a:ea typeface="Tahoma" panose="020B0604030504040204" pitchFamily="34" charset="0"/>
                <a:cs typeface="Tahoma" panose="020B0604030504040204" pitchFamily="34" charset="0"/>
              </a:rPr>
              <a:t>Learn</a:t>
            </a:r>
            <a:endParaRPr lang="pl-PL"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58" name="Rectangle 57">
            <a:extLst>
              <a:ext uri="{FF2B5EF4-FFF2-40B4-BE49-F238E27FC236}">
                <a16:creationId xmlns:a16="http://schemas.microsoft.com/office/drawing/2014/main" id="{819CC536-2DE2-DFEE-0845-575F58AD4D0F}"/>
              </a:ext>
            </a:extLst>
          </p:cNvPr>
          <p:cNvSpPr/>
          <p:nvPr/>
        </p:nvSpPr>
        <p:spPr>
          <a:xfrm>
            <a:off x="840281" y="4549962"/>
            <a:ext cx="838800" cy="484229"/>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b"/>
          <a:lstStyle/>
          <a:p>
            <a:pPr algn="ctr"/>
            <a:r>
              <a:rPr lang="pl-PL" sz="1100" dirty="0" err="1">
                <a:solidFill>
                  <a:schemeClr val="tx1"/>
                </a:solidFill>
                <a:latin typeface="Tahoma" panose="020B0604030504040204" pitchFamily="34" charset="0"/>
                <a:ea typeface="Tahoma" panose="020B0604030504040204" pitchFamily="34" charset="0"/>
                <a:cs typeface="Tahoma" panose="020B0604030504040204" pitchFamily="34" charset="0"/>
              </a:rPr>
              <a:t>Add</a:t>
            </a:r>
            <a:r>
              <a:rPr lang="pl-PL" sz="11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pl-PL" sz="1100" dirty="0" err="1">
                <a:solidFill>
                  <a:schemeClr val="tx1"/>
                </a:solidFill>
                <a:latin typeface="Tahoma" panose="020B0604030504040204" pitchFamily="34" charset="0"/>
                <a:ea typeface="Tahoma" panose="020B0604030504040204" pitchFamily="34" charset="0"/>
                <a:cs typeface="Tahoma" panose="020B0604030504040204" pitchFamily="34" charset="0"/>
              </a:rPr>
              <a:t>new</a:t>
            </a:r>
            <a:endParaRPr lang="pl-PL" sz="11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pic>
        <p:nvPicPr>
          <p:cNvPr id="59" name="Graphic 58" descr="Graduation cap">
            <a:extLst>
              <a:ext uri="{FF2B5EF4-FFF2-40B4-BE49-F238E27FC236}">
                <a16:creationId xmlns:a16="http://schemas.microsoft.com/office/drawing/2014/main" id="{76ACB41E-AB8E-C56A-7ABA-9CF120DD1B2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73949" y="4525353"/>
            <a:ext cx="333270" cy="380135"/>
          </a:xfrm>
          <a:prstGeom prst="rect">
            <a:avLst/>
          </a:prstGeom>
        </p:spPr>
      </p:pic>
      <p:pic>
        <p:nvPicPr>
          <p:cNvPr id="60" name="Graphic 59" descr="Add">
            <a:extLst>
              <a:ext uri="{FF2B5EF4-FFF2-40B4-BE49-F238E27FC236}">
                <a16:creationId xmlns:a16="http://schemas.microsoft.com/office/drawing/2014/main" id="{46EA8AD5-80F1-8BFA-F257-2F11D9F334F0}"/>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101862" y="4582700"/>
            <a:ext cx="315638" cy="265442"/>
          </a:xfrm>
          <a:prstGeom prst="rect">
            <a:avLst/>
          </a:prstGeom>
        </p:spPr>
      </p:pic>
      <p:pic>
        <p:nvPicPr>
          <p:cNvPr id="68" name="Graphic 67" descr="Brain in head">
            <a:extLst>
              <a:ext uri="{FF2B5EF4-FFF2-40B4-BE49-F238E27FC236}">
                <a16:creationId xmlns:a16="http://schemas.microsoft.com/office/drawing/2014/main" id="{EACB71BD-59DF-7512-EB10-2DC34A273AE1}"/>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969300" y="4582700"/>
            <a:ext cx="295158" cy="265443"/>
          </a:xfrm>
          <a:prstGeom prst="rect">
            <a:avLst/>
          </a:prstGeom>
        </p:spPr>
      </p:pic>
      <p:sp>
        <p:nvSpPr>
          <p:cNvPr id="17" name="Rectangle: Rounded Corners 16">
            <a:extLst>
              <a:ext uri="{FF2B5EF4-FFF2-40B4-BE49-F238E27FC236}">
                <a16:creationId xmlns:a16="http://schemas.microsoft.com/office/drawing/2014/main" id="{BD6C17B1-32BA-9FB5-5C60-4C1091F011D5}"/>
              </a:ext>
            </a:extLst>
          </p:cNvPr>
          <p:cNvSpPr/>
          <p:nvPr/>
        </p:nvSpPr>
        <p:spPr>
          <a:xfrm>
            <a:off x="387015" y="599511"/>
            <a:ext cx="1740489" cy="247604"/>
          </a:xfrm>
          <a:prstGeom prst="roundRect">
            <a:avLst>
              <a:gd name="adj" fmla="val 50000"/>
            </a:avLst>
          </a:prstGeom>
          <a:solidFill>
            <a:schemeClr val="accent4"/>
          </a:solidFill>
          <a:ln cap="rnd" cmpd="sng">
            <a:solidFill>
              <a:schemeClr val="tx1">
                <a:lumMod val="95000"/>
                <a:lumOff val="5000"/>
                <a:alpha val="96000"/>
              </a:schemeClr>
            </a:solidFill>
          </a:ln>
          <a:effectLst>
            <a:softEdge rad="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l-PL" sz="1000" dirty="0" err="1">
                <a:latin typeface="Tahoma" panose="020B0604030504040204" pitchFamily="34" charset="0"/>
                <a:ea typeface="Tahoma" panose="020B0604030504040204" pitchFamily="34" charset="0"/>
                <a:cs typeface="Tahoma" panose="020B0604030504040204" pitchFamily="34" charset="0"/>
              </a:rPr>
              <a:t>Add</a:t>
            </a:r>
            <a:r>
              <a:rPr lang="pl-PL" sz="1000" dirty="0">
                <a:latin typeface="Tahoma" panose="020B0604030504040204" pitchFamily="34" charset="0"/>
                <a:ea typeface="Tahoma" panose="020B0604030504040204" pitchFamily="34" charset="0"/>
                <a:cs typeface="Tahoma" panose="020B0604030504040204" pitchFamily="34" charset="0"/>
              </a:rPr>
              <a:t> </a:t>
            </a:r>
            <a:r>
              <a:rPr lang="pl-PL" sz="1000" dirty="0" err="1">
                <a:latin typeface="Tahoma" panose="020B0604030504040204" pitchFamily="34" charset="0"/>
                <a:ea typeface="Tahoma" panose="020B0604030504040204" pitchFamily="34" charset="0"/>
                <a:cs typeface="Tahoma" panose="020B0604030504040204" pitchFamily="34" charset="0"/>
              </a:rPr>
              <a:t>course</a:t>
            </a:r>
            <a:r>
              <a:rPr lang="pl-PL" sz="1000" dirty="0">
                <a:latin typeface="Tahoma" panose="020B0604030504040204" pitchFamily="34" charset="0"/>
                <a:ea typeface="Tahoma" panose="020B0604030504040204" pitchFamily="34" charset="0"/>
                <a:cs typeface="Tahoma" panose="020B0604030504040204" pitchFamily="34" charset="0"/>
              </a:rPr>
              <a:t> </a:t>
            </a:r>
            <a:r>
              <a:rPr lang="pl-PL" sz="1000" dirty="0" err="1">
                <a:latin typeface="Tahoma" panose="020B0604030504040204" pitchFamily="34" charset="0"/>
                <a:ea typeface="Tahoma" panose="020B0604030504040204" pitchFamily="34" charset="0"/>
                <a:cs typeface="Tahoma" panose="020B0604030504040204" pitchFamily="34" charset="0"/>
              </a:rPr>
              <a:t>content</a:t>
            </a:r>
            <a:endParaRPr lang="pl-PL" sz="1000" dirty="0">
              <a:latin typeface="Tahoma" panose="020B0604030504040204" pitchFamily="34" charset="0"/>
              <a:ea typeface="Tahoma" panose="020B0604030504040204" pitchFamily="34" charset="0"/>
              <a:cs typeface="Tahoma" panose="020B0604030504040204" pitchFamily="34" charset="0"/>
            </a:endParaRPr>
          </a:p>
        </p:txBody>
      </p:sp>
      <p:cxnSp>
        <p:nvCxnSpPr>
          <p:cNvPr id="23" name="Straight Connector 22">
            <a:extLst>
              <a:ext uri="{FF2B5EF4-FFF2-40B4-BE49-F238E27FC236}">
                <a16:creationId xmlns:a16="http://schemas.microsoft.com/office/drawing/2014/main" id="{2E20180B-F64F-1D68-F6BD-E311C64AB99E}"/>
              </a:ext>
            </a:extLst>
          </p:cNvPr>
          <p:cNvCxnSpPr/>
          <p:nvPr/>
        </p:nvCxnSpPr>
        <p:spPr>
          <a:xfrm>
            <a:off x="-6035" y="629274"/>
            <a:ext cx="432000" cy="0"/>
          </a:xfrm>
          <a:prstGeom prst="line">
            <a:avLst/>
          </a:prstGeom>
          <a:ln w="127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4887A9AA-2B82-A7C8-7052-3B703E9FE0C6}"/>
              </a:ext>
            </a:extLst>
          </p:cNvPr>
          <p:cNvCxnSpPr/>
          <p:nvPr/>
        </p:nvCxnSpPr>
        <p:spPr>
          <a:xfrm>
            <a:off x="-6034" y="821679"/>
            <a:ext cx="432000" cy="0"/>
          </a:xfrm>
          <a:prstGeom prst="line">
            <a:avLst/>
          </a:prstGeom>
          <a:ln w="127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72DAE8BE-9475-5822-D0B0-B4528CF1F7FF}"/>
              </a:ext>
            </a:extLst>
          </p:cNvPr>
          <p:cNvCxnSpPr/>
          <p:nvPr/>
        </p:nvCxnSpPr>
        <p:spPr>
          <a:xfrm>
            <a:off x="2081329" y="629274"/>
            <a:ext cx="432000" cy="0"/>
          </a:xfrm>
          <a:prstGeom prst="line">
            <a:avLst/>
          </a:prstGeom>
          <a:ln w="127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F608AD53-4A73-09E0-98B2-20E6EA45DDEA}"/>
              </a:ext>
            </a:extLst>
          </p:cNvPr>
          <p:cNvCxnSpPr/>
          <p:nvPr/>
        </p:nvCxnSpPr>
        <p:spPr>
          <a:xfrm>
            <a:off x="2081330" y="821679"/>
            <a:ext cx="432000" cy="0"/>
          </a:xfrm>
          <a:prstGeom prst="line">
            <a:avLst/>
          </a:prstGeom>
          <a:ln w="127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pic>
        <p:nvPicPr>
          <p:cNvPr id="42" name="Picture 41">
            <a:extLst>
              <a:ext uri="{FF2B5EF4-FFF2-40B4-BE49-F238E27FC236}">
                <a16:creationId xmlns:a16="http://schemas.microsoft.com/office/drawing/2014/main" id="{C08D1560-F8A3-BA48-49F3-D8CF4A804AB1}"/>
              </a:ext>
            </a:extLst>
          </p:cNvPr>
          <p:cNvPicPr>
            <a:picLocks noChangeAspect="1"/>
          </p:cNvPicPr>
          <p:nvPr/>
        </p:nvPicPr>
        <p:blipFill rotWithShape="1">
          <a:blip r:embed="rId12">
            <a:clrChange>
              <a:clrFrom>
                <a:srgbClr val="F7F7F7"/>
              </a:clrFrom>
              <a:clrTo>
                <a:srgbClr val="F7F7F7">
                  <a:alpha val="0"/>
                </a:srgbClr>
              </a:clrTo>
            </a:clrChange>
            <a:extLst>
              <a:ext uri="{28A0092B-C50C-407E-A947-70E740481C1C}">
                <a14:useLocalDpi xmlns:a14="http://schemas.microsoft.com/office/drawing/2010/main" val="0"/>
              </a:ext>
              <a:ext uri="{837473B0-CC2E-450A-ABE3-18F120FF3D39}">
                <a1611:picAttrSrcUrl xmlns:a1611="http://schemas.microsoft.com/office/drawing/2016/11/main" r:id="rId13"/>
              </a:ext>
            </a:extLst>
          </a:blip>
          <a:srcRect l="7482" t="11003" r="80922" b="18743"/>
          <a:stretch/>
        </p:blipFill>
        <p:spPr>
          <a:xfrm>
            <a:off x="2312367" y="743914"/>
            <a:ext cx="217835" cy="3818792"/>
          </a:xfrm>
          <a:prstGeom prst="rect">
            <a:avLst/>
          </a:prstGeom>
        </p:spPr>
      </p:pic>
      <p:sp>
        <p:nvSpPr>
          <p:cNvPr id="3" name="Rectangle 2">
            <a:extLst>
              <a:ext uri="{FF2B5EF4-FFF2-40B4-BE49-F238E27FC236}">
                <a16:creationId xmlns:a16="http://schemas.microsoft.com/office/drawing/2014/main" id="{FE2182A1-60CE-5EA0-ABBB-B318689710E3}"/>
              </a:ext>
            </a:extLst>
          </p:cNvPr>
          <p:cNvSpPr/>
          <p:nvPr/>
        </p:nvSpPr>
        <p:spPr>
          <a:xfrm>
            <a:off x="102870" y="904929"/>
            <a:ext cx="766101" cy="228593"/>
          </a:xfrm>
          <a:prstGeom prst="rect">
            <a:avLst/>
          </a:prstGeom>
          <a:noFill/>
          <a:ln>
            <a:gradFill flip="none" rotWithShape="1">
              <a:gsLst>
                <a:gs pos="0">
                  <a:schemeClr val="accent1">
                    <a:lumMod val="5000"/>
                    <a:lumOff val="95000"/>
                  </a:schemeClr>
                </a:gs>
                <a:gs pos="100000">
                  <a:srgbClr val="3F1C5A"/>
                </a:gs>
              </a:gsLst>
              <a:lin ang="16200000" scaled="1"/>
              <a:tileRect/>
            </a:gra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l-PL" sz="900" dirty="0">
                <a:solidFill>
                  <a:schemeClr val="tx1"/>
                </a:solidFill>
                <a:latin typeface="Tahoma" panose="020B0604030504040204" pitchFamily="34" charset="0"/>
                <a:ea typeface="Tahoma" panose="020B0604030504040204" pitchFamily="34" charset="0"/>
                <a:cs typeface="Tahoma" panose="020B0604030504040204" pitchFamily="34" charset="0"/>
              </a:rPr>
              <a:t>Write </a:t>
            </a:r>
            <a:r>
              <a:rPr lang="pl-PL" sz="900" dirty="0" err="1">
                <a:solidFill>
                  <a:schemeClr val="tx1"/>
                </a:solidFill>
                <a:latin typeface="Tahoma" panose="020B0604030504040204" pitchFamily="34" charset="0"/>
                <a:ea typeface="Tahoma" panose="020B0604030504040204" pitchFamily="34" charset="0"/>
                <a:cs typeface="Tahoma" panose="020B0604030504040204" pitchFamily="34" charset="0"/>
              </a:rPr>
              <a:t>title</a:t>
            </a:r>
            <a:r>
              <a:rPr lang="pl-PL" sz="900" dirty="0">
                <a:solidFill>
                  <a:schemeClr val="tx1"/>
                </a:solidFill>
                <a:latin typeface="Tahoma" panose="020B0604030504040204" pitchFamily="34" charset="0"/>
                <a:ea typeface="Tahoma" panose="020B0604030504040204" pitchFamily="34" charset="0"/>
                <a:cs typeface="Tahoma" panose="020B0604030504040204" pitchFamily="34" charset="0"/>
              </a:rPr>
              <a:t> : </a:t>
            </a:r>
          </a:p>
        </p:txBody>
      </p:sp>
      <p:sp>
        <p:nvSpPr>
          <p:cNvPr id="4" name="Rectangle 3">
            <a:extLst>
              <a:ext uri="{FF2B5EF4-FFF2-40B4-BE49-F238E27FC236}">
                <a16:creationId xmlns:a16="http://schemas.microsoft.com/office/drawing/2014/main" id="{9CC122D0-2F30-7918-1E87-5CBF63C7E6B8}"/>
              </a:ext>
            </a:extLst>
          </p:cNvPr>
          <p:cNvSpPr/>
          <p:nvPr/>
        </p:nvSpPr>
        <p:spPr>
          <a:xfrm>
            <a:off x="102870" y="1816609"/>
            <a:ext cx="2325052" cy="218770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pl-PL"/>
          </a:p>
        </p:txBody>
      </p:sp>
      <p:pic>
        <p:nvPicPr>
          <p:cNvPr id="6" name="Picture 5">
            <a:extLst>
              <a:ext uri="{FF2B5EF4-FFF2-40B4-BE49-F238E27FC236}">
                <a16:creationId xmlns:a16="http://schemas.microsoft.com/office/drawing/2014/main" id="{1617B0C5-D022-2EF2-7ADB-E6E2E733FAFE}"/>
              </a:ext>
            </a:extLst>
          </p:cNvPr>
          <p:cNvPicPr>
            <a:picLocks noChangeAspect="1"/>
          </p:cNvPicPr>
          <p:nvPr/>
        </p:nvPicPr>
        <p:blipFill>
          <a:blip r:embed="rId14"/>
          <a:stretch>
            <a:fillRect/>
          </a:stretch>
        </p:blipFill>
        <p:spPr>
          <a:xfrm>
            <a:off x="117281" y="3816232"/>
            <a:ext cx="813308" cy="172046"/>
          </a:xfrm>
          <a:prstGeom prst="rect">
            <a:avLst/>
          </a:prstGeom>
        </p:spPr>
      </p:pic>
      <p:pic>
        <p:nvPicPr>
          <p:cNvPr id="8" name="Picture 7">
            <a:extLst>
              <a:ext uri="{FF2B5EF4-FFF2-40B4-BE49-F238E27FC236}">
                <a16:creationId xmlns:a16="http://schemas.microsoft.com/office/drawing/2014/main" id="{FEAB9EC8-E0DF-96ED-63DD-FD70D5F08492}"/>
              </a:ext>
            </a:extLst>
          </p:cNvPr>
          <p:cNvPicPr>
            <a:picLocks noChangeAspect="1"/>
          </p:cNvPicPr>
          <p:nvPr/>
        </p:nvPicPr>
        <p:blipFill>
          <a:blip r:embed="rId15"/>
          <a:stretch>
            <a:fillRect/>
          </a:stretch>
        </p:blipFill>
        <p:spPr>
          <a:xfrm>
            <a:off x="108104" y="3645516"/>
            <a:ext cx="1314270" cy="174551"/>
          </a:xfrm>
          <a:prstGeom prst="rect">
            <a:avLst/>
          </a:prstGeom>
        </p:spPr>
      </p:pic>
      <p:pic>
        <p:nvPicPr>
          <p:cNvPr id="9" name="Picture 8">
            <a:extLst>
              <a:ext uri="{FF2B5EF4-FFF2-40B4-BE49-F238E27FC236}">
                <a16:creationId xmlns:a16="http://schemas.microsoft.com/office/drawing/2014/main" id="{679E3FBC-9C70-EA26-0679-49B77080CF34}"/>
              </a:ext>
            </a:extLst>
          </p:cNvPr>
          <p:cNvPicPr>
            <a:picLocks noChangeAspect="1"/>
          </p:cNvPicPr>
          <p:nvPr/>
        </p:nvPicPr>
        <p:blipFill>
          <a:blip r:embed="rId16"/>
          <a:stretch>
            <a:fillRect/>
          </a:stretch>
        </p:blipFill>
        <p:spPr>
          <a:xfrm>
            <a:off x="930138" y="3818149"/>
            <a:ext cx="1094343" cy="170129"/>
          </a:xfrm>
          <a:prstGeom prst="rect">
            <a:avLst/>
          </a:prstGeom>
        </p:spPr>
      </p:pic>
      <p:sp>
        <p:nvSpPr>
          <p:cNvPr id="21" name="Rectangle: Rounded Corners 20">
            <a:extLst>
              <a:ext uri="{FF2B5EF4-FFF2-40B4-BE49-F238E27FC236}">
                <a16:creationId xmlns:a16="http://schemas.microsoft.com/office/drawing/2014/main" id="{FB7D1580-5ED3-B59F-6894-968316964E64}"/>
              </a:ext>
            </a:extLst>
          </p:cNvPr>
          <p:cNvSpPr/>
          <p:nvPr/>
        </p:nvSpPr>
        <p:spPr>
          <a:xfrm>
            <a:off x="966526" y="1470700"/>
            <a:ext cx="624457" cy="208471"/>
          </a:xfrm>
          <a:prstGeom prst="roundRect">
            <a:avLst>
              <a:gd name="adj" fmla="val 50000"/>
            </a:avLst>
          </a:prstGeom>
          <a:solidFill>
            <a:srgbClr val="8238BA"/>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l-PL" sz="1050" dirty="0"/>
              <a:t>gif</a:t>
            </a:r>
          </a:p>
        </p:txBody>
      </p:sp>
      <p:sp>
        <p:nvSpPr>
          <p:cNvPr id="40" name="Rectangle 39">
            <a:extLst>
              <a:ext uri="{FF2B5EF4-FFF2-40B4-BE49-F238E27FC236}">
                <a16:creationId xmlns:a16="http://schemas.microsoft.com/office/drawing/2014/main" id="{372068F8-6763-06F1-E279-AECE12FF429B}"/>
              </a:ext>
            </a:extLst>
          </p:cNvPr>
          <p:cNvSpPr/>
          <p:nvPr/>
        </p:nvSpPr>
        <p:spPr>
          <a:xfrm>
            <a:off x="1005841" y="898031"/>
            <a:ext cx="1410652" cy="198004"/>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pl-PL" sz="600" dirty="0">
                <a:solidFill>
                  <a:schemeClr val="bg1"/>
                </a:solidFill>
                <a:latin typeface="Tahoma" panose="020B0604030504040204" pitchFamily="34" charset="0"/>
                <a:ea typeface="Tahoma" panose="020B0604030504040204" pitchFamily="34" charset="0"/>
                <a:cs typeface="Tahoma" panose="020B0604030504040204" pitchFamily="34" charset="0"/>
              </a:rPr>
              <a:t>New </a:t>
            </a:r>
            <a:r>
              <a:rPr lang="pl-PL" sz="600" dirty="0" err="1">
                <a:solidFill>
                  <a:schemeClr val="bg1"/>
                </a:solidFill>
                <a:latin typeface="Tahoma" panose="020B0604030504040204" pitchFamily="34" charset="0"/>
                <a:ea typeface="Tahoma" panose="020B0604030504040204" pitchFamily="34" charset="0"/>
                <a:cs typeface="Tahoma" panose="020B0604030504040204" pitchFamily="34" charset="0"/>
              </a:rPr>
              <a:t>course</a:t>
            </a:r>
            <a:r>
              <a:rPr lang="pl-PL" sz="600" dirty="0">
                <a:solidFill>
                  <a:schemeClr val="bg1"/>
                </a:solidFill>
                <a:latin typeface="Tahoma" panose="020B0604030504040204" pitchFamily="34" charset="0"/>
                <a:ea typeface="Tahoma" panose="020B0604030504040204" pitchFamily="34" charset="0"/>
                <a:cs typeface="Tahoma" panose="020B0604030504040204" pitchFamily="34" charset="0"/>
              </a:rPr>
              <a:t> TITLE</a:t>
            </a:r>
          </a:p>
        </p:txBody>
      </p:sp>
      <p:sp>
        <p:nvSpPr>
          <p:cNvPr id="41" name="Rectangle 40">
            <a:extLst>
              <a:ext uri="{FF2B5EF4-FFF2-40B4-BE49-F238E27FC236}">
                <a16:creationId xmlns:a16="http://schemas.microsoft.com/office/drawing/2014/main" id="{990ACF84-48EF-1082-30EA-B478B8F4464E}"/>
              </a:ext>
            </a:extLst>
          </p:cNvPr>
          <p:cNvSpPr/>
          <p:nvPr/>
        </p:nvSpPr>
        <p:spPr>
          <a:xfrm>
            <a:off x="102870" y="1191336"/>
            <a:ext cx="766101" cy="228593"/>
          </a:xfrm>
          <a:prstGeom prst="rect">
            <a:avLst/>
          </a:prstGeom>
          <a:noFill/>
          <a:ln>
            <a:gradFill flip="none" rotWithShape="1">
              <a:gsLst>
                <a:gs pos="0">
                  <a:schemeClr val="accent1">
                    <a:lumMod val="5000"/>
                    <a:lumOff val="95000"/>
                  </a:schemeClr>
                </a:gs>
                <a:gs pos="100000">
                  <a:srgbClr val="3F1C5A"/>
                </a:gs>
              </a:gsLst>
              <a:lin ang="16200000" scaled="1"/>
              <a:tileRect/>
            </a:gra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l-PL" sz="900" dirty="0">
                <a:solidFill>
                  <a:schemeClr val="tx1"/>
                </a:solidFill>
                <a:latin typeface="Tahoma" panose="020B0604030504040204" pitchFamily="34" charset="0"/>
                <a:ea typeface="Tahoma" panose="020B0604030504040204" pitchFamily="34" charset="0"/>
                <a:cs typeface="Tahoma" panose="020B0604030504040204" pitchFamily="34" charset="0"/>
              </a:rPr>
              <a:t>Insert:</a:t>
            </a:r>
          </a:p>
        </p:txBody>
      </p:sp>
      <p:sp>
        <p:nvSpPr>
          <p:cNvPr id="44" name="Rectangle: Rounded Corners 43">
            <a:extLst>
              <a:ext uri="{FF2B5EF4-FFF2-40B4-BE49-F238E27FC236}">
                <a16:creationId xmlns:a16="http://schemas.microsoft.com/office/drawing/2014/main" id="{D96150AB-4F7E-92AD-1F7B-B4DEF8EC96FC}"/>
              </a:ext>
            </a:extLst>
          </p:cNvPr>
          <p:cNvSpPr/>
          <p:nvPr/>
        </p:nvSpPr>
        <p:spPr>
          <a:xfrm>
            <a:off x="1660177" y="1193833"/>
            <a:ext cx="624457" cy="208471"/>
          </a:xfrm>
          <a:prstGeom prst="roundRect">
            <a:avLst>
              <a:gd name="adj" fmla="val 50000"/>
            </a:avLst>
          </a:prstGeom>
          <a:solidFill>
            <a:srgbClr val="8238BA"/>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l-PL" sz="1050" dirty="0"/>
              <a:t>image</a:t>
            </a:r>
          </a:p>
        </p:txBody>
      </p:sp>
      <p:sp>
        <p:nvSpPr>
          <p:cNvPr id="45" name="Rectangle: Rounded Corners 44">
            <a:extLst>
              <a:ext uri="{FF2B5EF4-FFF2-40B4-BE49-F238E27FC236}">
                <a16:creationId xmlns:a16="http://schemas.microsoft.com/office/drawing/2014/main" id="{DD7A3F7F-1E12-010A-97E1-505FCE14C3D5}"/>
              </a:ext>
            </a:extLst>
          </p:cNvPr>
          <p:cNvSpPr/>
          <p:nvPr/>
        </p:nvSpPr>
        <p:spPr>
          <a:xfrm>
            <a:off x="1674043" y="1470701"/>
            <a:ext cx="624457" cy="208471"/>
          </a:xfrm>
          <a:prstGeom prst="roundRect">
            <a:avLst>
              <a:gd name="adj" fmla="val 50000"/>
            </a:avLst>
          </a:prstGeom>
          <a:solidFill>
            <a:srgbClr val="8238BA"/>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l-PL" sz="1050" dirty="0"/>
              <a:t>pdf</a:t>
            </a:r>
          </a:p>
        </p:txBody>
      </p:sp>
      <p:sp>
        <p:nvSpPr>
          <p:cNvPr id="46" name="Rectangle: Rounded Corners 45">
            <a:extLst>
              <a:ext uri="{FF2B5EF4-FFF2-40B4-BE49-F238E27FC236}">
                <a16:creationId xmlns:a16="http://schemas.microsoft.com/office/drawing/2014/main" id="{C922AD53-4996-61A9-C98D-D862267931A4}"/>
              </a:ext>
            </a:extLst>
          </p:cNvPr>
          <p:cNvSpPr/>
          <p:nvPr/>
        </p:nvSpPr>
        <p:spPr>
          <a:xfrm>
            <a:off x="966211" y="1188125"/>
            <a:ext cx="624457" cy="208471"/>
          </a:xfrm>
          <a:prstGeom prst="roundRect">
            <a:avLst>
              <a:gd name="adj" fmla="val 50000"/>
            </a:avLst>
          </a:prstGeom>
          <a:solidFill>
            <a:srgbClr val="8238BA"/>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l-PL" sz="1050" dirty="0"/>
              <a:t>video</a:t>
            </a:r>
          </a:p>
        </p:txBody>
      </p:sp>
      <p:pic>
        <p:nvPicPr>
          <p:cNvPr id="50" name="Graphic 49" descr="Disk">
            <a:extLst>
              <a:ext uri="{FF2B5EF4-FFF2-40B4-BE49-F238E27FC236}">
                <a16:creationId xmlns:a16="http://schemas.microsoft.com/office/drawing/2014/main" id="{2700F5EF-4888-23F0-CDB2-430FF4B0EDBB}"/>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1687908" y="4070641"/>
            <a:ext cx="393421" cy="393421"/>
          </a:xfrm>
          <a:prstGeom prst="rect">
            <a:avLst/>
          </a:prstGeom>
        </p:spPr>
      </p:pic>
      <p:pic>
        <p:nvPicPr>
          <p:cNvPr id="51" name="Graphic 50" descr="Back">
            <a:extLst>
              <a:ext uri="{FF2B5EF4-FFF2-40B4-BE49-F238E27FC236}">
                <a16:creationId xmlns:a16="http://schemas.microsoft.com/office/drawing/2014/main" id="{9A6D54CB-2523-086A-A9B9-9A147040F94A}"/>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438034" y="4049027"/>
            <a:ext cx="429055" cy="429055"/>
          </a:xfrm>
          <a:prstGeom prst="rect">
            <a:avLst/>
          </a:prstGeom>
        </p:spPr>
      </p:pic>
    </p:spTree>
    <p:extLst>
      <p:ext uri="{BB962C8B-B14F-4D97-AF65-F5344CB8AC3E}">
        <p14:creationId xmlns:p14="http://schemas.microsoft.com/office/powerpoint/2010/main" val="21959060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FBF9F4"/>
        </a:solidFill>
        <a:effectLst/>
      </p:bgPr>
    </p:bg>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id="{9E679659-307D-4999-F67F-53BDEAED9921}"/>
              </a:ext>
            </a:extLst>
          </p:cNvPr>
          <p:cNvSpPr/>
          <p:nvPr/>
        </p:nvSpPr>
        <p:spPr>
          <a:xfrm>
            <a:off x="1680210" y="4549962"/>
            <a:ext cx="838800" cy="484229"/>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b"/>
          <a:lstStyle/>
          <a:p>
            <a:pPr algn="ctr"/>
            <a:r>
              <a:rPr lang="pl-PL" sz="1100" dirty="0">
                <a:latin typeface="Tahoma" panose="020B0604030504040204" pitchFamily="34" charset="0"/>
                <a:ea typeface="Tahoma" panose="020B0604030504040204" pitchFamily="34" charset="0"/>
                <a:cs typeface="Tahoma" panose="020B0604030504040204" pitchFamily="34" charset="0"/>
              </a:rPr>
              <a:t>Train</a:t>
            </a:r>
          </a:p>
        </p:txBody>
      </p:sp>
      <p:sp>
        <p:nvSpPr>
          <p:cNvPr id="32" name="Rectangle 31">
            <a:extLst>
              <a:ext uri="{FF2B5EF4-FFF2-40B4-BE49-F238E27FC236}">
                <a16:creationId xmlns:a16="http://schemas.microsoft.com/office/drawing/2014/main" id="{ED25FCA7-4DF9-21AE-5708-24FA7508035B}"/>
              </a:ext>
            </a:extLst>
          </p:cNvPr>
          <p:cNvSpPr/>
          <p:nvPr/>
        </p:nvSpPr>
        <p:spPr>
          <a:xfrm>
            <a:off x="83393" y="3683234"/>
            <a:ext cx="2325052" cy="53644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pl-PL"/>
          </a:p>
        </p:txBody>
      </p:sp>
      <p:sp>
        <p:nvSpPr>
          <p:cNvPr id="33" name="Rectangle: Rounded Corners 32">
            <a:extLst>
              <a:ext uri="{FF2B5EF4-FFF2-40B4-BE49-F238E27FC236}">
                <a16:creationId xmlns:a16="http://schemas.microsoft.com/office/drawing/2014/main" id="{E44749E0-61EA-13CB-D263-79D90DA2A2F6}"/>
              </a:ext>
            </a:extLst>
          </p:cNvPr>
          <p:cNvSpPr/>
          <p:nvPr/>
        </p:nvSpPr>
        <p:spPr>
          <a:xfrm>
            <a:off x="1047800" y="3439340"/>
            <a:ext cx="624457" cy="208471"/>
          </a:xfrm>
          <a:prstGeom prst="roundRect">
            <a:avLst>
              <a:gd name="adj" fmla="val 50000"/>
            </a:avLst>
          </a:prstGeom>
          <a:solidFill>
            <a:srgbClr val="8238BA"/>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l-PL" sz="1050" dirty="0"/>
              <a:t>image</a:t>
            </a:r>
          </a:p>
        </p:txBody>
      </p:sp>
      <p:sp>
        <p:nvSpPr>
          <p:cNvPr id="34" name="Rectangle: Rounded Corners 33">
            <a:extLst>
              <a:ext uri="{FF2B5EF4-FFF2-40B4-BE49-F238E27FC236}">
                <a16:creationId xmlns:a16="http://schemas.microsoft.com/office/drawing/2014/main" id="{E66A4BE4-CE44-888E-D4DE-3258BCCE030D}"/>
              </a:ext>
            </a:extLst>
          </p:cNvPr>
          <p:cNvSpPr/>
          <p:nvPr/>
        </p:nvSpPr>
        <p:spPr>
          <a:xfrm>
            <a:off x="1741029" y="3434314"/>
            <a:ext cx="624457" cy="208471"/>
          </a:xfrm>
          <a:prstGeom prst="roundRect">
            <a:avLst>
              <a:gd name="adj" fmla="val 50000"/>
            </a:avLst>
          </a:prstGeom>
          <a:solidFill>
            <a:srgbClr val="8238BA"/>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l-PL" sz="1050" dirty="0"/>
              <a:t>video</a:t>
            </a:r>
          </a:p>
        </p:txBody>
      </p:sp>
      <p:sp>
        <p:nvSpPr>
          <p:cNvPr id="35" name="Rectangle 34">
            <a:extLst>
              <a:ext uri="{FF2B5EF4-FFF2-40B4-BE49-F238E27FC236}">
                <a16:creationId xmlns:a16="http://schemas.microsoft.com/office/drawing/2014/main" id="{7650D2E6-07A9-8F51-4B52-F1BB298F4231}"/>
              </a:ext>
            </a:extLst>
          </p:cNvPr>
          <p:cNvSpPr/>
          <p:nvPr/>
        </p:nvSpPr>
        <p:spPr>
          <a:xfrm>
            <a:off x="83392" y="3385080"/>
            <a:ext cx="838698" cy="228593"/>
          </a:xfrm>
          <a:prstGeom prst="rect">
            <a:avLst/>
          </a:prstGeom>
          <a:noFill/>
          <a:ln>
            <a:gradFill flip="none" rotWithShape="1">
              <a:gsLst>
                <a:gs pos="0">
                  <a:schemeClr val="accent1">
                    <a:lumMod val="5000"/>
                    <a:lumOff val="95000"/>
                  </a:schemeClr>
                </a:gs>
                <a:gs pos="100000">
                  <a:srgbClr val="3F1C5A"/>
                </a:gs>
              </a:gsLst>
              <a:lin ang="16200000" scaled="1"/>
              <a:tileRect/>
            </a:gra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l-PL" sz="900" dirty="0" err="1">
                <a:solidFill>
                  <a:schemeClr val="tx1"/>
                </a:solidFill>
                <a:latin typeface="Tahoma" panose="020B0604030504040204" pitchFamily="34" charset="0"/>
                <a:ea typeface="Tahoma" panose="020B0604030504040204" pitchFamily="34" charset="0"/>
                <a:cs typeface="Tahoma" panose="020B0604030504040204" pitchFamily="34" charset="0"/>
              </a:rPr>
              <a:t>Question</a:t>
            </a:r>
            <a:r>
              <a:rPr lang="pl-PL" sz="900" dirty="0">
                <a:solidFill>
                  <a:schemeClr val="tx1"/>
                </a:solidFill>
                <a:latin typeface="Tahoma" panose="020B0604030504040204" pitchFamily="34" charset="0"/>
                <a:ea typeface="Tahoma" panose="020B0604030504040204" pitchFamily="34" charset="0"/>
                <a:cs typeface="Tahoma" panose="020B0604030504040204" pitchFamily="34" charset="0"/>
              </a:rPr>
              <a:t> 2 :</a:t>
            </a:r>
          </a:p>
        </p:txBody>
      </p:sp>
      <p:sp>
        <p:nvSpPr>
          <p:cNvPr id="36" name="Rectangle 35">
            <a:extLst>
              <a:ext uri="{FF2B5EF4-FFF2-40B4-BE49-F238E27FC236}">
                <a16:creationId xmlns:a16="http://schemas.microsoft.com/office/drawing/2014/main" id="{C82ADBC4-21E6-3EE9-A9E7-44A77167534F}"/>
              </a:ext>
            </a:extLst>
          </p:cNvPr>
          <p:cNvSpPr/>
          <p:nvPr/>
        </p:nvSpPr>
        <p:spPr>
          <a:xfrm>
            <a:off x="83392" y="4297815"/>
            <a:ext cx="838698" cy="228593"/>
          </a:xfrm>
          <a:prstGeom prst="rect">
            <a:avLst/>
          </a:prstGeom>
          <a:noFill/>
          <a:ln>
            <a:gradFill flip="none" rotWithShape="1">
              <a:gsLst>
                <a:gs pos="0">
                  <a:schemeClr val="accent1">
                    <a:lumMod val="5000"/>
                    <a:lumOff val="95000"/>
                  </a:schemeClr>
                </a:gs>
                <a:gs pos="100000">
                  <a:srgbClr val="3F1C5A"/>
                </a:gs>
              </a:gsLst>
              <a:lin ang="16200000" scaled="1"/>
              <a:tileRect/>
            </a:gra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l-PL" sz="900" dirty="0" err="1">
                <a:solidFill>
                  <a:schemeClr val="tx1"/>
                </a:solidFill>
                <a:latin typeface="Tahoma" panose="020B0604030504040204" pitchFamily="34" charset="0"/>
                <a:ea typeface="Tahoma" panose="020B0604030504040204" pitchFamily="34" charset="0"/>
                <a:cs typeface="Tahoma" panose="020B0604030504040204" pitchFamily="34" charset="0"/>
              </a:rPr>
              <a:t>Answer</a:t>
            </a:r>
            <a:r>
              <a:rPr lang="pl-PL" sz="900" dirty="0">
                <a:solidFill>
                  <a:schemeClr val="tx1"/>
                </a:solidFill>
                <a:latin typeface="Tahoma" panose="020B0604030504040204" pitchFamily="34" charset="0"/>
                <a:ea typeface="Tahoma" panose="020B0604030504040204" pitchFamily="34" charset="0"/>
                <a:cs typeface="Tahoma" panose="020B0604030504040204" pitchFamily="34" charset="0"/>
              </a:rPr>
              <a:t> A :</a:t>
            </a:r>
          </a:p>
        </p:txBody>
      </p:sp>
      <p:sp>
        <p:nvSpPr>
          <p:cNvPr id="37" name="Rectangle 36">
            <a:extLst>
              <a:ext uri="{FF2B5EF4-FFF2-40B4-BE49-F238E27FC236}">
                <a16:creationId xmlns:a16="http://schemas.microsoft.com/office/drawing/2014/main" id="{55164A50-C6FB-CFD0-8B7D-77320688276A}"/>
              </a:ext>
            </a:extLst>
          </p:cNvPr>
          <p:cNvSpPr/>
          <p:nvPr/>
        </p:nvSpPr>
        <p:spPr>
          <a:xfrm>
            <a:off x="83392" y="4564965"/>
            <a:ext cx="838698" cy="228593"/>
          </a:xfrm>
          <a:prstGeom prst="rect">
            <a:avLst/>
          </a:prstGeom>
          <a:noFill/>
          <a:ln>
            <a:gradFill flip="none" rotWithShape="1">
              <a:gsLst>
                <a:gs pos="0">
                  <a:schemeClr val="accent1">
                    <a:lumMod val="5000"/>
                    <a:lumOff val="95000"/>
                  </a:schemeClr>
                </a:gs>
                <a:gs pos="100000">
                  <a:srgbClr val="3F1C5A"/>
                </a:gs>
              </a:gsLst>
              <a:lin ang="16200000" scaled="1"/>
              <a:tileRect/>
            </a:gra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l-PL" sz="900" dirty="0" err="1">
                <a:solidFill>
                  <a:schemeClr val="tx1"/>
                </a:solidFill>
                <a:latin typeface="Tahoma" panose="020B0604030504040204" pitchFamily="34" charset="0"/>
                <a:ea typeface="Tahoma" panose="020B0604030504040204" pitchFamily="34" charset="0"/>
                <a:cs typeface="Tahoma" panose="020B0604030504040204" pitchFamily="34" charset="0"/>
              </a:rPr>
              <a:t>Answer</a:t>
            </a:r>
            <a:r>
              <a:rPr lang="pl-PL" sz="900" dirty="0">
                <a:solidFill>
                  <a:schemeClr val="tx1"/>
                </a:solidFill>
                <a:latin typeface="Tahoma" panose="020B0604030504040204" pitchFamily="34" charset="0"/>
                <a:ea typeface="Tahoma" panose="020B0604030504040204" pitchFamily="34" charset="0"/>
                <a:cs typeface="Tahoma" panose="020B0604030504040204" pitchFamily="34" charset="0"/>
              </a:rPr>
              <a:t> B :</a:t>
            </a:r>
          </a:p>
        </p:txBody>
      </p:sp>
      <p:sp>
        <p:nvSpPr>
          <p:cNvPr id="38" name="Rectangle 37">
            <a:extLst>
              <a:ext uri="{FF2B5EF4-FFF2-40B4-BE49-F238E27FC236}">
                <a16:creationId xmlns:a16="http://schemas.microsoft.com/office/drawing/2014/main" id="{E736E2DA-21F3-40B1-4BAC-FCCC1EE3AE14}"/>
              </a:ext>
            </a:extLst>
          </p:cNvPr>
          <p:cNvSpPr/>
          <p:nvPr/>
        </p:nvSpPr>
        <p:spPr>
          <a:xfrm>
            <a:off x="985986" y="4300858"/>
            <a:ext cx="1410652" cy="198004"/>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pl-PL" sz="600" dirty="0" err="1">
                <a:solidFill>
                  <a:schemeClr val="bg1"/>
                </a:solidFill>
                <a:latin typeface="Tahoma" panose="020B0604030504040204" pitchFamily="34" charset="0"/>
                <a:ea typeface="Tahoma" panose="020B0604030504040204" pitchFamily="34" charset="0"/>
                <a:cs typeface="Tahoma" panose="020B0604030504040204" pitchFamily="34" charset="0"/>
              </a:rPr>
              <a:t>ffffff</a:t>
            </a:r>
            <a:endParaRPr lang="pl-PL" sz="6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10" name="Rectangle: Rounded Corners 9">
            <a:extLst>
              <a:ext uri="{FF2B5EF4-FFF2-40B4-BE49-F238E27FC236}">
                <a16:creationId xmlns:a16="http://schemas.microsoft.com/office/drawing/2014/main" id="{E776BEE0-D408-8AEC-E2D4-D1CC357329AF}"/>
              </a:ext>
            </a:extLst>
          </p:cNvPr>
          <p:cNvSpPr/>
          <p:nvPr/>
        </p:nvSpPr>
        <p:spPr>
          <a:xfrm>
            <a:off x="31060" y="265550"/>
            <a:ext cx="742848" cy="241300"/>
          </a:xfrm>
          <a:prstGeom prst="roundRect">
            <a:avLst>
              <a:gd name="adj" fmla="val 33509"/>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endParaRPr lang="pl-PL" sz="800" dirty="0">
              <a:latin typeface="Tahoma" panose="020B0604030504040204" pitchFamily="34" charset="0"/>
              <a:ea typeface="Tahoma" panose="020B0604030504040204" pitchFamily="34" charset="0"/>
              <a:cs typeface="Tahoma" panose="020B0604030504040204" pitchFamily="34" charset="0"/>
            </a:endParaRPr>
          </a:p>
        </p:txBody>
      </p:sp>
      <p:sp>
        <p:nvSpPr>
          <p:cNvPr id="5" name="Rectangle 4">
            <a:extLst>
              <a:ext uri="{FF2B5EF4-FFF2-40B4-BE49-F238E27FC236}">
                <a16:creationId xmlns:a16="http://schemas.microsoft.com/office/drawing/2014/main" id="{2EC90127-CCFA-B40B-0C59-95B6B9974059}"/>
              </a:ext>
            </a:extLst>
          </p:cNvPr>
          <p:cNvSpPr/>
          <p:nvPr/>
        </p:nvSpPr>
        <p:spPr>
          <a:xfrm>
            <a:off x="0" y="278296"/>
            <a:ext cx="584200" cy="2413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pl-PL" sz="16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lvl</a:t>
            </a:r>
            <a:r>
              <a:rPr lang="pl-PL" sz="1600" dirty="0">
                <a:solidFill>
                  <a:schemeClr val="tx1"/>
                </a:solidFill>
                <a:latin typeface="Open sans" panose="020B0606030504020204" pitchFamily="34" charset="0"/>
                <a:ea typeface="Open sans" panose="020B0606030504020204" pitchFamily="34" charset="0"/>
                <a:cs typeface="Open sans" panose="020B0606030504020204" pitchFamily="34" charset="0"/>
              </a:rPr>
              <a:t> 3</a:t>
            </a:r>
          </a:p>
        </p:txBody>
      </p:sp>
      <p:sp>
        <p:nvSpPr>
          <p:cNvPr id="7" name="Arrow: Chevron 6">
            <a:extLst>
              <a:ext uri="{FF2B5EF4-FFF2-40B4-BE49-F238E27FC236}">
                <a16:creationId xmlns:a16="http://schemas.microsoft.com/office/drawing/2014/main" id="{E330E8CB-606B-8001-4143-5845E077660A}"/>
              </a:ext>
            </a:extLst>
          </p:cNvPr>
          <p:cNvSpPr/>
          <p:nvPr/>
        </p:nvSpPr>
        <p:spPr>
          <a:xfrm rot="5400000">
            <a:off x="580388" y="319888"/>
            <a:ext cx="120015" cy="158116"/>
          </a:xfrm>
          <a:prstGeom prst="chevron">
            <a:avLst>
              <a:gd name="adj" fmla="val 94220"/>
            </a:avLst>
          </a:prstGeom>
          <a:solidFill>
            <a:schemeClr val="tx1"/>
          </a:solidFill>
          <a:ln>
            <a:solidFill>
              <a:schemeClr val="tx1"/>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pl-PL">
              <a:solidFill>
                <a:schemeClr val="tx1"/>
              </a:solidFill>
            </a:endParaRPr>
          </a:p>
        </p:txBody>
      </p:sp>
      <p:sp>
        <p:nvSpPr>
          <p:cNvPr id="13" name="Rectangle: Rounded Corners 12">
            <a:extLst>
              <a:ext uri="{FF2B5EF4-FFF2-40B4-BE49-F238E27FC236}">
                <a16:creationId xmlns:a16="http://schemas.microsoft.com/office/drawing/2014/main" id="{97BCA11B-0E32-9738-5A30-720921652565}"/>
              </a:ext>
            </a:extLst>
          </p:cNvPr>
          <p:cNvSpPr/>
          <p:nvPr/>
        </p:nvSpPr>
        <p:spPr>
          <a:xfrm>
            <a:off x="888258" y="273336"/>
            <a:ext cx="742848" cy="241300"/>
          </a:xfrm>
          <a:prstGeom prst="roundRect">
            <a:avLst>
              <a:gd name="adj" fmla="val 33509"/>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endParaRPr lang="pl-PL" sz="800" dirty="0">
              <a:latin typeface="Tahoma" panose="020B0604030504040204" pitchFamily="34" charset="0"/>
              <a:ea typeface="Tahoma" panose="020B0604030504040204" pitchFamily="34" charset="0"/>
              <a:cs typeface="Tahoma" panose="020B0604030504040204" pitchFamily="34" charset="0"/>
            </a:endParaRPr>
          </a:p>
        </p:txBody>
      </p:sp>
      <p:sp>
        <p:nvSpPr>
          <p:cNvPr id="14" name="Rectangle: Rounded Corners 13">
            <a:extLst>
              <a:ext uri="{FF2B5EF4-FFF2-40B4-BE49-F238E27FC236}">
                <a16:creationId xmlns:a16="http://schemas.microsoft.com/office/drawing/2014/main" id="{B898B335-9131-C04C-6159-FC32BA1D4332}"/>
              </a:ext>
            </a:extLst>
          </p:cNvPr>
          <p:cNvSpPr/>
          <p:nvPr/>
        </p:nvSpPr>
        <p:spPr>
          <a:xfrm>
            <a:off x="1745455" y="273336"/>
            <a:ext cx="742848" cy="241300"/>
          </a:xfrm>
          <a:prstGeom prst="roundRect">
            <a:avLst>
              <a:gd name="adj" fmla="val 33509"/>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endParaRPr lang="pl-PL" sz="800" dirty="0">
              <a:latin typeface="Tahoma" panose="020B0604030504040204" pitchFamily="34" charset="0"/>
              <a:ea typeface="Tahoma" panose="020B0604030504040204" pitchFamily="34" charset="0"/>
              <a:cs typeface="Tahoma" panose="020B0604030504040204" pitchFamily="34" charset="0"/>
            </a:endParaRPr>
          </a:p>
        </p:txBody>
      </p:sp>
      <p:pic>
        <p:nvPicPr>
          <p:cNvPr id="16" name="Picture 15">
            <a:extLst>
              <a:ext uri="{FF2B5EF4-FFF2-40B4-BE49-F238E27FC236}">
                <a16:creationId xmlns:a16="http://schemas.microsoft.com/office/drawing/2014/main" id="{37790D67-474D-3D24-8564-B5F8842CC508}"/>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895736" y="298154"/>
            <a:ext cx="255551" cy="191663"/>
          </a:xfrm>
          <a:prstGeom prst="rect">
            <a:avLst/>
          </a:prstGeom>
        </p:spPr>
      </p:pic>
      <p:sp>
        <p:nvSpPr>
          <p:cNvPr id="18" name="Rectangle 17">
            <a:extLst>
              <a:ext uri="{FF2B5EF4-FFF2-40B4-BE49-F238E27FC236}">
                <a16:creationId xmlns:a16="http://schemas.microsoft.com/office/drawing/2014/main" id="{66C65F6E-DF45-A5F9-3D54-FB17661AE7A0}"/>
              </a:ext>
            </a:extLst>
          </p:cNvPr>
          <p:cNvSpPr/>
          <p:nvPr/>
        </p:nvSpPr>
        <p:spPr>
          <a:xfrm>
            <a:off x="1075977" y="273336"/>
            <a:ext cx="584200" cy="2413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pl-PL" sz="16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Eng</a:t>
            </a:r>
            <a:endParaRPr lang="pl-PL" sz="16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19" name="Graphic 18" descr="Daily calendar">
            <a:extLst>
              <a:ext uri="{FF2B5EF4-FFF2-40B4-BE49-F238E27FC236}">
                <a16:creationId xmlns:a16="http://schemas.microsoft.com/office/drawing/2014/main" id="{FAECFFC1-748F-E9A8-B82A-0000BBB7634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771955" y="287140"/>
            <a:ext cx="198120" cy="198120"/>
          </a:xfrm>
          <a:prstGeom prst="rect">
            <a:avLst/>
          </a:prstGeom>
        </p:spPr>
      </p:pic>
      <p:sp>
        <p:nvSpPr>
          <p:cNvPr id="20" name="Rectangle 19">
            <a:extLst>
              <a:ext uri="{FF2B5EF4-FFF2-40B4-BE49-F238E27FC236}">
                <a16:creationId xmlns:a16="http://schemas.microsoft.com/office/drawing/2014/main" id="{4337F17A-ADAE-9100-3EE1-2BB529E9ECD4}"/>
              </a:ext>
            </a:extLst>
          </p:cNvPr>
          <p:cNvSpPr/>
          <p:nvPr/>
        </p:nvSpPr>
        <p:spPr>
          <a:xfrm>
            <a:off x="1930603" y="273336"/>
            <a:ext cx="584200" cy="2413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pl-PL" sz="1600" dirty="0">
                <a:solidFill>
                  <a:schemeClr val="tx1"/>
                </a:solidFill>
                <a:latin typeface="Open sans" panose="020B0606030504020204" pitchFamily="34" charset="0"/>
                <a:ea typeface="Open sans" panose="020B0606030504020204" pitchFamily="34" charset="0"/>
                <a:cs typeface="Open sans" panose="020B0606030504020204" pitchFamily="34" charset="0"/>
              </a:rPr>
              <a:t>22h</a:t>
            </a:r>
          </a:p>
        </p:txBody>
      </p:sp>
      <p:sp>
        <p:nvSpPr>
          <p:cNvPr id="57" name="Rectangle 56">
            <a:extLst>
              <a:ext uri="{FF2B5EF4-FFF2-40B4-BE49-F238E27FC236}">
                <a16:creationId xmlns:a16="http://schemas.microsoft.com/office/drawing/2014/main" id="{94F84D9C-C839-D8F5-6668-9DA6F2E4029C}"/>
              </a:ext>
            </a:extLst>
          </p:cNvPr>
          <p:cNvSpPr/>
          <p:nvPr/>
        </p:nvSpPr>
        <p:spPr>
          <a:xfrm>
            <a:off x="-981" y="4549962"/>
            <a:ext cx="838800" cy="484229"/>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b"/>
          <a:lstStyle/>
          <a:p>
            <a:pPr algn="ctr"/>
            <a:r>
              <a:rPr lang="pl-PL" sz="1100" dirty="0" err="1">
                <a:solidFill>
                  <a:schemeClr val="bg1"/>
                </a:solidFill>
                <a:latin typeface="Tahoma" panose="020B0604030504040204" pitchFamily="34" charset="0"/>
                <a:ea typeface="Tahoma" panose="020B0604030504040204" pitchFamily="34" charset="0"/>
                <a:cs typeface="Tahoma" panose="020B0604030504040204" pitchFamily="34" charset="0"/>
              </a:rPr>
              <a:t>Learn</a:t>
            </a:r>
            <a:endParaRPr lang="pl-PL"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58" name="Rectangle 57">
            <a:extLst>
              <a:ext uri="{FF2B5EF4-FFF2-40B4-BE49-F238E27FC236}">
                <a16:creationId xmlns:a16="http://schemas.microsoft.com/office/drawing/2014/main" id="{819CC536-2DE2-DFEE-0845-575F58AD4D0F}"/>
              </a:ext>
            </a:extLst>
          </p:cNvPr>
          <p:cNvSpPr/>
          <p:nvPr/>
        </p:nvSpPr>
        <p:spPr>
          <a:xfrm>
            <a:off x="840281" y="4549962"/>
            <a:ext cx="838800" cy="484229"/>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b"/>
          <a:lstStyle/>
          <a:p>
            <a:pPr algn="ctr"/>
            <a:r>
              <a:rPr lang="pl-PL" sz="1100" dirty="0" err="1">
                <a:solidFill>
                  <a:schemeClr val="tx1"/>
                </a:solidFill>
                <a:latin typeface="Tahoma" panose="020B0604030504040204" pitchFamily="34" charset="0"/>
                <a:ea typeface="Tahoma" panose="020B0604030504040204" pitchFamily="34" charset="0"/>
                <a:cs typeface="Tahoma" panose="020B0604030504040204" pitchFamily="34" charset="0"/>
              </a:rPr>
              <a:t>Add</a:t>
            </a:r>
            <a:r>
              <a:rPr lang="pl-PL" sz="11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pl-PL" sz="1100" dirty="0" err="1">
                <a:solidFill>
                  <a:schemeClr val="tx1"/>
                </a:solidFill>
                <a:latin typeface="Tahoma" panose="020B0604030504040204" pitchFamily="34" charset="0"/>
                <a:ea typeface="Tahoma" panose="020B0604030504040204" pitchFamily="34" charset="0"/>
                <a:cs typeface="Tahoma" panose="020B0604030504040204" pitchFamily="34" charset="0"/>
              </a:rPr>
              <a:t>new</a:t>
            </a:r>
            <a:endParaRPr lang="pl-PL" sz="11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pic>
        <p:nvPicPr>
          <p:cNvPr id="59" name="Graphic 58" descr="Graduation cap">
            <a:extLst>
              <a:ext uri="{FF2B5EF4-FFF2-40B4-BE49-F238E27FC236}">
                <a16:creationId xmlns:a16="http://schemas.microsoft.com/office/drawing/2014/main" id="{76ACB41E-AB8E-C56A-7ABA-9CF120DD1B2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73949" y="4525353"/>
            <a:ext cx="333270" cy="380135"/>
          </a:xfrm>
          <a:prstGeom prst="rect">
            <a:avLst/>
          </a:prstGeom>
        </p:spPr>
      </p:pic>
      <p:pic>
        <p:nvPicPr>
          <p:cNvPr id="60" name="Graphic 59" descr="Add">
            <a:extLst>
              <a:ext uri="{FF2B5EF4-FFF2-40B4-BE49-F238E27FC236}">
                <a16:creationId xmlns:a16="http://schemas.microsoft.com/office/drawing/2014/main" id="{46EA8AD5-80F1-8BFA-F257-2F11D9F334F0}"/>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101862" y="4582700"/>
            <a:ext cx="315638" cy="265442"/>
          </a:xfrm>
          <a:prstGeom prst="rect">
            <a:avLst/>
          </a:prstGeom>
        </p:spPr>
      </p:pic>
      <p:pic>
        <p:nvPicPr>
          <p:cNvPr id="68" name="Graphic 67" descr="Brain in head">
            <a:extLst>
              <a:ext uri="{FF2B5EF4-FFF2-40B4-BE49-F238E27FC236}">
                <a16:creationId xmlns:a16="http://schemas.microsoft.com/office/drawing/2014/main" id="{EACB71BD-59DF-7512-EB10-2DC34A273AE1}"/>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969300" y="4582700"/>
            <a:ext cx="295158" cy="265443"/>
          </a:xfrm>
          <a:prstGeom prst="rect">
            <a:avLst/>
          </a:prstGeom>
        </p:spPr>
      </p:pic>
      <p:sp>
        <p:nvSpPr>
          <p:cNvPr id="17" name="Rectangle: Rounded Corners 16">
            <a:extLst>
              <a:ext uri="{FF2B5EF4-FFF2-40B4-BE49-F238E27FC236}">
                <a16:creationId xmlns:a16="http://schemas.microsoft.com/office/drawing/2014/main" id="{BD6C17B1-32BA-9FB5-5C60-4C1091F011D5}"/>
              </a:ext>
            </a:extLst>
          </p:cNvPr>
          <p:cNvSpPr/>
          <p:nvPr/>
        </p:nvSpPr>
        <p:spPr>
          <a:xfrm>
            <a:off x="387015" y="599511"/>
            <a:ext cx="1740489" cy="247604"/>
          </a:xfrm>
          <a:prstGeom prst="roundRect">
            <a:avLst>
              <a:gd name="adj" fmla="val 50000"/>
            </a:avLst>
          </a:prstGeom>
          <a:solidFill>
            <a:schemeClr val="accent4"/>
          </a:solidFill>
          <a:ln cap="rnd" cmpd="sng">
            <a:solidFill>
              <a:schemeClr val="tx1">
                <a:lumMod val="95000"/>
                <a:lumOff val="5000"/>
                <a:alpha val="96000"/>
              </a:schemeClr>
            </a:solidFill>
          </a:ln>
          <a:effectLst>
            <a:softEdge rad="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l-PL" sz="1000" dirty="0" err="1">
                <a:latin typeface="Tahoma" panose="020B0604030504040204" pitchFamily="34" charset="0"/>
                <a:ea typeface="Tahoma" panose="020B0604030504040204" pitchFamily="34" charset="0"/>
                <a:cs typeface="Tahoma" panose="020B0604030504040204" pitchFamily="34" charset="0"/>
              </a:rPr>
              <a:t>Add</a:t>
            </a:r>
            <a:r>
              <a:rPr lang="pl-PL" sz="1000" dirty="0">
                <a:latin typeface="Tahoma" panose="020B0604030504040204" pitchFamily="34" charset="0"/>
                <a:ea typeface="Tahoma" panose="020B0604030504040204" pitchFamily="34" charset="0"/>
                <a:cs typeface="Tahoma" panose="020B0604030504040204" pitchFamily="34" charset="0"/>
              </a:rPr>
              <a:t> quiz </a:t>
            </a:r>
            <a:r>
              <a:rPr lang="pl-PL" sz="1000" dirty="0" err="1">
                <a:latin typeface="Tahoma" panose="020B0604030504040204" pitchFamily="34" charset="0"/>
                <a:ea typeface="Tahoma" panose="020B0604030504040204" pitchFamily="34" charset="0"/>
                <a:cs typeface="Tahoma" panose="020B0604030504040204" pitchFamily="34" charset="0"/>
              </a:rPr>
              <a:t>content</a:t>
            </a:r>
            <a:endParaRPr lang="pl-PL" sz="1000" dirty="0">
              <a:latin typeface="Tahoma" panose="020B0604030504040204" pitchFamily="34" charset="0"/>
              <a:ea typeface="Tahoma" panose="020B0604030504040204" pitchFamily="34" charset="0"/>
              <a:cs typeface="Tahoma" panose="020B0604030504040204" pitchFamily="34" charset="0"/>
            </a:endParaRPr>
          </a:p>
        </p:txBody>
      </p:sp>
      <p:cxnSp>
        <p:nvCxnSpPr>
          <p:cNvPr id="23" name="Straight Connector 22">
            <a:extLst>
              <a:ext uri="{FF2B5EF4-FFF2-40B4-BE49-F238E27FC236}">
                <a16:creationId xmlns:a16="http://schemas.microsoft.com/office/drawing/2014/main" id="{2E20180B-F64F-1D68-F6BD-E311C64AB99E}"/>
              </a:ext>
            </a:extLst>
          </p:cNvPr>
          <p:cNvCxnSpPr/>
          <p:nvPr/>
        </p:nvCxnSpPr>
        <p:spPr>
          <a:xfrm>
            <a:off x="-6035" y="629274"/>
            <a:ext cx="432000" cy="0"/>
          </a:xfrm>
          <a:prstGeom prst="line">
            <a:avLst/>
          </a:prstGeom>
          <a:ln w="127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4887A9AA-2B82-A7C8-7052-3B703E9FE0C6}"/>
              </a:ext>
            </a:extLst>
          </p:cNvPr>
          <p:cNvCxnSpPr/>
          <p:nvPr/>
        </p:nvCxnSpPr>
        <p:spPr>
          <a:xfrm>
            <a:off x="-6034" y="821679"/>
            <a:ext cx="432000" cy="0"/>
          </a:xfrm>
          <a:prstGeom prst="line">
            <a:avLst/>
          </a:prstGeom>
          <a:ln w="127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72DAE8BE-9475-5822-D0B0-B4528CF1F7FF}"/>
              </a:ext>
            </a:extLst>
          </p:cNvPr>
          <p:cNvCxnSpPr/>
          <p:nvPr/>
        </p:nvCxnSpPr>
        <p:spPr>
          <a:xfrm>
            <a:off x="2081329" y="629274"/>
            <a:ext cx="432000" cy="0"/>
          </a:xfrm>
          <a:prstGeom prst="line">
            <a:avLst/>
          </a:prstGeom>
          <a:ln w="127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F608AD53-4A73-09E0-98B2-20E6EA45DDEA}"/>
              </a:ext>
            </a:extLst>
          </p:cNvPr>
          <p:cNvCxnSpPr/>
          <p:nvPr/>
        </p:nvCxnSpPr>
        <p:spPr>
          <a:xfrm>
            <a:off x="2081330" y="821679"/>
            <a:ext cx="432000" cy="0"/>
          </a:xfrm>
          <a:prstGeom prst="line">
            <a:avLst/>
          </a:prstGeom>
          <a:ln w="127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pic>
        <p:nvPicPr>
          <p:cNvPr id="42" name="Picture 41">
            <a:extLst>
              <a:ext uri="{FF2B5EF4-FFF2-40B4-BE49-F238E27FC236}">
                <a16:creationId xmlns:a16="http://schemas.microsoft.com/office/drawing/2014/main" id="{C08D1560-F8A3-BA48-49F3-D8CF4A804AB1}"/>
              </a:ext>
            </a:extLst>
          </p:cNvPr>
          <p:cNvPicPr>
            <a:picLocks noChangeAspect="1"/>
          </p:cNvPicPr>
          <p:nvPr/>
        </p:nvPicPr>
        <p:blipFill rotWithShape="1">
          <a:blip r:embed="rId12">
            <a:clrChange>
              <a:clrFrom>
                <a:srgbClr val="F7F7F7"/>
              </a:clrFrom>
              <a:clrTo>
                <a:srgbClr val="F7F7F7">
                  <a:alpha val="0"/>
                </a:srgbClr>
              </a:clrTo>
            </a:clrChange>
            <a:extLst>
              <a:ext uri="{28A0092B-C50C-407E-A947-70E740481C1C}">
                <a14:useLocalDpi xmlns:a14="http://schemas.microsoft.com/office/drawing/2010/main" val="0"/>
              </a:ext>
              <a:ext uri="{837473B0-CC2E-450A-ABE3-18F120FF3D39}">
                <a1611:picAttrSrcUrl xmlns:a1611="http://schemas.microsoft.com/office/drawing/2016/11/main" r:id="rId13"/>
              </a:ext>
            </a:extLst>
          </a:blip>
          <a:srcRect l="7482" t="11003" r="80922" b="18743"/>
          <a:stretch/>
        </p:blipFill>
        <p:spPr>
          <a:xfrm>
            <a:off x="2312367" y="743914"/>
            <a:ext cx="217835" cy="3818792"/>
          </a:xfrm>
          <a:prstGeom prst="rect">
            <a:avLst/>
          </a:prstGeom>
        </p:spPr>
      </p:pic>
      <p:sp>
        <p:nvSpPr>
          <p:cNvPr id="3" name="Rectangle 2">
            <a:extLst>
              <a:ext uri="{FF2B5EF4-FFF2-40B4-BE49-F238E27FC236}">
                <a16:creationId xmlns:a16="http://schemas.microsoft.com/office/drawing/2014/main" id="{FE2182A1-60CE-5EA0-ABBB-B318689710E3}"/>
              </a:ext>
            </a:extLst>
          </p:cNvPr>
          <p:cNvSpPr/>
          <p:nvPr/>
        </p:nvSpPr>
        <p:spPr>
          <a:xfrm>
            <a:off x="91440" y="904929"/>
            <a:ext cx="838698" cy="228593"/>
          </a:xfrm>
          <a:prstGeom prst="rect">
            <a:avLst/>
          </a:prstGeom>
          <a:noFill/>
          <a:ln>
            <a:gradFill flip="none" rotWithShape="1">
              <a:gsLst>
                <a:gs pos="0">
                  <a:schemeClr val="accent1">
                    <a:lumMod val="5000"/>
                    <a:lumOff val="95000"/>
                  </a:schemeClr>
                </a:gs>
                <a:gs pos="100000">
                  <a:srgbClr val="3F1C5A"/>
                </a:gs>
              </a:gsLst>
              <a:lin ang="16200000" scaled="1"/>
              <a:tileRect/>
            </a:gra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l-PL" sz="900" dirty="0">
                <a:solidFill>
                  <a:schemeClr val="tx1"/>
                </a:solidFill>
                <a:latin typeface="Tahoma" panose="020B0604030504040204" pitchFamily="34" charset="0"/>
                <a:ea typeface="Tahoma" panose="020B0604030504040204" pitchFamily="34" charset="0"/>
                <a:cs typeface="Tahoma" panose="020B0604030504040204" pitchFamily="34" charset="0"/>
              </a:rPr>
              <a:t>Write </a:t>
            </a:r>
            <a:r>
              <a:rPr lang="pl-PL" sz="900" dirty="0" err="1">
                <a:solidFill>
                  <a:schemeClr val="tx1"/>
                </a:solidFill>
                <a:latin typeface="Tahoma" panose="020B0604030504040204" pitchFamily="34" charset="0"/>
                <a:ea typeface="Tahoma" panose="020B0604030504040204" pitchFamily="34" charset="0"/>
                <a:cs typeface="Tahoma" panose="020B0604030504040204" pitchFamily="34" charset="0"/>
              </a:rPr>
              <a:t>title</a:t>
            </a:r>
            <a:r>
              <a:rPr lang="pl-PL" sz="900" dirty="0">
                <a:solidFill>
                  <a:schemeClr val="tx1"/>
                </a:solidFill>
                <a:latin typeface="Tahoma" panose="020B0604030504040204" pitchFamily="34" charset="0"/>
                <a:ea typeface="Tahoma" panose="020B0604030504040204" pitchFamily="34" charset="0"/>
                <a:cs typeface="Tahoma" panose="020B0604030504040204" pitchFamily="34" charset="0"/>
              </a:rPr>
              <a:t> : </a:t>
            </a:r>
          </a:p>
        </p:txBody>
      </p:sp>
      <p:sp>
        <p:nvSpPr>
          <p:cNvPr id="4" name="Rectangle 3">
            <a:extLst>
              <a:ext uri="{FF2B5EF4-FFF2-40B4-BE49-F238E27FC236}">
                <a16:creationId xmlns:a16="http://schemas.microsoft.com/office/drawing/2014/main" id="{9CC122D0-2F30-7918-1E87-5CBF63C7E6B8}"/>
              </a:ext>
            </a:extLst>
          </p:cNvPr>
          <p:cNvSpPr/>
          <p:nvPr/>
        </p:nvSpPr>
        <p:spPr>
          <a:xfrm>
            <a:off x="91441" y="1617657"/>
            <a:ext cx="2325052" cy="53644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pl-PL"/>
          </a:p>
        </p:txBody>
      </p:sp>
      <p:sp>
        <p:nvSpPr>
          <p:cNvPr id="40" name="Rectangle 39">
            <a:extLst>
              <a:ext uri="{FF2B5EF4-FFF2-40B4-BE49-F238E27FC236}">
                <a16:creationId xmlns:a16="http://schemas.microsoft.com/office/drawing/2014/main" id="{372068F8-6763-06F1-E279-AECE12FF429B}"/>
              </a:ext>
            </a:extLst>
          </p:cNvPr>
          <p:cNvSpPr/>
          <p:nvPr/>
        </p:nvSpPr>
        <p:spPr>
          <a:xfrm>
            <a:off x="1005841" y="898031"/>
            <a:ext cx="1410652" cy="198004"/>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pl-PL" sz="600" dirty="0">
                <a:solidFill>
                  <a:schemeClr val="bg1"/>
                </a:solidFill>
                <a:latin typeface="Tahoma" panose="020B0604030504040204" pitchFamily="34" charset="0"/>
                <a:ea typeface="Tahoma" panose="020B0604030504040204" pitchFamily="34" charset="0"/>
                <a:cs typeface="Tahoma" panose="020B0604030504040204" pitchFamily="34" charset="0"/>
              </a:rPr>
              <a:t>New QUIZ TITLE</a:t>
            </a:r>
          </a:p>
        </p:txBody>
      </p:sp>
      <p:sp>
        <p:nvSpPr>
          <p:cNvPr id="44" name="Rectangle: Rounded Corners 43">
            <a:extLst>
              <a:ext uri="{FF2B5EF4-FFF2-40B4-BE49-F238E27FC236}">
                <a16:creationId xmlns:a16="http://schemas.microsoft.com/office/drawing/2014/main" id="{D96150AB-4F7E-92AD-1F7B-B4DEF8EC96FC}"/>
              </a:ext>
            </a:extLst>
          </p:cNvPr>
          <p:cNvSpPr/>
          <p:nvPr/>
        </p:nvSpPr>
        <p:spPr>
          <a:xfrm>
            <a:off x="1055848" y="1373763"/>
            <a:ext cx="624457" cy="208471"/>
          </a:xfrm>
          <a:prstGeom prst="roundRect">
            <a:avLst>
              <a:gd name="adj" fmla="val 50000"/>
            </a:avLst>
          </a:prstGeom>
          <a:solidFill>
            <a:srgbClr val="8238BA"/>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l-PL" sz="1050" dirty="0"/>
              <a:t>image</a:t>
            </a:r>
          </a:p>
        </p:txBody>
      </p:sp>
      <p:sp>
        <p:nvSpPr>
          <p:cNvPr id="46" name="Rectangle: Rounded Corners 45">
            <a:extLst>
              <a:ext uri="{FF2B5EF4-FFF2-40B4-BE49-F238E27FC236}">
                <a16:creationId xmlns:a16="http://schemas.microsoft.com/office/drawing/2014/main" id="{C922AD53-4996-61A9-C98D-D862267931A4}"/>
              </a:ext>
            </a:extLst>
          </p:cNvPr>
          <p:cNvSpPr/>
          <p:nvPr/>
        </p:nvSpPr>
        <p:spPr>
          <a:xfrm>
            <a:off x="1749077" y="1368737"/>
            <a:ext cx="624457" cy="208471"/>
          </a:xfrm>
          <a:prstGeom prst="roundRect">
            <a:avLst>
              <a:gd name="adj" fmla="val 50000"/>
            </a:avLst>
          </a:prstGeom>
          <a:solidFill>
            <a:srgbClr val="8238BA"/>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l-PL" sz="1050" dirty="0"/>
              <a:t>video</a:t>
            </a:r>
          </a:p>
        </p:txBody>
      </p:sp>
      <p:sp>
        <p:nvSpPr>
          <p:cNvPr id="2" name="Rectangle 1">
            <a:extLst>
              <a:ext uri="{FF2B5EF4-FFF2-40B4-BE49-F238E27FC236}">
                <a16:creationId xmlns:a16="http://schemas.microsoft.com/office/drawing/2014/main" id="{04E2F5FD-345C-3505-B164-1C97B8DBECE5}"/>
              </a:ext>
            </a:extLst>
          </p:cNvPr>
          <p:cNvSpPr/>
          <p:nvPr/>
        </p:nvSpPr>
        <p:spPr>
          <a:xfrm>
            <a:off x="91440" y="1319503"/>
            <a:ext cx="838698" cy="228593"/>
          </a:xfrm>
          <a:prstGeom prst="rect">
            <a:avLst/>
          </a:prstGeom>
          <a:noFill/>
          <a:ln>
            <a:gradFill flip="none" rotWithShape="1">
              <a:gsLst>
                <a:gs pos="0">
                  <a:schemeClr val="accent1">
                    <a:lumMod val="5000"/>
                    <a:lumOff val="95000"/>
                  </a:schemeClr>
                </a:gs>
                <a:gs pos="100000">
                  <a:srgbClr val="3F1C5A"/>
                </a:gs>
              </a:gsLst>
              <a:lin ang="16200000" scaled="1"/>
              <a:tileRect/>
            </a:gra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l-PL" sz="900" dirty="0" err="1">
                <a:solidFill>
                  <a:schemeClr val="tx1"/>
                </a:solidFill>
                <a:latin typeface="Tahoma" panose="020B0604030504040204" pitchFamily="34" charset="0"/>
                <a:ea typeface="Tahoma" panose="020B0604030504040204" pitchFamily="34" charset="0"/>
                <a:cs typeface="Tahoma" panose="020B0604030504040204" pitchFamily="34" charset="0"/>
              </a:rPr>
              <a:t>Question</a:t>
            </a:r>
            <a:r>
              <a:rPr lang="pl-PL" sz="900" dirty="0">
                <a:solidFill>
                  <a:schemeClr val="tx1"/>
                </a:solidFill>
                <a:latin typeface="Tahoma" panose="020B0604030504040204" pitchFamily="34" charset="0"/>
                <a:ea typeface="Tahoma" panose="020B0604030504040204" pitchFamily="34" charset="0"/>
                <a:cs typeface="Tahoma" panose="020B0604030504040204" pitchFamily="34" charset="0"/>
              </a:rPr>
              <a:t> 1 :</a:t>
            </a:r>
          </a:p>
        </p:txBody>
      </p:sp>
      <p:sp>
        <p:nvSpPr>
          <p:cNvPr id="12" name="Rectangle 11">
            <a:extLst>
              <a:ext uri="{FF2B5EF4-FFF2-40B4-BE49-F238E27FC236}">
                <a16:creationId xmlns:a16="http://schemas.microsoft.com/office/drawing/2014/main" id="{0825A3E1-B9DF-BA43-2656-956DDA4C6591}"/>
              </a:ext>
            </a:extLst>
          </p:cNvPr>
          <p:cNvSpPr/>
          <p:nvPr/>
        </p:nvSpPr>
        <p:spPr>
          <a:xfrm>
            <a:off x="91440" y="2232238"/>
            <a:ext cx="838698" cy="228593"/>
          </a:xfrm>
          <a:prstGeom prst="rect">
            <a:avLst/>
          </a:prstGeom>
          <a:noFill/>
          <a:ln>
            <a:gradFill flip="none" rotWithShape="1">
              <a:gsLst>
                <a:gs pos="0">
                  <a:schemeClr val="accent1">
                    <a:lumMod val="5000"/>
                    <a:lumOff val="95000"/>
                  </a:schemeClr>
                </a:gs>
                <a:gs pos="100000">
                  <a:srgbClr val="3F1C5A"/>
                </a:gs>
              </a:gsLst>
              <a:lin ang="16200000" scaled="1"/>
              <a:tileRect/>
            </a:gra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l-PL" sz="900" dirty="0" err="1">
                <a:solidFill>
                  <a:schemeClr val="tx1"/>
                </a:solidFill>
                <a:latin typeface="Tahoma" panose="020B0604030504040204" pitchFamily="34" charset="0"/>
                <a:ea typeface="Tahoma" panose="020B0604030504040204" pitchFamily="34" charset="0"/>
                <a:cs typeface="Tahoma" panose="020B0604030504040204" pitchFamily="34" charset="0"/>
              </a:rPr>
              <a:t>Answer</a:t>
            </a:r>
            <a:r>
              <a:rPr lang="pl-PL" sz="900" dirty="0">
                <a:solidFill>
                  <a:schemeClr val="tx1"/>
                </a:solidFill>
                <a:latin typeface="Tahoma" panose="020B0604030504040204" pitchFamily="34" charset="0"/>
                <a:ea typeface="Tahoma" panose="020B0604030504040204" pitchFamily="34" charset="0"/>
                <a:cs typeface="Tahoma" panose="020B0604030504040204" pitchFamily="34" charset="0"/>
              </a:rPr>
              <a:t> A :</a:t>
            </a:r>
          </a:p>
        </p:txBody>
      </p:sp>
      <p:sp>
        <p:nvSpPr>
          <p:cNvPr id="15" name="Rectangle 14">
            <a:extLst>
              <a:ext uri="{FF2B5EF4-FFF2-40B4-BE49-F238E27FC236}">
                <a16:creationId xmlns:a16="http://schemas.microsoft.com/office/drawing/2014/main" id="{BF4492EF-A33A-27B5-CB65-9B6F83EB2593}"/>
              </a:ext>
            </a:extLst>
          </p:cNvPr>
          <p:cNvSpPr/>
          <p:nvPr/>
        </p:nvSpPr>
        <p:spPr>
          <a:xfrm>
            <a:off x="91440" y="2499388"/>
            <a:ext cx="838698" cy="228593"/>
          </a:xfrm>
          <a:prstGeom prst="rect">
            <a:avLst/>
          </a:prstGeom>
          <a:noFill/>
          <a:ln>
            <a:gradFill flip="none" rotWithShape="1">
              <a:gsLst>
                <a:gs pos="0">
                  <a:schemeClr val="accent1">
                    <a:lumMod val="5000"/>
                    <a:lumOff val="95000"/>
                  </a:schemeClr>
                </a:gs>
                <a:gs pos="100000">
                  <a:srgbClr val="3F1C5A"/>
                </a:gs>
              </a:gsLst>
              <a:lin ang="16200000" scaled="1"/>
              <a:tileRect/>
            </a:gra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l-PL" sz="900" dirty="0" err="1">
                <a:solidFill>
                  <a:schemeClr val="tx1"/>
                </a:solidFill>
                <a:latin typeface="Tahoma" panose="020B0604030504040204" pitchFamily="34" charset="0"/>
                <a:ea typeface="Tahoma" panose="020B0604030504040204" pitchFamily="34" charset="0"/>
                <a:cs typeface="Tahoma" panose="020B0604030504040204" pitchFamily="34" charset="0"/>
              </a:rPr>
              <a:t>Answer</a:t>
            </a:r>
            <a:r>
              <a:rPr lang="pl-PL" sz="900" dirty="0">
                <a:solidFill>
                  <a:schemeClr val="tx1"/>
                </a:solidFill>
                <a:latin typeface="Tahoma" panose="020B0604030504040204" pitchFamily="34" charset="0"/>
                <a:ea typeface="Tahoma" panose="020B0604030504040204" pitchFamily="34" charset="0"/>
                <a:cs typeface="Tahoma" panose="020B0604030504040204" pitchFamily="34" charset="0"/>
              </a:rPr>
              <a:t> B :</a:t>
            </a:r>
          </a:p>
        </p:txBody>
      </p:sp>
      <p:sp>
        <p:nvSpPr>
          <p:cNvPr id="22" name="Rectangle 21">
            <a:extLst>
              <a:ext uri="{FF2B5EF4-FFF2-40B4-BE49-F238E27FC236}">
                <a16:creationId xmlns:a16="http://schemas.microsoft.com/office/drawing/2014/main" id="{0BACD02D-E7EC-D2E0-39C1-0E78BCD75D01}"/>
              </a:ext>
            </a:extLst>
          </p:cNvPr>
          <p:cNvSpPr/>
          <p:nvPr/>
        </p:nvSpPr>
        <p:spPr>
          <a:xfrm>
            <a:off x="91440" y="2766538"/>
            <a:ext cx="838698" cy="228593"/>
          </a:xfrm>
          <a:prstGeom prst="rect">
            <a:avLst/>
          </a:prstGeom>
          <a:noFill/>
          <a:ln>
            <a:gradFill flip="none" rotWithShape="1">
              <a:gsLst>
                <a:gs pos="0">
                  <a:schemeClr val="accent1">
                    <a:lumMod val="5000"/>
                    <a:lumOff val="95000"/>
                  </a:schemeClr>
                </a:gs>
                <a:gs pos="100000">
                  <a:srgbClr val="3F1C5A"/>
                </a:gs>
              </a:gsLst>
              <a:lin ang="16200000" scaled="1"/>
              <a:tileRect/>
            </a:gra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l-PL" sz="900" dirty="0" err="1">
                <a:solidFill>
                  <a:schemeClr val="tx1"/>
                </a:solidFill>
                <a:latin typeface="Tahoma" panose="020B0604030504040204" pitchFamily="34" charset="0"/>
                <a:ea typeface="Tahoma" panose="020B0604030504040204" pitchFamily="34" charset="0"/>
                <a:cs typeface="Tahoma" panose="020B0604030504040204" pitchFamily="34" charset="0"/>
              </a:rPr>
              <a:t>Answer</a:t>
            </a:r>
            <a:r>
              <a:rPr lang="pl-PL" sz="900" dirty="0">
                <a:solidFill>
                  <a:schemeClr val="tx1"/>
                </a:solidFill>
                <a:latin typeface="Tahoma" panose="020B0604030504040204" pitchFamily="34" charset="0"/>
                <a:ea typeface="Tahoma" panose="020B0604030504040204" pitchFamily="34" charset="0"/>
                <a:cs typeface="Tahoma" panose="020B0604030504040204" pitchFamily="34" charset="0"/>
              </a:rPr>
              <a:t> C :</a:t>
            </a:r>
          </a:p>
        </p:txBody>
      </p:sp>
      <p:sp>
        <p:nvSpPr>
          <p:cNvPr id="27" name="Rectangle 26">
            <a:extLst>
              <a:ext uri="{FF2B5EF4-FFF2-40B4-BE49-F238E27FC236}">
                <a16:creationId xmlns:a16="http://schemas.microsoft.com/office/drawing/2014/main" id="{B3606D19-595E-3DEF-840C-1E49D998FCCF}"/>
              </a:ext>
            </a:extLst>
          </p:cNvPr>
          <p:cNvSpPr/>
          <p:nvPr/>
        </p:nvSpPr>
        <p:spPr>
          <a:xfrm>
            <a:off x="91440" y="3037740"/>
            <a:ext cx="838698" cy="228593"/>
          </a:xfrm>
          <a:prstGeom prst="rect">
            <a:avLst/>
          </a:prstGeom>
          <a:noFill/>
          <a:ln>
            <a:gradFill flip="none" rotWithShape="1">
              <a:gsLst>
                <a:gs pos="0">
                  <a:schemeClr val="accent1">
                    <a:lumMod val="5000"/>
                    <a:lumOff val="95000"/>
                  </a:schemeClr>
                </a:gs>
                <a:gs pos="100000">
                  <a:srgbClr val="3F1C5A"/>
                </a:gs>
              </a:gsLst>
              <a:lin ang="16200000" scaled="1"/>
              <a:tileRect/>
            </a:gra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l-PL" sz="900" dirty="0" err="1">
                <a:solidFill>
                  <a:schemeClr val="tx1"/>
                </a:solidFill>
                <a:latin typeface="Tahoma" panose="020B0604030504040204" pitchFamily="34" charset="0"/>
                <a:ea typeface="Tahoma" panose="020B0604030504040204" pitchFamily="34" charset="0"/>
                <a:cs typeface="Tahoma" panose="020B0604030504040204" pitchFamily="34" charset="0"/>
              </a:rPr>
              <a:t>Answer</a:t>
            </a:r>
            <a:r>
              <a:rPr lang="pl-PL" sz="900" dirty="0">
                <a:solidFill>
                  <a:schemeClr val="tx1"/>
                </a:solidFill>
                <a:latin typeface="Tahoma" panose="020B0604030504040204" pitchFamily="34" charset="0"/>
                <a:ea typeface="Tahoma" panose="020B0604030504040204" pitchFamily="34" charset="0"/>
                <a:cs typeface="Tahoma" panose="020B0604030504040204" pitchFamily="34" charset="0"/>
              </a:rPr>
              <a:t> D :</a:t>
            </a:r>
          </a:p>
        </p:txBody>
      </p:sp>
      <p:sp>
        <p:nvSpPr>
          <p:cNvPr id="28" name="Rectangle 27">
            <a:extLst>
              <a:ext uri="{FF2B5EF4-FFF2-40B4-BE49-F238E27FC236}">
                <a16:creationId xmlns:a16="http://schemas.microsoft.com/office/drawing/2014/main" id="{50258D01-FFAA-B51E-DA4B-F824D0A85802}"/>
              </a:ext>
            </a:extLst>
          </p:cNvPr>
          <p:cNvSpPr/>
          <p:nvPr/>
        </p:nvSpPr>
        <p:spPr>
          <a:xfrm>
            <a:off x="994034" y="2235281"/>
            <a:ext cx="1410652" cy="198004"/>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pl-PL" sz="600" dirty="0" err="1">
                <a:solidFill>
                  <a:schemeClr val="bg1"/>
                </a:solidFill>
                <a:latin typeface="Tahoma" panose="020B0604030504040204" pitchFamily="34" charset="0"/>
                <a:ea typeface="Tahoma" panose="020B0604030504040204" pitchFamily="34" charset="0"/>
                <a:cs typeface="Tahoma" panose="020B0604030504040204" pitchFamily="34" charset="0"/>
              </a:rPr>
              <a:t>ffffff</a:t>
            </a:r>
            <a:endParaRPr lang="pl-PL" sz="6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29" name="Rectangle 28">
            <a:extLst>
              <a:ext uri="{FF2B5EF4-FFF2-40B4-BE49-F238E27FC236}">
                <a16:creationId xmlns:a16="http://schemas.microsoft.com/office/drawing/2014/main" id="{8E4BBD7D-8E3E-F9AA-3756-880681A7D078}"/>
              </a:ext>
            </a:extLst>
          </p:cNvPr>
          <p:cNvSpPr/>
          <p:nvPr/>
        </p:nvSpPr>
        <p:spPr>
          <a:xfrm>
            <a:off x="1005841" y="2498662"/>
            <a:ext cx="1410652" cy="198004"/>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pl-PL" sz="600" dirty="0" err="1">
                <a:solidFill>
                  <a:schemeClr val="bg1"/>
                </a:solidFill>
                <a:latin typeface="Tahoma" panose="020B0604030504040204" pitchFamily="34" charset="0"/>
                <a:ea typeface="Tahoma" panose="020B0604030504040204" pitchFamily="34" charset="0"/>
                <a:cs typeface="Tahoma" panose="020B0604030504040204" pitchFamily="34" charset="0"/>
              </a:rPr>
              <a:t>ffffff</a:t>
            </a:r>
            <a:endParaRPr lang="pl-PL" sz="6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30" name="Rectangle 29">
            <a:extLst>
              <a:ext uri="{FF2B5EF4-FFF2-40B4-BE49-F238E27FC236}">
                <a16:creationId xmlns:a16="http://schemas.microsoft.com/office/drawing/2014/main" id="{C2D8631E-EF62-4491-3181-5F6D5F834EFE}"/>
              </a:ext>
            </a:extLst>
          </p:cNvPr>
          <p:cNvSpPr/>
          <p:nvPr/>
        </p:nvSpPr>
        <p:spPr>
          <a:xfrm>
            <a:off x="1005841" y="2762043"/>
            <a:ext cx="1410652" cy="198004"/>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pl-PL" sz="600" dirty="0" err="1">
                <a:solidFill>
                  <a:schemeClr val="bg1"/>
                </a:solidFill>
                <a:latin typeface="Tahoma" panose="020B0604030504040204" pitchFamily="34" charset="0"/>
                <a:ea typeface="Tahoma" panose="020B0604030504040204" pitchFamily="34" charset="0"/>
                <a:cs typeface="Tahoma" panose="020B0604030504040204" pitchFamily="34" charset="0"/>
              </a:rPr>
              <a:t>ffffff</a:t>
            </a:r>
            <a:endParaRPr lang="pl-PL" sz="6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31" name="Rectangle 30">
            <a:extLst>
              <a:ext uri="{FF2B5EF4-FFF2-40B4-BE49-F238E27FC236}">
                <a16:creationId xmlns:a16="http://schemas.microsoft.com/office/drawing/2014/main" id="{BA7FDC0A-883F-9017-CD77-C4765783F5A7}"/>
              </a:ext>
            </a:extLst>
          </p:cNvPr>
          <p:cNvSpPr/>
          <p:nvPr/>
        </p:nvSpPr>
        <p:spPr>
          <a:xfrm>
            <a:off x="997793" y="3025425"/>
            <a:ext cx="1410652" cy="198004"/>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pl-PL" sz="600" dirty="0" err="1">
                <a:solidFill>
                  <a:schemeClr val="bg1"/>
                </a:solidFill>
                <a:latin typeface="Tahoma" panose="020B0604030504040204" pitchFamily="34" charset="0"/>
                <a:ea typeface="Tahoma" panose="020B0604030504040204" pitchFamily="34" charset="0"/>
                <a:cs typeface="Tahoma" panose="020B0604030504040204" pitchFamily="34" charset="0"/>
              </a:rPr>
              <a:t>ffffff</a:t>
            </a:r>
            <a:endParaRPr lang="pl-PL" sz="6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pic>
        <p:nvPicPr>
          <p:cNvPr id="43" name="Picture 42">
            <a:extLst>
              <a:ext uri="{FF2B5EF4-FFF2-40B4-BE49-F238E27FC236}">
                <a16:creationId xmlns:a16="http://schemas.microsoft.com/office/drawing/2014/main" id="{E6DC56BE-A135-0105-05E4-8910382881E9}"/>
              </a:ext>
            </a:extLst>
          </p:cNvPr>
          <p:cNvPicPr>
            <a:picLocks noChangeAspect="1"/>
          </p:cNvPicPr>
          <p:nvPr/>
        </p:nvPicPr>
        <p:blipFill rotWithShape="1">
          <a:blip r:embed="rId12">
            <a:clrChange>
              <a:clrFrom>
                <a:srgbClr val="F7F7F7"/>
              </a:clrFrom>
              <a:clrTo>
                <a:srgbClr val="F7F7F7">
                  <a:alpha val="0"/>
                </a:srgbClr>
              </a:clrTo>
            </a:clrChange>
            <a:extLst>
              <a:ext uri="{28A0092B-C50C-407E-A947-70E740481C1C}">
                <a14:useLocalDpi xmlns:a14="http://schemas.microsoft.com/office/drawing/2010/main" val="0"/>
              </a:ext>
              <a:ext uri="{837473B0-CC2E-450A-ABE3-18F120FF3D39}">
                <a1611:picAttrSrcUrl xmlns:a1611="http://schemas.microsoft.com/office/drawing/2016/11/main" r:id="rId13"/>
              </a:ext>
            </a:extLst>
          </a:blip>
          <a:srcRect l="7482" t="11003" r="80922" b="18743"/>
          <a:stretch/>
        </p:blipFill>
        <p:spPr>
          <a:xfrm>
            <a:off x="2279904" y="1623296"/>
            <a:ext cx="136589" cy="524918"/>
          </a:xfrm>
          <a:prstGeom prst="rect">
            <a:avLst/>
          </a:prstGeom>
        </p:spPr>
      </p:pic>
      <p:pic>
        <p:nvPicPr>
          <p:cNvPr id="47" name="Picture 46">
            <a:extLst>
              <a:ext uri="{FF2B5EF4-FFF2-40B4-BE49-F238E27FC236}">
                <a16:creationId xmlns:a16="http://schemas.microsoft.com/office/drawing/2014/main" id="{1B919CE3-D7CB-5245-8F18-F9CB5B55937B}"/>
              </a:ext>
            </a:extLst>
          </p:cNvPr>
          <p:cNvPicPr>
            <a:picLocks noChangeAspect="1"/>
          </p:cNvPicPr>
          <p:nvPr/>
        </p:nvPicPr>
        <p:blipFill rotWithShape="1">
          <a:blip r:embed="rId12">
            <a:clrChange>
              <a:clrFrom>
                <a:srgbClr val="F7F7F7"/>
              </a:clrFrom>
              <a:clrTo>
                <a:srgbClr val="F7F7F7">
                  <a:alpha val="0"/>
                </a:srgbClr>
              </a:clrTo>
            </a:clrChange>
            <a:extLst>
              <a:ext uri="{28A0092B-C50C-407E-A947-70E740481C1C}">
                <a14:useLocalDpi xmlns:a14="http://schemas.microsoft.com/office/drawing/2010/main" val="0"/>
              </a:ext>
              <a:ext uri="{837473B0-CC2E-450A-ABE3-18F120FF3D39}">
                <a1611:picAttrSrcUrl xmlns:a1611="http://schemas.microsoft.com/office/drawing/2016/11/main" r:id="rId13"/>
              </a:ext>
            </a:extLst>
          </a:blip>
          <a:srcRect l="7482" t="11003" r="80922" b="18743"/>
          <a:stretch/>
        </p:blipFill>
        <p:spPr>
          <a:xfrm>
            <a:off x="2272283" y="3700877"/>
            <a:ext cx="136589" cy="524918"/>
          </a:xfrm>
          <a:prstGeom prst="rect">
            <a:avLst/>
          </a:prstGeom>
        </p:spPr>
      </p:pic>
    </p:spTree>
    <p:extLst>
      <p:ext uri="{BB962C8B-B14F-4D97-AF65-F5344CB8AC3E}">
        <p14:creationId xmlns:p14="http://schemas.microsoft.com/office/powerpoint/2010/main" val="26884491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FBF9F4"/>
        </a:solidFill>
        <a:effectLst/>
      </p:bgPr>
    </p:bg>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id="{9E679659-307D-4999-F67F-53BDEAED9921}"/>
              </a:ext>
            </a:extLst>
          </p:cNvPr>
          <p:cNvSpPr/>
          <p:nvPr/>
        </p:nvSpPr>
        <p:spPr>
          <a:xfrm>
            <a:off x="1680210" y="4549962"/>
            <a:ext cx="838800" cy="484229"/>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b"/>
          <a:lstStyle/>
          <a:p>
            <a:pPr algn="ctr"/>
            <a:r>
              <a:rPr lang="pl-PL" sz="1100" dirty="0">
                <a:latin typeface="Tahoma" panose="020B0604030504040204" pitchFamily="34" charset="0"/>
                <a:ea typeface="Tahoma" panose="020B0604030504040204" pitchFamily="34" charset="0"/>
                <a:cs typeface="Tahoma" panose="020B0604030504040204" pitchFamily="34" charset="0"/>
              </a:rPr>
              <a:t>Train</a:t>
            </a:r>
          </a:p>
        </p:txBody>
      </p:sp>
      <p:sp>
        <p:nvSpPr>
          <p:cNvPr id="37" name="Rectangle 36">
            <a:extLst>
              <a:ext uri="{FF2B5EF4-FFF2-40B4-BE49-F238E27FC236}">
                <a16:creationId xmlns:a16="http://schemas.microsoft.com/office/drawing/2014/main" id="{55164A50-C6FB-CFD0-8B7D-77320688276A}"/>
              </a:ext>
            </a:extLst>
          </p:cNvPr>
          <p:cNvSpPr/>
          <p:nvPr/>
        </p:nvSpPr>
        <p:spPr>
          <a:xfrm>
            <a:off x="83392" y="4564965"/>
            <a:ext cx="838698" cy="228593"/>
          </a:xfrm>
          <a:prstGeom prst="rect">
            <a:avLst/>
          </a:prstGeom>
          <a:noFill/>
          <a:ln>
            <a:gradFill flip="none" rotWithShape="1">
              <a:gsLst>
                <a:gs pos="0">
                  <a:schemeClr val="accent1">
                    <a:lumMod val="5000"/>
                    <a:lumOff val="95000"/>
                  </a:schemeClr>
                </a:gs>
                <a:gs pos="100000">
                  <a:srgbClr val="3F1C5A"/>
                </a:gs>
              </a:gsLst>
              <a:lin ang="16200000" scaled="1"/>
              <a:tileRect/>
            </a:gra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l-PL" sz="900" dirty="0" err="1">
                <a:solidFill>
                  <a:schemeClr val="tx1"/>
                </a:solidFill>
                <a:latin typeface="Tahoma" panose="020B0604030504040204" pitchFamily="34" charset="0"/>
                <a:ea typeface="Tahoma" panose="020B0604030504040204" pitchFamily="34" charset="0"/>
                <a:cs typeface="Tahoma" panose="020B0604030504040204" pitchFamily="34" charset="0"/>
              </a:rPr>
              <a:t>Answer</a:t>
            </a:r>
            <a:r>
              <a:rPr lang="pl-PL" sz="900" dirty="0">
                <a:solidFill>
                  <a:schemeClr val="tx1"/>
                </a:solidFill>
                <a:latin typeface="Tahoma" panose="020B0604030504040204" pitchFamily="34" charset="0"/>
                <a:ea typeface="Tahoma" panose="020B0604030504040204" pitchFamily="34" charset="0"/>
                <a:cs typeface="Tahoma" panose="020B0604030504040204" pitchFamily="34" charset="0"/>
              </a:rPr>
              <a:t> B :</a:t>
            </a:r>
          </a:p>
        </p:txBody>
      </p:sp>
      <p:sp>
        <p:nvSpPr>
          <p:cNvPr id="10" name="Rectangle: Rounded Corners 9">
            <a:extLst>
              <a:ext uri="{FF2B5EF4-FFF2-40B4-BE49-F238E27FC236}">
                <a16:creationId xmlns:a16="http://schemas.microsoft.com/office/drawing/2014/main" id="{E776BEE0-D408-8AEC-E2D4-D1CC357329AF}"/>
              </a:ext>
            </a:extLst>
          </p:cNvPr>
          <p:cNvSpPr/>
          <p:nvPr/>
        </p:nvSpPr>
        <p:spPr>
          <a:xfrm>
            <a:off x="31060" y="265550"/>
            <a:ext cx="742848" cy="241300"/>
          </a:xfrm>
          <a:prstGeom prst="roundRect">
            <a:avLst>
              <a:gd name="adj" fmla="val 33509"/>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endParaRPr lang="pl-PL" sz="800" dirty="0">
              <a:latin typeface="Tahoma" panose="020B0604030504040204" pitchFamily="34" charset="0"/>
              <a:ea typeface="Tahoma" panose="020B0604030504040204" pitchFamily="34" charset="0"/>
              <a:cs typeface="Tahoma" panose="020B0604030504040204" pitchFamily="34" charset="0"/>
            </a:endParaRPr>
          </a:p>
        </p:txBody>
      </p:sp>
      <p:sp>
        <p:nvSpPr>
          <p:cNvPr id="5" name="Rectangle 4">
            <a:extLst>
              <a:ext uri="{FF2B5EF4-FFF2-40B4-BE49-F238E27FC236}">
                <a16:creationId xmlns:a16="http://schemas.microsoft.com/office/drawing/2014/main" id="{2EC90127-CCFA-B40B-0C59-95B6B9974059}"/>
              </a:ext>
            </a:extLst>
          </p:cNvPr>
          <p:cNvSpPr/>
          <p:nvPr/>
        </p:nvSpPr>
        <p:spPr>
          <a:xfrm>
            <a:off x="0" y="278296"/>
            <a:ext cx="584200" cy="2413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pl-PL" sz="16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lvl</a:t>
            </a:r>
            <a:r>
              <a:rPr lang="pl-PL" sz="1600" dirty="0">
                <a:solidFill>
                  <a:schemeClr val="tx1"/>
                </a:solidFill>
                <a:latin typeface="Open sans" panose="020B0606030504020204" pitchFamily="34" charset="0"/>
                <a:ea typeface="Open sans" panose="020B0606030504020204" pitchFamily="34" charset="0"/>
                <a:cs typeface="Open sans" panose="020B0606030504020204" pitchFamily="34" charset="0"/>
              </a:rPr>
              <a:t> 3</a:t>
            </a:r>
          </a:p>
        </p:txBody>
      </p:sp>
      <p:sp>
        <p:nvSpPr>
          <p:cNvPr id="7" name="Arrow: Chevron 6">
            <a:extLst>
              <a:ext uri="{FF2B5EF4-FFF2-40B4-BE49-F238E27FC236}">
                <a16:creationId xmlns:a16="http://schemas.microsoft.com/office/drawing/2014/main" id="{E330E8CB-606B-8001-4143-5845E077660A}"/>
              </a:ext>
            </a:extLst>
          </p:cNvPr>
          <p:cNvSpPr/>
          <p:nvPr/>
        </p:nvSpPr>
        <p:spPr>
          <a:xfrm rot="5400000">
            <a:off x="580388" y="319888"/>
            <a:ext cx="120015" cy="158116"/>
          </a:xfrm>
          <a:prstGeom prst="chevron">
            <a:avLst>
              <a:gd name="adj" fmla="val 94220"/>
            </a:avLst>
          </a:prstGeom>
          <a:solidFill>
            <a:schemeClr val="tx1"/>
          </a:solidFill>
          <a:ln>
            <a:solidFill>
              <a:schemeClr val="tx1"/>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pl-PL">
              <a:solidFill>
                <a:schemeClr val="tx1"/>
              </a:solidFill>
            </a:endParaRPr>
          </a:p>
        </p:txBody>
      </p:sp>
      <p:sp>
        <p:nvSpPr>
          <p:cNvPr id="13" name="Rectangle: Rounded Corners 12">
            <a:extLst>
              <a:ext uri="{FF2B5EF4-FFF2-40B4-BE49-F238E27FC236}">
                <a16:creationId xmlns:a16="http://schemas.microsoft.com/office/drawing/2014/main" id="{97BCA11B-0E32-9738-5A30-720921652565}"/>
              </a:ext>
            </a:extLst>
          </p:cNvPr>
          <p:cNvSpPr/>
          <p:nvPr/>
        </p:nvSpPr>
        <p:spPr>
          <a:xfrm>
            <a:off x="888258" y="273336"/>
            <a:ext cx="742848" cy="241300"/>
          </a:xfrm>
          <a:prstGeom prst="roundRect">
            <a:avLst>
              <a:gd name="adj" fmla="val 33509"/>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endParaRPr lang="pl-PL" sz="800" dirty="0">
              <a:latin typeface="Tahoma" panose="020B0604030504040204" pitchFamily="34" charset="0"/>
              <a:ea typeface="Tahoma" panose="020B0604030504040204" pitchFamily="34" charset="0"/>
              <a:cs typeface="Tahoma" panose="020B0604030504040204" pitchFamily="34" charset="0"/>
            </a:endParaRPr>
          </a:p>
        </p:txBody>
      </p:sp>
      <p:sp>
        <p:nvSpPr>
          <p:cNvPr id="14" name="Rectangle: Rounded Corners 13">
            <a:extLst>
              <a:ext uri="{FF2B5EF4-FFF2-40B4-BE49-F238E27FC236}">
                <a16:creationId xmlns:a16="http://schemas.microsoft.com/office/drawing/2014/main" id="{B898B335-9131-C04C-6159-FC32BA1D4332}"/>
              </a:ext>
            </a:extLst>
          </p:cNvPr>
          <p:cNvSpPr/>
          <p:nvPr/>
        </p:nvSpPr>
        <p:spPr>
          <a:xfrm>
            <a:off x="1745455" y="273336"/>
            <a:ext cx="742848" cy="241300"/>
          </a:xfrm>
          <a:prstGeom prst="roundRect">
            <a:avLst>
              <a:gd name="adj" fmla="val 33509"/>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endParaRPr lang="pl-PL" sz="800" dirty="0">
              <a:latin typeface="Tahoma" panose="020B0604030504040204" pitchFamily="34" charset="0"/>
              <a:ea typeface="Tahoma" panose="020B0604030504040204" pitchFamily="34" charset="0"/>
              <a:cs typeface="Tahoma" panose="020B0604030504040204" pitchFamily="34" charset="0"/>
            </a:endParaRPr>
          </a:p>
        </p:txBody>
      </p:sp>
      <p:pic>
        <p:nvPicPr>
          <p:cNvPr id="16" name="Picture 15">
            <a:extLst>
              <a:ext uri="{FF2B5EF4-FFF2-40B4-BE49-F238E27FC236}">
                <a16:creationId xmlns:a16="http://schemas.microsoft.com/office/drawing/2014/main" id="{37790D67-474D-3D24-8564-B5F8842CC508}"/>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895736" y="298154"/>
            <a:ext cx="255551" cy="191663"/>
          </a:xfrm>
          <a:prstGeom prst="rect">
            <a:avLst/>
          </a:prstGeom>
        </p:spPr>
      </p:pic>
      <p:sp>
        <p:nvSpPr>
          <p:cNvPr id="18" name="Rectangle 17">
            <a:extLst>
              <a:ext uri="{FF2B5EF4-FFF2-40B4-BE49-F238E27FC236}">
                <a16:creationId xmlns:a16="http://schemas.microsoft.com/office/drawing/2014/main" id="{66C65F6E-DF45-A5F9-3D54-FB17661AE7A0}"/>
              </a:ext>
            </a:extLst>
          </p:cNvPr>
          <p:cNvSpPr/>
          <p:nvPr/>
        </p:nvSpPr>
        <p:spPr>
          <a:xfrm>
            <a:off x="1075977" y="273336"/>
            <a:ext cx="584200" cy="2413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pl-PL" sz="16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Eng</a:t>
            </a:r>
            <a:endParaRPr lang="pl-PL" sz="16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19" name="Graphic 18" descr="Daily calendar">
            <a:extLst>
              <a:ext uri="{FF2B5EF4-FFF2-40B4-BE49-F238E27FC236}">
                <a16:creationId xmlns:a16="http://schemas.microsoft.com/office/drawing/2014/main" id="{FAECFFC1-748F-E9A8-B82A-0000BBB7634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771955" y="287140"/>
            <a:ext cx="198120" cy="198120"/>
          </a:xfrm>
          <a:prstGeom prst="rect">
            <a:avLst/>
          </a:prstGeom>
        </p:spPr>
      </p:pic>
      <p:sp>
        <p:nvSpPr>
          <p:cNvPr id="20" name="Rectangle 19">
            <a:extLst>
              <a:ext uri="{FF2B5EF4-FFF2-40B4-BE49-F238E27FC236}">
                <a16:creationId xmlns:a16="http://schemas.microsoft.com/office/drawing/2014/main" id="{4337F17A-ADAE-9100-3EE1-2BB529E9ECD4}"/>
              </a:ext>
            </a:extLst>
          </p:cNvPr>
          <p:cNvSpPr/>
          <p:nvPr/>
        </p:nvSpPr>
        <p:spPr>
          <a:xfrm>
            <a:off x="1930603" y="273336"/>
            <a:ext cx="584200" cy="2413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pl-PL" sz="1600" dirty="0">
                <a:solidFill>
                  <a:schemeClr val="tx1"/>
                </a:solidFill>
                <a:latin typeface="Open sans" panose="020B0606030504020204" pitchFamily="34" charset="0"/>
                <a:ea typeface="Open sans" panose="020B0606030504020204" pitchFamily="34" charset="0"/>
                <a:cs typeface="Open sans" panose="020B0606030504020204" pitchFamily="34" charset="0"/>
              </a:rPr>
              <a:t>22h</a:t>
            </a:r>
          </a:p>
        </p:txBody>
      </p:sp>
      <p:sp>
        <p:nvSpPr>
          <p:cNvPr id="57" name="Rectangle 56">
            <a:extLst>
              <a:ext uri="{FF2B5EF4-FFF2-40B4-BE49-F238E27FC236}">
                <a16:creationId xmlns:a16="http://schemas.microsoft.com/office/drawing/2014/main" id="{94F84D9C-C839-D8F5-6668-9DA6F2E4029C}"/>
              </a:ext>
            </a:extLst>
          </p:cNvPr>
          <p:cNvSpPr/>
          <p:nvPr/>
        </p:nvSpPr>
        <p:spPr>
          <a:xfrm>
            <a:off x="-981" y="4549962"/>
            <a:ext cx="838800" cy="484229"/>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b"/>
          <a:lstStyle/>
          <a:p>
            <a:pPr algn="ctr"/>
            <a:r>
              <a:rPr lang="pl-PL" sz="1100" dirty="0" err="1">
                <a:solidFill>
                  <a:schemeClr val="bg1"/>
                </a:solidFill>
                <a:latin typeface="Tahoma" panose="020B0604030504040204" pitchFamily="34" charset="0"/>
                <a:ea typeface="Tahoma" panose="020B0604030504040204" pitchFamily="34" charset="0"/>
                <a:cs typeface="Tahoma" panose="020B0604030504040204" pitchFamily="34" charset="0"/>
              </a:rPr>
              <a:t>Learn</a:t>
            </a:r>
            <a:endParaRPr lang="pl-PL"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58" name="Rectangle 57">
            <a:extLst>
              <a:ext uri="{FF2B5EF4-FFF2-40B4-BE49-F238E27FC236}">
                <a16:creationId xmlns:a16="http://schemas.microsoft.com/office/drawing/2014/main" id="{819CC536-2DE2-DFEE-0845-575F58AD4D0F}"/>
              </a:ext>
            </a:extLst>
          </p:cNvPr>
          <p:cNvSpPr/>
          <p:nvPr/>
        </p:nvSpPr>
        <p:spPr>
          <a:xfrm>
            <a:off x="840281" y="4549962"/>
            <a:ext cx="838800" cy="484229"/>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b"/>
          <a:lstStyle/>
          <a:p>
            <a:pPr algn="ctr"/>
            <a:r>
              <a:rPr lang="pl-PL" sz="1100" dirty="0" err="1">
                <a:solidFill>
                  <a:schemeClr val="tx1"/>
                </a:solidFill>
                <a:latin typeface="Tahoma" panose="020B0604030504040204" pitchFamily="34" charset="0"/>
                <a:ea typeface="Tahoma" panose="020B0604030504040204" pitchFamily="34" charset="0"/>
                <a:cs typeface="Tahoma" panose="020B0604030504040204" pitchFamily="34" charset="0"/>
              </a:rPr>
              <a:t>Add</a:t>
            </a:r>
            <a:r>
              <a:rPr lang="pl-PL" sz="11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pl-PL" sz="1100" dirty="0" err="1">
                <a:solidFill>
                  <a:schemeClr val="tx1"/>
                </a:solidFill>
                <a:latin typeface="Tahoma" panose="020B0604030504040204" pitchFamily="34" charset="0"/>
                <a:ea typeface="Tahoma" panose="020B0604030504040204" pitchFamily="34" charset="0"/>
                <a:cs typeface="Tahoma" panose="020B0604030504040204" pitchFamily="34" charset="0"/>
              </a:rPr>
              <a:t>new</a:t>
            </a:r>
            <a:endParaRPr lang="pl-PL" sz="11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pic>
        <p:nvPicPr>
          <p:cNvPr id="59" name="Graphic 58" descr="Graduation cap">
            <a:extLst>
              <a:ext uri="{FF2B5EF4-FFF2-40B4-BE49-F238E27FC236}">
                <a16:creationId xmlns:a16="http://schemas.microsoft.com/office/drawing/2014/main" id="{76ACB41E-AB8E-C56A-7ABA-9CF120DD1B2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73949" y="4525353"/>
            <a:ext cx="333270" cy="380135"/>
          </a:xfrm>
          <a:prstGeom prst="rect">
            <a:avLst/>
          </a:prstGeom>
        </p:spPr>
      </p:pic>
      <p:pic>
        <p:nvPicPr>
          <p:cNvPr id="60" name="Graphic 59" descr="Add">
            <a:extLst>
              <a:ext uri="{FF2B5EF4-FFF2-40B4-BE49-F238E27FC236}">
                <a16:creationId xmlns:a16="http://schemas.microsoft.com/office/drawing/2014/main" id="{46EA8AD5-80F1-8BFA-F257-2F11D9F334F0}"/>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101862" y="4582700"/>
            <a:ext cx="315638" cy="265442"/>
          </a:xfrm>
          <a:prstGeom prst="rect">
            <a:avLst/>
          </a:prstGeom>
        </p:spPr>
      </p:pic>
      <p:pic>
        <p:nvPicPr>
          <p:cNvPr id="68" name="Graphic 67" descr="Brain in head">
            <a:extLst>
              <a:ext uri="{FF2B5EF4-FFF2-40B4-BE49-F238E27FC236}">
                <a16:creationId xmlns:a16="http://schemas.microsoft.com/office/drawing/2014/main" id="{EACB71BD-59DF-7512-EB10-2DC34A273AE1}"/>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969300" y="4582700"/>
            <a:ext cx="295158" cy="265443"/>
          </a:xfrm>
          <a:prstGeom prst="rect">
            <a:avLst/>
          </a:prstGeom>
        </p:spPr>
      </p:pic>
      <p:sp>
        <p:nvSpPr>
          <p:cNvPr id="17" name="Rectangle: Rounded Corners 16">
            <a:extLst>
              <a:ext uri="{FF2B5EF4-FFF2-40B4-BE49-F238E27FC236}">
                <a16:creationId xmlns:a16="http://schemas.microsoft.com/office/drawing/2014/main" id="{BD6C17B1-32BA-9FB5-5C60-4C1091F011D5}"/>
              </a:ext>
            </a:extLst>
          </p:cNvPr>
          <p:cNvSpPr/>
          <p:nvPr/>
        </p:nvSpPr>
        <p:spPr>
          <a:xfrm>
            <a:off x="387015" y="599511"/>
            <a:ext cx="1740489" cy="247604"/>
          </a:xfrm>
          <a:prstGeom prst="roundRect">
            <a:avLst>
              <a:gd name="adj" fmla="val 50000"/>
            </a:avLst>
          </a:prstGeom>
          <a:solidFill>
            <a:schemeClr val="accent4"/>
          </a:solidFill>
          <a:ln cap="rnd" cmpd="sng">
            <a:solidFill>
              <a:schemeClr val="tx1">
                <a:lumMod val="95000"/>
                <a:lumOff val="5000"/>
                <a:alpha val="96000"/>
              </a:schemeClr>
            </a:solidFill>
          </a:ln>
          <a:effectLst>
            <a:softEdge rad="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l-PL" sz="1000" dirty="0" err="1">
                <a:latin typeface="Tahoma" panose="020B0604030504040204" pitchFamily="34" charset="0"/>
                <a:ea typeface="Tahoma" panose="020B0604030504040204" pitchFamily="34" charset="0"/>
                <a:cs typeface="Tahoma" panose="020B0604030504040204" pitchFamily="34" charset="0"/>
              </a:rPr>
              <a:t>Add</a:t>
            </a:r>
            <a:r>
              <a:rPr lang="pl-PL" sz="1000" dirty="0">
                <a:latin typeface="Tahoma" panose="020B0604030504040204" pitchFamily="34" charset="0"/>
                <a:ea typeface="Tahoma" panose="020B0604030504040204" pitchFamily="34" charset="0"/>
                <a:cs typeface="Tahoma" panose="020B0604030504040204" pitchFamily="34" charset="0"/>
              </a:rPr>
              <a:t> quiz </a:t>
            </a:r>
            <a:r>
              <a:rPr lang="pl-PL" sz="1000" dirty="0" err="1">
                <a:latin typeface="Tahoma" panose="020B0604030504040204" pitchFamily="34" charset="0"/>
                <a:ea typeface="Tahoma" panose="020B0604030504040204" pitchFamily="34" charset="0"/>
                <a:cs typeface="Tahoma" panose="020B0604030504040204" pitchFamily="34" charset="0"/>
              </a:rPr>
              <a:t>content</a:t>
            </a:r>
            <a:endParaRPr lang="pl-PL" sz="1000" dirty="0">
              <a:latin typeface="Tahoma" panose="020B0604030504040204" pitchFamily="34" charset="0"/>
              <a:ea typeface="Tahoma" panose="020B0604030504040204" pitchFamily="34" charset="0"/>
              <a:cs typeface="Tahoma" panose="020B0604030504040204" pitchFamily="34" charset="0"/>
            </a:endParaRPr>
          </a:p>
        </p:txBody>
      </p:sp>
      <p:cxnSp>
        <p:nvCxnSpPr>
          <p:cNvPr id="23" name="Straight Connector 22">
            <a:extLst>
              <a:ext uri="{FF2B5EF4-FFF2-40B4-BE49-F238E27FC236}">
                <a16:creationId xmlns:a16="http://schemas.microsoft.com/office/drawing/2014/main" id="{2E20180B-F64F-1D68-F6BD-E311C64AB99E}"/>
              </a:ext>
            </a:extLst>
          </p:cNvPr>
          <p:cNvCxnSpPr/>
          <p:nvPr/>
        </p:nvCxnSpPr>
        <p:spPr>
          <a:xfrm>
            <a:off x="-6035" y="629274"/>
            <a:ext cx="432000" cy="0"/>
          </a:xfrm>
          <a:prstGeom prst="line">
            <a:avLst/>
          </a:prstGeom>
          <a:ln w="127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4887A9AA-2B82-A7C8-7052-3B703E9FE0C6}"/>
              </a:ext>
            </a:extLst>
          </p:cNvPr>
          <p:cNvCxnSpPr/>
          <p:nvPr/>
        </p:nvCxnSpPr>
        <p:spPr>
          <a:xfrm>
            <a:off x="-6034" y="821679"/>
            <a:ext cx="432000" cy="0"/>
          </a:xfrm>
          <a:prstGeom prst="line">
            <a:avLst/>
          </a:prstGeom>
          <a:ln w="127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72DAE8BE-9475-5822-D0B0-B4528CF1F7FF}"/>
              </a:ext>
            </a:extLst>
          </p:cNvPr>
          <p:cNvCxnSpPr/>
          <p:nvPr/>
        </p:nvCxnSpPr>
        <p:spPr>
          <a:xfrm>
            <a:off x="2081329" y="629274"/>
            <a:ext cx="432000" cy="0"/>
          </a:xfrm>
          <a:prstGeom prst="line">
            <a:avLst/>
          </a:prstGeom>
          <a:ln w="127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F608AD53-4A73-09E0-98B2-20E6EA45DDEA}"/>
              </a:ext>
            </a:extLst>
          </p:cNvPr>
          <p:cNvCxnSpPr/>
          <p:nvPr/>
        </p:nvCxnSpPr>
        <p:spPr>
          <a:xfrm>
            <a:off x="2081330" y="821679"/>
            <a:ext cx="432000" cy="0"/>
          </a:xfrm>
          <a:prstGeom prst="line">
            <a:avLst/>
          </a:prstGeom>
          <a:ln w="127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pic>
        <p:nvPicPr>
          <p:cNvPr id="42" name="Picture 41">
            <a:extLst>
              <a:ext uri="{FF2B5EF4-FFF2-40B4-BE49-F238E27FC236}">
                <a16:creationId xmlns:a16="http://schemas.microsoft.com/office/drawing/2014/main" id="{C08D1560-F8A3-BA48-49F3-D8CF4A804AB1}"/>
              </a:ext>
            </a:extLst>
          </p:cNvPr>
          <p:cNvPicPr>
            <a:picLocks noChangeAspect="1"/>
          </p:cNvPicPr>
          <p:nvPr/>
        </p:nvPicPr>
        <p:blipFill rotWithShape="1">
          <a:blip r:embed="rId12">
            <a:clrChange>
              <a:clrFrom>
                <a:srgbClr val="F7F7F7"/>
              </a:clrFrom>
              <a:clrTo>
                <a:srgbClr val="F7F7F7">
                  <a:alpha val="0"/>
                </a:srgbClr>
              </a:clrTo>
            </a:clrChange>
            <a:extLst>
              <a:ext uri="{28A0092B-C50C-407E-A947-70E740481C1C}">
                <a14:useLocalDpi xmlns:a14="http://schemas.microsoft.com/office/drawing/2010/main" val="0"/>
              </a:ext>
              <a:ext uri="{837473B0-CC2E-450A-ABE3-18F120FF3D39}">
                <a1611:picAttrSrcUrl xmlns:a1611="http://schemas.microsoft.com/office/drawing/2016/11/main" r:id="rId13"/>
              </a:ext>
            </a:extLst>
          </a:blip>
          <a:srcRect l="7482" t="11003" r="80922" b="18743"/>
          <a:stretch/>
        </p:blipFill>
        <p:spPr>
          <a:xfrm>
            <a:off x="2312367" y="743914"/>
            <a:ext cx="217835" cy="3818792"/>
          </a:xfrm>
          <a:prstGeom prst="rect">
            <a:avLst/>
          </a:prstGeom>
        </p:spPr>
      </p:pic>
      <p:sp>
        <p:nvSpPr>
          <p:cNvPr id="4" name="Rectangle 3">
            <a:extLst>
              <a:ext uri="{FF2B5EF4-FFF2-40B4-BE49-F238E27FC236}">
                <a16:creationId xmlns:a16="http://schemas.microsoft.com/office/drawing/2014/main" id="{9CC122D0-2F30-7918-1E87-5CBF63C7E6B8}"/>
              </a:ext>
            </a:extLst>
          </p:cNvPr>
          <p:cNvSpPr/>
          <p:nvPr/>
        </p:nvSpPr>
        <p:spPr>
          <a:xfrm>
            <a:off x="83393" y="1278973"/>
            <a:ext cx="2325052" cy="53644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pl-PL"/>
          </a:p>
        </p:txBody>
      </p:sp>
      <p:sp>
        <p:nvSpPr>
          <p:cNvPr id="44" name="Rectangle: Rounded Corners 43">
            <a:extLst>
              <a:ext uri="{FF2B5EF4-FFF2-40B4-BE49-F238E27FC236}">
                <a16:creationId xmlns:a16="http://schemas.microsoft.com/office/drawing/2014/main" id="{D96150AB-4F7E-92AD-1F7B-B4DEF8EC96FC}"/>
              </a:ext>
            </a:extLst>
          </p:cNvPr>
          <p:cNvSpPr/>
          <p:nvPr/>
        </p:nvSpPr>
        <p:spPr>
          <a:xfrm>
            <a:off x="1047800" y="1035079"/>
            <a:ext cx="624457" cy="208471"/>
          </a:xfrm>
          <a:prstGeom prst="roundRect">
            <a:avLst>
              <a:gd name="adj" fmla="val 50000"/>
            </a:avLst>
          </a:prstGeom>
          <a:solidFill>
            <a:srgbClr val="8238BA"/>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l-PL" sz="1050" dirty="0"/>
              <a:t>image</a:t>
            </a:r>
          </a:p>
        </p:txBody>
      </p:sp>
      <p:sp>
        <p:nvSpPr>
          <p:cNvPr id="46" name="Rectangle: Rounded Corners 45">
            <a:extLst>
              <a:ext uri="{FF2B5EF4-FFF2-40B4-BE49-F238E27FC236}">
                <a16:creationId xmlns:a16="http://schemas.microsoft.com/office/drawing/2014/main" id="{C922AD53-4996-61A9-C98D-D862267931A4}"/>
              </a:ext>
            </a:extLst>
          </p:cNvPr>
          <p:cNvSpPr/>
          <p:nvPr/>
        </p:nvSpPr>
        <p:spPr>
          <a:xfrm>
            <a:off x="1741029" y="1030053"/>
            <a:ext cx="624457" cy="208471"/>
          </a:xfrm>
          <a:prstGeom prst="roundRect">
            <a:avLst>
              <a:gd name="adj" fmla="val 50000"/>
            </a:avLst>
          </a:prstGeom>
          <a:solidFill>
            <a:srgbClr val="8238BA"/>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l-PL" sz="1050" dirty="0"/>
              <a:t>video</a:t>
            </a:r>
          </a:p>
        </p:txBody>
      </p:sp>
      <p:sp>
        <p:nvSpPr>
          <p:cNvPr id="2" name="Rectangle 1">
            <a:extLst>
              <a:ext uri="{FF2B5EF4-FFF2-40B4-BE49-F238E27FC236}">
                <a16:creationId xmlns:a16="http://schemas.microsoft.com/office/drawing/2014/main" id="{04E2F5FD-345C-3505-B164-1C97B8DBECE5}"/>
              </a:ext>
            </a:extLst>
          </p:cNvPr>
          <p:cNvSpPr/>
          <p:nvPr/>
        </p:nvSpPr>
        <p:spPr>
          <a:xfrm>
            <a:off x="83392" y="980819"/>
            <a:ext cx="838698" cy="228593"/>
          </a:xfrm>
          <a:prstGeom prst="rect">
            <a:avLst/>
          </a:prstGeom>
          <a:noFill/>
          <a:ln>
            <a:gradFill flip="none" rotWithShape="1">
              <a:gsLst>
                <a:gs pos="0">
                  <a:schemeClr val="accent1">
                    <a:lumMod val="5000"/>
                    <a:lumOff val="95000"/>
                  </a:schemeClr>
                </a:gs>
                <a:gs pos="100000">
                  <a:srgbClr val="3F1C5A"/>
                </a:gs>
              </a:gsLst>
              <a:lin ang="16200000" scaled="1"/>
              <a:tileRect/>
            </a:gra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l-PL" sz="900" dirty="0" err="1">
                <a:solidFill>
                  <a:schemeClr val="tx1"/>
                </a:solidFill>
                <a:latin typeface="Tahoma" panose="020B0604030504040204" pitchFamily="34" charset="0"/>
                <a:ea typeface="Tahoma" panose="020B0604030504040204" pitchFamily="34" charset="0"/>
                <a:cs typeface="Tahoma" panose="020B0604030504040204" pitchFamily="34" charset="0"/>
              </a:rPr>
              <a:t>Question</a:t>
            </a:r>
            <a:r>
              <a:rPr lang="pl-PL" sz="900" dirty="0">
                <a:solidFill>
                  <a:schemeClr val="tx1"/>
                </a:solidFill>
                <a:latin typeface="Tahoma" panose="020B0604030504040204" pitchFamily="34" charset="0"/>
                <a:ea typeface="Tahoma" panose="020B0604030504040204" pitchFamily="34" charset="0"/>
                <a:cs typeface="Tahoma" panose="020B0604030504040204" pitchFamily="34" charset="0"/>
              </a:rPr>
              <a:t> 7 :</a:t>
            </a:r>
          </a:p>
        </p:txBody>
      </p:sp>
      <p:sp>
        <p:nvSpPr>
          <p:cNvPr id="12" name="Rectangle 11">
            <a:extLst>
              <a:ext uri="{FF2B5EF4-FFF2-40B4-BE49-F238E27FC236}">
                <a16:creationId xmlns:a16="http://schemas.microsoft.com/office/drawing/2014/main" id="{0825A3E1-B9DF-BA43-2656-956DDA4C6591}"/>
              </a:ext>
            </a:extLst>
          </p:cNvPr>
          <p:cNvSpPr/>
          <p:nvPr/>
        </p:nvSpPr>
        <p:spPr>
          <a:xfrm>
            <a:off x="83392" y="1893554"/>
            <a:ext cx="838698" cy="228593"/>
          </a:xfrm>
          <a:prstGeom prst="rect">
            <a:avLst/>
          </a:prstGeom>
          <a:noFill/>
          <a:ln>
            <a:gradFill flip="none" rotWithShape="1">
              <a:gsLst>
                <a:gs pos="0">
                  <a:schemeClr val="accent1">
                    <a:lumMod val="5000"/>
                    <a:lumOff val="95000"/>
                  </a:schemeClr>
                </a:gs>
                <a:gs pos="100000">
                  <a:srgbClr val="3F1C5A"/>
                </a:gs>
              </a:gsLst>
              <a:lin ang="16200000" scaled="1"/>
              <a:tileRect/>
            </a:gra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l-PL" sz="900" dirty="0" err="1">
                <a:solidFill>
                  <a:schemeClr val="tx1"/>
                </a:solidFill>
                <a:latin typeface="Tahoma" panose="020B0604030504040204" pitchFamily="34" charset="0"/>
                <a:ea typeface="Tahoma" panose="020B0604030504040204" pitchFamily="34" charset="0"/>
                <a:cs typeface="Tahoma" panose="020B0604030504040204" pitchFamily="34" charset="0"/>
              </a:rPr>
              <a:t>Answer</a:t>
            </a:r>
            <a:r>
              <a:rPr lang="pl-PL" sz="900" dirty="0">
                <a:solidFill>
                  <a:schemeClr val="tx1"/>
                </a:solidFill>
                <a:latin typeface="Tahoma" panose="020B0604030504040204" pitchFamily="34" charset="0"/>
                <a:ea typeface="Tahoma" panose="020B0604030504040204" pitchFamily="34" charset="0"/>
                <a:cs typeface="Tahoma" panose="020B0604030504040204" pitchFamily="34" charset="0"/>
              </a:rPr>
              <a:t> A :</a:t>
            </a:r>
          </a:p>
        </p:txBody>
      </p:sp>
      <p:sp>
        <p:nvSpPr>
          <p:cNvPr id="15" name="Rectangle 14">
            <a:extLst>
              <a:ext uri="{FF2B5EF4-FFF2-40B4-BE49-F238E27FC236}">
                <a16:creationId xmlns:a16="http://schemas.microsoft.com/office/drawing/2014/main" id="{BF4492EF-A33A-27B5-CB65-9B6F83EB2593}"/>
              </a:ext>
            </a:extLst>
          </p:cNvPr>
          <p:cNvSpPr/>
          <p:nvPr/>
        </p:nvSpPr>
        <p:spPr>
          <a:xfrm>
            <a:off x="83392" y="2160704"/>
            <a:ext cx="838698" cy="228593"/>
          </a:xfrm>
          <a:prstGeom prst="rect">
            <a:avLst/>
          </a:prstGeom>
          <a:noFill/>
          <a:ln>
            <a:gradFill flip="none" rotWithShape="1">
              <a:gsLst>
                <a:gs pos="0">
                  <a:schemeClr val="accent1">
                    <a:lumMod val="5000"/>
                    <a:lumOff val="95000"/>
                  </a:schemeClr>
                </a:gs>
                <a:gs pos="100000">
                  <a:srgbClr val="3F1C5A"/>
                </a:gs>
              </a:gsLst>
              <a:lin ang="16200000" scaled="1"/>
              <a:tileRect/>
            </a:gra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l-PL" sz="900" dirty="0" err="1">
                <a:solidFill>
                  <a:schemeClr val="tx1"/>
                </a:solidFill>
                <a:latin typeface="Tahoma" panose="020B0604030504040204" pitchFamily="34" charset="0"/>
                <a:ea typeface="Tahoma" panose="020B0604030504040204" pitchFamily="34" charset="0"/>
                <a:cs typeface="Tahoma" panose="020B0604030504040204" pitchFamily="34" charset="0"/>
              </a:rPr>
              <a:t>Answer</a:t>
            </a:r>
            <a:r>
              <a:rPr lang="pl-PL" sz="900" dirty="0">
                <a:solidFill>
                  <a:schemeClr val="tx1"/>
                </a:solidFill>
                <a:latin typeface="Tahoma" panose="020B0604030504040204" pitchFamily="34" charset="0"/>
                <a:ea typeface="Tahoma" panose="020B0604030504040204" pitchFamily="34" charset="0"/>
                <a:cs typeface="Tahoma" panose="020B0604030504040204" pitchFamily="34" charset="0"/>
              </a:rPr>
              <a:t> B :</a:t>
            </a:r>
          </a:p>
        </p:txBody>
      </p:sp>
      <p:sp>
        <p:nvSpPr>
          <p:cNvPr id="22" name="Rectangle 21">
            <a:extLst>
              <a:ext uri="{FF2B5EF4-FFF2-40B4-BE49-F238E27FC236}">
                <a16:creationId xmlns:a16="http://schemas.microsoft.com/office/drawing/2014/main" id="{0BACD02D-E7EC-D2E0-39C1-0E78BCD75D01}"/>
              </a:ext>
            </a:extLst>
          </p:cNvPr>
          <p:cNvSpPr/>
          <p:nvPr/>
        </p:nvSpPr>
        <p:spPr>
          <a:xfrm>
            <a:off x="83392" y="2427854"/>
            <a:ext cx="838698" cy="228593"/>
          </a:xfrm>
          <a:prstGeom prst="rect">
            <a:avLst/>
          </a:prstGeom>
          <a:noFill/>
          <a:ln>
            <a:gradFill flip="none" rotWithShape="1">
              <a:gsLst>
                <a:gs pos="0">
                  <a:schemeClr val="accent1">
                    <a:lumMod val="5000"/>
                    <a:lumOff val="95000"/>
                  </a:schemeClr>
                </a:gs>
                <a:gs pos="100000">
                  <a:srgbClr val="3F1C5A"/>
                </a:gs>
              </a:gsLst>
              <a:lin ang="16200000" scaled="1"/>
              <a:tileRect/>
            </a:gra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l-PL" sz="900" dirty="0" err="1">
                <a:solidFill>
                  <a:schemeClr val="tx1"/>
                </a:solidFill>
                <a:latin typeface="Tahoma" panose="020B0604030504040204" pitchFamily="34" charset="0"/>
                <a:ea typeface="Tahoma" panose="020B0604030504040204" pitchFamily="34" charset="0"/>
                <a:cs typeface="Tahoma" panose="020B0604030504040204" pitchFamily="34" charset="0"/>
              </a:rPr>
              <a:t>Answer</a:t>
            </a:r>
            <a:r>
              <a:rPr lang="pl-PL" sz="900" dirty="0">
                <a:solidFill>
                  <a:schemeClr val="tx1"/>
                </a:solidFill>
                <a:latin typeface="Tahoma" panose="020B0604030504040204" pitchFamily="34" charset="0"/>
                <a:ea typeface="Tahoma" panose="020B0604030504040204" pitchFamily="34" charset="0"/>
                <a:cs typeface="Tahoma" panose="020B0604030504040204" pitchFamily="34" charset="0"/>
              </a:rPr>
              <a:t> C :</a:t>
            </a:r>
          </a:p>
        </p:txBody>
      </p:sp>
      <p:sp>
        <p:nvSpPr>
          <p:cNvPr id="27" name="Rectangle 26">
            <a:extLst>
              <a:ext uri="{FF2B5EF4-FFF2-40B4-BE49-F238E27FC236}">
                <a16:creationId xmlns:a16="http://schemas.microsoft.com/office/drawing/2014/main" id="{B3606D19-595E-3DEF-840C-1E49D998FCCF}"/>
              </a:ext>
            </a:extLst>
          </p:cNvPr>
          <p:cNvSpPr/>
          <p:nvPr/>
        </p:nvSpPr>
        <p:spPr>
          <a:xfrm>
            <a:off x="83392" y="2699056"/>
            <a:ext cx="838698" cy="228593"/>
          </a:xfrm>
          <a:prstGeom prst="rect">
            <a:avLst/>
          </a:prstGeom>
          <a:noFill/>
          <a:ln>
            <a:gradFill flip="none" rotWithShape="1">
              <a:gsLst>
                <a:gs pos="0">
                  <a:schemeClr val="accent1">
                    <a:lumMod val="5000"/>
                    <a:lumOff val="95000"/>
                  </a:schemeClr>
                </a:gs>
                <a:gs pos="100000">
                  <a:srgbClr val="3F1C5A"/>
                </a:gs>
              </a:gsLst>
              <a:lin ang="16200000" scaled="1"/>
              <a:tileRect/>
            </a:gra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l-PL" sz="900" dirty="0" err="1">
                <a:solidFill>
                  <a:schemeClr val="tx1"/>
                </a:solidFill>
                <a:latin typeface="Tahoma" panose="020B0604030504040204" pitchFamily="34" charset="0"/>
                <a:ea typeface="Tahoma" panose="020B0604030504040204" pitchFamily="34" charset="0"/>
                <a:cs typeface="Tahoma" panose="020B0604030504040204" pitchFamily="34" charset="0"/>
              </a:rPr>
              <a:t>Answer</a:t>
            </a:r>
            <a:r>
              <a:rPr lang="pl-PL" sz="900" dirty="0">
                <a:solidFill>
                  <a:schemeClr val="tx1"/>
                </a:solidFill>
                <a:latin typeface="Tahoma" panose="020B0604030504040204" pitchFamily="34" charset="0"/>
                <a:ea typeface="Tahoma" panose="020B0604030504040204" pitchFamily="34" charset="0"/>
                <a:cs typeface="Tahoma" panose="020B0604030504040204" pitchFamily="34" charset="0"/>
              </a:rPr>
              <a:t> D :</a:t>
            </a:r>
          </a:p>
        </p:txBody>
      </p:sp>
      <p:sp>
        <p:nvSpPr>
          <p:cNvPr id="28" name="Rectangle 27">
            <a:extLst>
              <a:ext uri="{FF2B5EF4-FFF2-40B4-BE49-F238E27FC236}">
                <a16:creationId xmlns:a16="http://schemas.microsoft.com/office/drawing/2014/main" id="{50258D01-FFAA-B51E-DA4B-F824D0A85802}"/>
              </a:ext>
            </a:extLst>
          </p:cNvPr>
          <p:cNvSpPr/>
          <p:nvPr/>
        </p:nvSpPr>
        <p:spPr>
          <a:xfrm>
            <a:off x="985986" y="1896597"/>
            <a:ext cx="1410652" cy="198004"/>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pl-PL" sz="600" dirty="0" err="1">
                <a:solidFill>
                  <a:schemeClr val="bg1"/>
                </a:solidFill>
                <a:latin typeface="Tahoma" panose="020B0604030504040204" pitchFamily="34" charset="0"/>
                <a:ea typeface="Tahoma" panose="020B0604030504040204" pitchFamily="34" charset="0"/>
                <a:cs typeface="Tahoma" panose="020B0604030504040204" pitchFamily="34" charset="0"/>
              </a:rPr>
              <a:t>ffffff</a:t>
            </a:r>
            <a:endParaRPr lang="pl-PL" sz="6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29" name="Rectangle 28">
            <a:extLst>
              <a:ext uri="{FF2B5EF4-FFF2-40B4-BE49-F238E27FC236}">
                <a16:creationId xmlns:a16="http://schemas.microsoft.com/office/drawing/2014/main" id="{8E4BBD7D-8E3E-F9AA-3756-880681A7D078}"/>
              </a:ext>
            </a:extLst>
          </p:cNvPr>
          <p:cNvSpPr/>
          <p:nvPr/>
        </p:nvSpPr>
        <p:spPr>
          <a:xfrm>
            <a:off x="997793" y="2159978"/>
            <a:ext cx="1410652" cy="198004"/>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pl-PL" sz="600" dirty="0" err="1">
                <a:solidFill>
                  <a:schemeClr val="bg1"/>
                </a:solidFill>
                <a:latin typeface="Tahoma" panose="020B0604030504040204" pitchFamily="34" charset="0"/>
                <a:ea typeface="Tahoma" panose="020B0604030504040204" pitchFamily="34" charset="0"/>
                <a:cs typeface="Tahoma" panose="020B0604030504040204" pitchFamily="34" charset="0"/>
              </a:rPr>
              <a:t>ffffff</a:t>
            </a:r>
            <a:endParaRPr lang="pl-PL" sz="6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30" name="Rectangle 29">
            <a:extLst>
              <a:ext uri="{FF2B5EF4-FFF2-40B4-BE49-F238E27FC236}">
                <a16:creationId xmlns:a16="http://schemas.microsoft.com/office/drawing/2014/main" id="{C2D8631E-EF62-4491-3181-5F6D5F834EFE}"/>
              </a:ext>
            </a:extLst>
          </p:cNvPr>
          <p:cNvSpPr/>
          <p:nvPr/>
        </p:nvSpPr>
        <p:spPr>
          <a:xfrm>
            <a:off x="997793" y="2423359"/>
            <a:ext cx="1410652" cy="198004"/>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pl-PL" sz="600" dirty="0" err="1">
                <a:solidFill>
                  <a:schemeClr val="bg1"/>
                </a:solidFill>
                <a:latin typeface="Tahoma" panose="020B0604030504040204" pitchFamily="34" charset="0"/>
                <a:ea typeface="Tahoma" panose="020B0604030504040204" pitchFamily="34" charset="0"/>
                <a:cs typeface="Tahoma" panose="020B0604030504040204" pitchFamily="34" charset="0"/>
              </a:rPr>
              <a:t>ffffff</a:t>
            </a:r>
            <a:endParaRPr lang="pl-PL" sz="6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31" name="Rectangle 30">
            <a:extLst>
              <a:ext uri="{FF2B5EF4-FFF2-40B4-BE49-F238E27FC236}">
                <a16:creationId xmlns:a16="http://schemas.microsoft.com/office/drawing/2014/main" id="{BA7FDC0A-883F-9017-CD77-C4765783F5A7}"/>
              </a:ext>
            </a:extLst>
          </p:cNvPr>
          <p:cNvSpPr/>
          <p:nvPr/>
        </p:nvSpPr>
        <p:spPr>
          <a:xfrm>
            <a:off x="989745" y="2686741"/>
            <a:ext cx="1410652" cy="198004"/>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pl-PL" sz="600" dirty="0" err="1">
                <a:solidFill>
                  <a:schemeClr val="bg1"/>
                </a:solidFill>
                <a:latin typeface="Tahoma" panose="020B0604030504040204" pitchFamily="34" charset="0"/>
                <a:ea typeface="Tahoma" panose="020B0604030504040204" pitchFamily="34" charset="0"/>
                <a:cs typeface="Tahoma" panose="020B0604030504040204" pitchFamily="34" charset="0"/>
              </a:rPr>
              <a:t>ffffff</a:t>
            </a:r>
            <a:endParaRPr lang="pl-PL" sz="6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pic>
        <p:nvPicPr>
          <p:cNvPr id="43" name="Picture 42">
            <a:extLst>
              <a:ext uri="{FF2B5EF4-FFF2-40B4-BE49-F238E27FC236}">
                <a16:creationId xmlns:a16="http://schemas.microsoft.com/office/drawing/2014/main" id="{E6DC56BE-A135-0105-05E4-8910382881E9}"/>
              </a:ext>
            </a:extLst>
          </p:cNvPr>
          <p:cNvPicPr>
            <a:picLocks noChangeAspect="1"/>
          </p:cNvPicPr>
          <p:nvPr/>
        </p:nvPicPr>
        <p:blipFill rotWithShape="1">
          <a:blip r:embed="rId12">
            <a:clrChange>
              <a:clrFrom>
                <a:srgbClr val="F7F7F7"/>
              </a:clrFrom>
              <a:clrTo>
                <a:srgbClr val="F7F7F7">
                  <a:alpha val="0"/>
                </a:srgbClr>
              </a:clrTo>
            </a:clrChange>
            <a:extLst>
              <a:ext uri="{28A0092B-C50C-407E-A947-70E740481C1C}">
                <a14:useLocalDpi xmlns:a14="http://schemas.microsoft.com/office/drawing/2010/main" val="0"/>
              </a:ext>
              <a:ext uri="{837473B0-CC2E-450A-ABE3-18F120FF3D39}">
                <a1611:picAttrSrcUrl xmlns:a1611="http://schemas.microsoft.com/office/drawing/2016/11/main" r:id="rId13"/>
              </a:ext>
            </a:extLst>
          </a:blip>
          <a:srcRect l="7482" t="11003" r="80922" b="18743"/>
          <a:stretch/>
        </p:blipFill>
        <p:spPr>
          <a:xfrm>
            <a:off x="2271856" y="1284612"/>
            <a:ext cx="136589" cy="524918"/>
          </a:xfrm>
          <a:prstGeom prst="rect">
            <a:avLst/>
          </a:prstGeom>
        </p:spPr>
      </p:pic>
      <p:sp>
        <p:nvSpPr>
          <p:cNvPr id="6" name="Rectangle: Rounded Corners 5">
            <a:extLst>
              <a:ext uri="{FF2B5EF4-FFF2-40B4-BE49-F238E27FC236}">
                <a16:creationId xmlns:a16="http://schemas.microsoft.com/office/drawing/2014/main" id="{94DA4626-A686-1495-6199-27AAE4474513}"/>
              </a:ext>
            </a:extLst>
          </p:cNvPr>
          <p:cNvSpPr/>
          <p:nvPr/>
        </p:nvSpPr>
        <p:spPr>
          <a:xfrm>
            <a:off x="128016" y="3066288"/>
            <a:ext cx="2268622" cy="297528"/>
          </a:xfrm>
          <a:prstGeom prst="round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pl-PL" sz="2000" dirty="0">
                <a:solidFill>
                  <a:schemeClr val="tx1"/>
                </a:solidFill>
                <a:latin typeface="Open sans" panose="020B0606030504020204" pitchFamily="34" charset="0"/>
                <a:ea typeface="Open sans" panose="020B0606030504020204" pitchFamily="34" charset="0"/>
                <a:cs typeface="Open sans" panose="020B0606030504020204" pitchFamily="34" charset="0"/>
              </a:rPr>
              <a:t>+</a:t>
            </a:r>
          </a:p>
        </p:txBody>
      </p:sp>
      <p:pic>
        <p:nvPicPr>
          <p:cNvPr id="8" name="Graphic 7" descr="Disk">
            <a:extLst>
              <a:ext uri="{FF2B5EF4-FFF2-40B4-BE49-F238E27FC236}">
                <a16:creationId xmlns:a16="http://schemas.microsoft.com/office/drawing/2014/main" id="{94D3F2FD-A89D-DB88-07C7-0DA59C715B5F}"/>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1687908" y="4070641"/>
            <a:ext cx="393421" cy="393421"/>
          </a:xfrm>
          <a:prstGeom prst="rect">
            <a:avLst/>
          </a:prstGeom>
        </p:spPr>
      </p:pic>
      <p:pic>
        <p:nvPicPr>
          <p:cNvPr id="9" name="Graphic 8" descr="Back">
            <a:extLst>
              <a:ext uri="{FF2B5EF4-FFF2-40B4-BE49-F238E27FC236}">
                <a16:creationId xmlns:a16="http://schemas.microsoft.com/office/drawing/2014/main" id="{6918CC6C-74E8-69B3-7E2F-BFC3FF17346E}"/>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438034" y="4049027"/>
            <a:ext cx="429055" cy="429055"/>
          </a:xfrm>
          <a:prstGeom prst="rect">
            <a:avLst/>
          </a:prstGeom>
        </p:spPr>
      </p:pic>
    </p:spTree>
    <p:extLst>
      <p:ext uri="{BB962C8B-B14F-4D97-AF65-F5344CB8AC3E}">
        <p14:creationId xmlns:p14="http://schemas.microsoft.com/office/powerpoint/2010/main" val="20994252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FBF9F4"/>
        </a:solidFill>
        <a:effectLst/>
      </p:bgPr>
    </p:bg>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id="{9E679659-307D-4999-F67F-53BDEAED9921}"/>
              </a:ext>
            </a:extLst>
          </p:cNvPr>
          <p:cNvSpPr/>
          <p:nvPr/>
        </p:nvSpPr>
        <p:spPr>
          <a:xfrm>
            <a:off x="1680210" y="4549962"/>
            <a:ext cx="838800" cy="484229"/>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b"/>
          <a:lstStyle/>
          <a:p>
            <a:pPr algn="ctr"/>
            <a:r>
              <a:rPr lang="pl-PL" sz="1100" dirty="0">
                <a:latin typeface="Tahoma" panose="020B0604030504040204" pitchFamily="34" charset="0"/>
                <a:ea typeface="Tahoma" panose="020B0604030504040204" pitchFamily="34" charset="0"/>
                <a:cs typeface="Tahoma" panose="020B0604030504040204" pitchFamily="34" charset="0"/>
              </a:rPr>
              <a:t>Train</a:t>
            </a:r>
          </a:p>
        </p:txBody>
      </p:sp>
      <p:sp>
        <p:nvSpPr>
          <p:cNvPr id="37" name="Rectangle 36">
            <a:extLst>
              <a:ext uri="{FF2B5EF4-FFF2-40B4-BE49-F238E27FC236}">
                <a16:creationId xmlns:a16="http://schemas.microsoft.com/office/drawing/2014/main" id="{55164A50-C6FB-CFD0-8B7D-77320688276A}"/>
              </a:ext>
            </a:extLst>
          </p:cNvPr>
          <p:cNvSpPr/>
          <p:nvPr/>
        </p:nvSpPr>
        <p:spPr>
          <a:xfrm>
            <a:off x="83392" y="4564965"/>
            <a:ext cx="838698" cy="228593"/>
          </a:xfrm>
          <a:prstGeom prst="rect">
            <a:avLst/>
          </a:prstGeom>
          <a:noFill/>
          <a:ln>
            <a:gradFill flip="none" rotWithShape="1">
              <a:gsLst>
                <a:gs pos="0">
                  <a:schemeClr val="accent1">
                    <a:lumMod val="5000"/>
                    <a:lumOff val="95000"/>
                  </a:schemeClr>
                </a:gs>
                <a:gs pos="100000">
                  <a:srgbClr val="3F1C5A"/>
                </a:gs>
              </a:gsLst>
              <a:lin ang="16200000" scaled="1"/>
              <a:tileRect/>
            </a:gra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l-PL" sz="900" dirty="0" err="1">
                <a:solidFill>
                  <a:schemeClr val="tx1"/>
                </a:solidFill>
                <a:latin typeface="Tahoma" panose="020B0604030504040204" pitchFamily="34" charset="0"/>
                <a:ea typeface="Tahoma" panose="020B0604030504040204" pitchFamily="34" charset="0"/>
                <a:cs typeface="Tahoma" panose="020B0604030504040204" pitchFamily="34" charset="0"/>
              </a:rPr>
              <a:t>Answer</a:t>
            </a:r>
            <a:r>
              <a:rPr lang="pl-PL" sz="900" dirty="0">
                <a:solidFill>
                  <a:schemeClr val="tx1"/>
                </a:solidFill>
                <a:latin typeface="Tahoma" panose="020B0604030504040204" pitchFamily="34" charset="0"/>
                <a:ea typeface="Tahoma" panose="020B0604030504040204" pitchFamily="34" charset="0"/>
                <a:cs typeface="Tahoma" panose="020B0604030504040204" pitchFamily="34" charset="0"/>
              </a:rPr>
              <a:t> B :</a:t>
            </a:r>
          </a:p>
        </p:txBody>
      </p:sp>
      <p:sp>
        <p:nvSpPr>
          <p:cNvPr id="57" name="Rectangle 56">
            <a:extLst>
              <a:ext uri="{FF2B5EF4-FFF2-40B4-BE49-F238E27FC236}">
                <a16:creationId xmlns:a16="http://schemas.microsoft.com/office/drawing/2014/main" id="{94F84D9C-C839-D8F5-6668-9DA6F2E4029C}"/>
              </a:ext>
            </a:extLst>
          </p:cNvPr>
          <p:cNvSpPr/>
          <p:nvPr/>
        </p:nvSpPr>
        <p:spPr>
          <a:xfrm>
            <a:off x="-981" y="4549962"/>
            <a:ext cx="838800" cy="484229"/>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b"/>
          <a:lstStyle/>
          <a:p>
            <a:pPr algn="ctr"/>
            <a:r>
              <a:rPr lang="pl-PL" sz="1100" dirty="0" err="1">
                <a:solidFill>
                  <a:schemeClr val="bg1"/>
                </a:solidFill>
                <a:latin typeface="Tahoma" panose="020B0604030504040204" pitchFamily="34" charset="0"/>
                <a:ea typeface="Tahoma" panose="020B0604030504040204" pitchFamily="34" charset="0"/>
                <a:cs typeface="Tahoma" panose="020B0604030504040204" pitchFamily="34" charset="0"/>
              </a:rPr>
              <a:t>Learn</a:t>
            </a:r>
            <a:endParaRPr lang="pl-PL"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58" name="Rectangle 57">
            <a:extLst>
              <a:ext uri="{FF2B5EF4-FFF2-40B4-BE49-F238E27FC236}">
                <a16:creationId xmlns:a16="http://schemas.microsoft.com/office/drawing/2014/main" id="{819CC536-2DE2-DFEE-0845-575F58AD4D0F}"/>
              </a:ext>
            </a:extLst>
          </p:cNvPr>
          <p:cNvSpPr/>
          <p:nvPr/>
        </p:nvSpPr>
        <p:spPr>
          <a:xfrm>
            <a:off x="840281" y="4549962"/>
            <a:ext cx="838800" cy="484229"/>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b"/>
          <a:lstStyle/>
          <a:p>
            <a:pPr algn="ctr"/>
            <a:r>
              <a:rPr lang="pl-PL" sz="1100" dirty="0" err="1">
                <a:solidFill>
                  <a:schemeClr val="tx1"/>
                </a:solidFill>
                <a:latin typeface="Tahoma" panose="020B0604030504040204" pitchFamily="34" charset="0"/>
                <a:ea typeface="Tahoma" panose="020B0604030504040204" pitchFamily="34" charset="0"/>
                <a:cs typeface="Tahoma" panose="020B0604030504040204" pitchFamily="34" charset="0"/>
              </a:rPr>
              <a:t>Add</a:t>
            </a:r>
            <a:r>
              <a:rPr lang="pl-PL" sz="11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pl-PL" sz="1100" dirty="0" err="1">
                <a:solidFill>
                  <a:schemeClr val="tx1"/>
                </a:solidFill>
                <a:latin typeface="Tahoma" panose="020B0604030504040204" pitchFamily="34" charset="0"/>
                <a:ea typeface="Tahoma" panose="020B0604030504040204" pitchFamily="34" charset="0"/>
                <a:cs typeface="Tahoma" panose="020B0604030504040204" pitchFamily="34" charset="0"/>
              </a:rPr>
              <a:t>new</a:t>
            </a:r>
            <a:endParaRPr lang="pl-PL" sz="11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pic>
        <p:nvPicPr>
          <p:cNvPr id="59" name="Graphic 58" descr="Graduation cap">
            <a:extLst>
              <a:ext uri="{FF2B5EF4-FFF2-40B4-BE49-F238E27FC236}">
                <a16:creationId xmlns:a16="http://schemas.microsoft.com/office/drawing/2014/main" id="{76ACB41E-AB8E-C56A-7ABA-9CF120DD1B2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73949" y="4525353"/>
            <a:ext cx="333270" cy="380135"/>
          </a:xfrm>
          <a:prstGeom prst="rect">
            <a:avLst/>
          </a:prstGeom>
        </p:spPr>
      </p:pic>
      <p:pic>
        <p:nvPicPr>
          <p:cNvPr id="60" name="Graphic 59" descr="Add">
            <a:extLst>
              <a:ext uri="{FF2B5EF4-FFF2-40B4-BE49-F238E27FC236}">
                <a16:creationId xmlns:a16="http://schemas.microsoft.com/office/drawing/2014/main" id="{46EA8AD5-80F1-8BFA-F257-2F11D9F334F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101862" y="4582700"/>
            <a:ext cx="315638" cy="265442"/>
          </a:xfrm>
          <a:prstGeom prst="rect">
            <a:avLst/>
          </a:prstGeom>
        </p:spPr>
      </p:pic>
      <p:pic>
        <p:nvPicPr>
          <p:cNvPr id="68" name="Graphic 67" descr="Brain in head">
            <a:extLst>
              <a:ext uri="{FF2B5EF4-FFF2-40B4-BE49-F238E27FC236}">
                <a16:creationId xmlns:a16="http://schemas.microsoft.com/office/drawing/2014/main" id="{EACB71BD-59DF-7512-EB10-2DC34A273AE1}"/>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969300" y="4582700"/>
            <a:ext cx="295158" cy="265443"/>
          </a:xfrm>
          <a:prstGeom prst="rect">
            <a:avLst/>
          </a:prstGeom>
        </p:spPr>
      </p:pic>
      <p:sp>
        <p:nvSpPr>
          <p:cNvPr id="10" name="Rectangle: Rounded Corners 9">
            <a:extLst>
              <a:ext uri="{FF2B5EF4-FFF2-40B4-BE49-F238E27FC236}">
                <a16:creationId xmlns:a16="http://schemas.microsoft.com/office/drawing/2014/main" id="{E776BEE0-D408-8AEC-E2D4-D1CC357329AF}"/>
              </a:ext>
            </a:extLst>
          </p:cNvPr>
          <p:cNvSpPr/>
          <p:nvPr/>
        </p:nvSpPr>
        <p:spPr>
          <a:xfrm>
            <a:off x="31060" y="265550"/>
            <a:ext cx="742848" cy="241300"/>
          </a:xfrm>
          <a:prstGeom prst="roundRect">
            <a:avLst>
              <a:gd name="adj" fmla="val 33509"/>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endParaRPr lang="pl-PL" sz="800" dirty="0">
              <a:latin typeface="Tahoma" panose="020B0604030504040204" pitchFamily="34" charset="0"/>
              <a:ea typeface="Tahoma" panose="020B0604030504040204" pitchFamily="34" charset="0"/>
              <a:cs typeface="Tahoma" panose="020B0604030504040204" pitchFamily="34" charset="0"/>
            </a:endParaRPr>
          </a:p>
        </p:txBody>
      </p:sp>
      <p:sp>
        <p:nvSpPr>
          <p:cNvPr id="5" name="Rectangle 4">
            <a:extLst>
              <a:ext uri="{FF2B5EF4-FFF2-40B4-BE49-F238E27FC236}">
                <a16:creationId xmlns:a16="http://schemas.microsoft.com/office/drawing/2014/main" id="{2EC90127-CCFA-B40B-0C59-95B6B9974059}"/>
              </a:ext>
            </a:extLst>
          </p:cNvPr>
          <p:cNvSpPr/>
          <p:nvPr/>
        </p:nvSpPr>
        <p:spPr>
          <a:xfrm>
            <a:off x="0" y="278296"/>
            <a:ext cx="584200" cy="2413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pl-PL" sz="16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lvl</a:t>
            </a:r>
            <a:r>
              <a:rPr lang="pl-PL" sz="1600" dirty="0">
                <a:solidFill>
                  <a:schemeClr val="tx1"/>
                </a:solidFill>
                <a:latin typeface="Open sans" panose="020B0606030504020204" pitchFamily="34" charset="0"/>
                <a:ea typeface="Open sans" panose="020B0606030504020204" pitchFamily="34" charset="0"/>
                <a:cs typeface="Open sans" panose="020B0606030504020204" pitchFamily="34" charset="0"/>
              </a:rPr>
              <a:t> 3</a:t>
            </a:r>
          </a:p>
        </p:txBody>
      </p:sp>
      <p:sp>
        <p:nvSpPr>
          <p:cNvPr id="7" name="Arrow: Chevron 6">
            <a:extLst>
              <a:ext uri="{FF2B5EF4-FFF2-40B4-BE49-F238E27FC236}">
                <a16:creationId xmlns:a16="http://schemas.microsoft.com/office/drawing/2014/main" id="{E330E8CB-606B-8001-4143-5845E077660A}"/>
              </a:ext>
            </a:extLst>
          </p:cNvPr>
          <p:cNvSpPr/>
          <p:nvPr/>
        </p:nvSpPr>
        <p:spPr>
          <a:xfrm rot="5400000">
            <a:off x="580388" y="319888"/>
            <a:ext cx="120015" cy="158116"/>
          </a:xfrm>
          <a:prstGeom prst="chevron">
            <a:avLst>
              <a:gd name="adj" fmla="val 94220"/>
            </a:avLst>
          </a:prstGeom>
          <a:solidFill>
            <a:schemeClr val="tx1"/>
          </a:solidFill>
          <a:ln>
            <a:solidFill>
              <a:schemeClr val="tx1"/>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pl-PL">
              <a:solidFill>
                <a:schemeClr val="tx1"/>
              </a:solidFill>
            </a:endParaRPr>
          </a:p>
        </p:txBody>
      </p:sp>
      <p:sp>
        <p:nvSpPr>
          <p:cNvPr id="13" name="Rectangle: Rounded Corners 12">
            <a:extLst>
              <a:ext uri="{FF2B5EF4-FFF2-40B4-BE49-F238E27FC236}">
                <a16:creationId xmlns:a16="http://schemas.microsoft.com/office/drawing/2014/main" id="{97BCA11B-0E32-9738-5A30-720921652565}"/>
              </a:ext>
            </a:extLst>
          </p:cNvPr>
          <p:cNvSpPr/>
          <p:nvPr/>
        </p:nvSpPr>
        <p:spPr>
          <a:xfrm>
            <a:off x="888258" y="273336"/>
            <a:ext cx="742848" cy="241300"/>
          </a:xfrm>
          <a:prstGeom prst="roundRect">
            <a:avLst>
              <a:gd name="adj" fmla="val 33509"/>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endParaRPr lang="pl-PL" sz="800" dirty="0">
              <a:latin typeface="Tahoma" panose="020B0604030504040204" pitchFamily="34" charset="0"/>
              <a:ea typeface="Tahoma" panose="020B0604030504040204" pitchFamily="34" charset="0"/>
              <a:cs typeface="Tahoma" panose="020B0604030504040204" pitchFamily="34" charset="0"/>
            </a:endParaRPr>
          </a:p>
        </p:txBody>
      </p:sp>
      <p:sp>
        <p:nvSpPr>
          <p:cNvPr id="14" name="Rectangle: Rounded Corners 13">
            <a:extLst>
              <a:ext uri="{FF2B5EF4-FFF2-40B4-BE49-F238E27FC236}">
                <a16:creationId xmlns:a16="http://schemas.microsoft.com/office/drawing/2014/main" id="{B898B335-9131-C04C-6159-FC32BA1D4332}"/>
              </a:ext>
            </a:extLst>
          </p:cNvPr>
          <p:cNvSpPr/>
          <p:nvPr/>
        </p:nvSpPr>
        <p:spPr>
          <a:xfrm>
            <a:off x="1745455" y="273336"/>
            <a:ext cx="742848" cy="241300"/>
          </a:xfrm>
          <a:prstGeom prst="roundRect">
            <a:avLst>
              <a:gd name="adj" fmla="val 33509"/>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endParaRPr lang="pl-PL" sz="800" dirty="0">
              <a:latin typeface="Tahoma" panose="020B0604030504040204" pitchFamily="34" charset="0"/>
              <a:ea typeface="Tahoma" panose="020B0604030504040204" pitchFamily="34" charset="0"/>
              <a:cs typeface="Tahoma" panose="020B0604030504040204" pitchFamily="34" charset="0"/>
            </a:endParaRPr>
          </a:p>
        </p:txBody>
      </p:sp>
      <p:pic>
        <p:nvPicPr>
          <p:cNvPr id="16" name="Picture 15">
            <a:extLst>
              <a:ext uri="{FF2B5EF4-FFF2-40B4-BE49-F238E27FC236}">
                <a16:creationId xmlns:a16="http://schemas.microsoft.com/office/drawing/2014/main" id="{37790D67-474D-3D24-8564-B5F8842CC508}"/>
              </a:ext>
            </a:extLst>
          </p:cNvPr>
          <p:cNvPicPr>
            <a:picLocks noChangeAspect="1"/>
          </p:cNvPicPr>
          <p:nvPr/>
        </p:nvPicPr>
        <p:blipFill>
          <a:blip r:embed="rId8">
            <a:extLst>
              <a:ext uri="{28A0092B-C50C-407E-A947-70E740481C1C}">
                <a14:useLocalDpi xmlns:a14="http://schemas.microsoft.com/office/drawing/2010/main" val="0"/>
              </a:ext>
              <a:ext uri="{837473B0-CC2E-450A-ABE3-18F120FF3D39}">
                <a1611:picAttrSrcUrl xmlns:a1611="http://schemas.microsoft.com/office/drawing/2016/11/main" r:id="rId9"/>
              </a:ext>
            </a:extLst>
          </a:blip>
          <a:stretch>
            <a:fillRect/>
          </a:stretch>
        </p:blipFill>
        <p:spPr>
          <a:xfrm>
            <a:off x="895736" y="298154"/>
            <a:ext cx="255551" cy="191663"/>
          </a:xfrm>
          <a:prstGeom prst="rect">
            <a:avLst/>
          </a:prstGeom>
        </p:spPr>
      </p:pic>
      <p:sp>
        <p:nvSpPr>
          <p:cNvPr id="18" name="Rectangle 17">
            <a:extLst>
              <a:ext uri="{FF2B5EF4-FFF2-40B4-BE49-F238E27FC236}">
                <a16:creationId xmlns:a16="http://schemas.microsoft.com/office/drawing/2014/main" id="{66C65F6E-DF45-A5F9-3D54-FB17661AE7A0}"/>
              </a:ext>
            </a:extLst>
          </p:cNvPr>
          <p:cNvSpPr/>
          <p:nvPr/>
        </p:nvSpPr>
        <p:spPr>
          <a:xfrm>
            <a:off x="1075977" y="273336"/>
            <a:ext cx="584200" cy="2413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pl-PL" sz="16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Eng</a:t>
            </a:r>
            <a:endParaRPr lang="pl-PL" sz="16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19" name="Graphic 18" descr="Daily calendar">
            <a:extLst>
              <a:ext uri="{FF2B5EF4-FFF2-40B4-BE49-F238E27FC236}">
                <a16:creationId xmlns:a16="http://schemas.microsoft.com/office/drawing/2014/main" id="{FAECFFC1-748F-E9A8-B82A-0000BBB7634C}"/>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771955" y="287140"/>
            <a:ext cx="198120" cy="198120"/>
          </a:xfrm>
          <a:prstGeom prst="rect">
            <a:avLst/>
          </a:prstGeom>
        </p:spPr>
      </p:pic>
      <p:sp>
        <p:nvSpPr>
          <p:cNvPr id="20" name="Rectangle 19">
            <a:extLst>
              <a:ext uri="{FF2B5EF4-FFF2-40B4-BE49-F238E27FC236}">
                <a16:creationId xmlns:a16="http://schemas.microsoft.com/office/drawing/2014/main" id="{4337F17A-ADAE-9100-3EE1-2BB529E9ECD4}"/>
              </a:ext>
            </a:extLst>
          </p:cNvPr>
          <p:cNvSpPr/>
          <p:nvPr/>
        </p:nvSpPr>
        <p:spPr>
          <a:xfrm>
            <a:off x="1930603" y="273336"/>
            <a:ext cx="584200" cy="2413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pl-PL" sz="1600" dirty="0">
                <a:solidFill>
                  <a:schemeClr val="tx1"/>
                </a:solidFill>
                <a:latin typeface="Open sans" panose="020B0606030504020204" pitchFamily="34" charset="0"/>
                <a:ea typeface="Open sans" panose="020B0606030504020204" pitchFamily="34" charset="0"/>
                <a:cs typeface="Open sans" panose="020B0606030504020204" pitchFamily="34" charset="0"/>
              </a:rPr>
              <a:t>22h</a:t>
            </a:r>
          </a:p>
        </p:txBody>
      </p:sp>
      <p:sp>
        <p:nvSpPr>
          <p:cNvPr id="17" name="Rectangle: Rounded Corners 16">
            <a:extLst>
              <a:ext uri="{FF2B5EF4-FFF2-40B4-BE49-F238E27FC236}">
                <a16:creationId xmlns:a16="http://schemas.microsoft.com/office/drawing/2014/main" id="{BD6C17B1-32BA-9FB5-5C60-4C1091F011D5}"/>
              </a:ext>
            </a:extLst>
          </p:cNvPr>
          <p:cNvSpPr/>
          <p:nvPr/>
        </p:nvSpPr>
        <p:spPr>
          <a:xfrm>
            <a:off x="387015" y="599511"/>
            <a:ext cx="1740489" cy="247604"/>
          </a:xfrm>
          <a:prstGeom prst="roundRect">
            <a:avLst>
              <a:gd name="adj" fmla="val 50000"/>
            </a:avLst>
          </a:prstGeom>
          <a:solidFill>
            <a:schemeClr val="accent4"/>
          </a:solidFill>
          <a:ln cap="rnd" cmpd="sng">
            <a:solidFill>
              <a:schemeClr val="tx1">
                <a:lumMod val="95000"/>
                <a:lumOff val="5000"/>
                <a:alpha val="96000"/>
              </a:schemeClr>
            </a:solidFill>
          </a:ln>
          <a:effectLst>
            <a:softEdge rad="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l-PL" sz="1000" dirty="0" err="1">
                <a:latin typeface="Tahoma" panose="020B0604030504040204" pitchFamily="34" charset="0"/>
                <a:ea typeface="Tahoma" panose="020B0604030504040204" pitchFamily="34" charset="0"/>
                <a:cs typeface="Tahoma" panose="020B0604030504040204" pitchFamily="34" charset="0"/>
              </a:rPr>
              <a:t>Add</a:t>
            </a:r>
            <a:r>
              <a:rPr lang="pl-PL" sz="1000" dirty="0">
                <a:latin typeface="Tahoma" panose="020B0604030504040204" pitchFamily="34" charset="0"/>
                <a:ea typeface="Tahoma" panose="020B0604030504040204" pitchFamily="34" charset="0"/>
                <a:cs typeface="Tahoma" panose="020B0604030504040204" pitchFamily="34" charset="0"/>
              </a:rPr>
              <a:t> </a:t>
            </a:r>
            <a:r>
              <a:rPr lang="pl-PL" sz="1000" dirty="0" err="1">
                <a:latin typeface="Tahoma" panose="020B0604030504040204" pitchFamily="34" charset="0"/>
                <a:ea typeface="Tahoma" panose="020B0604030504040204" pitchFamily="34" charset="0"/>
                <a:cs typeface="Tahoma" panose="020B0604030504040204" pitchFamily="34" charset="0"/>
              </a:rPr>
              <a:t>parent</a:t>
            </a:r>
            <a:r>
              <a:rPr lang="pl-PL" sz="1000" dirty="0">
                <a:latin typeface="Tahoma" panose="020B0604030504040204" pitchFamily="34" charset="0"/>
                <a:ea typeface="Tahoma" panose="020B0604030504040204" pitchFamily="34" charset="0"/>
                <a:cs typeface="Tahoma" panose="020B0604030504040204" pitchFamily="34" charset="0"/>
              </a:rPr>
              <a:t> </a:t>
            </a:r>
            <a:r>
              <a:rPr lang="pl-PL" sz="1000" dirty="0" err="1">
                <a:latin typeface="Tahoma" panose="020B0604030504040204" pitchFamily="34" charset="0"/>
                <a:ea typeface="Tahoma" panose="020B0604030504040204" pitchFamily="34" charset="0"/>
                <a:cs typeface="Tahoma" panose="020B0604030504040204" pitchFamily="34" charset="0"/>
              </a:rPr>
              <a:t>content</a:t>
            </a:r>
            <a:endParaRPr lang="pl-PL" sz="1000" dirty="0">
              <a:latin typeface="Tahoma" panose="020B0604030504040204" pitchFamily="34" charset="0"/>
              <a:ea typeface="Tahoma" panose="020B0604030504040204" pitchFamily="34" charset="0"/>
              <a:cs typeface="Tahoma" panose="020B0604030504040204" pitchFamily="34" charset="0"/>
            </a:endParaRPr>
          </a:p>
        </p:txBody>
      </p:sp>
      <p:cxnSp>
        <p:nvCxnSpPr>
          <p:cNvPr id="23" name="Straight Connector 22">
            <a:extLst>
              <a:ext uri="{FF2B5EF4-FFF2-40B4-BE49-F238E27FC236}">
                <a16:creationId xmlns:a16="http://schemas.microsoft.com/office/drawing/2014/main" id="{2E20180B-F64F-1D68-F6BD-E311C64AB99E}"/>
              </a:ext>
            </a:extLst>
          </p:cNvPr>
          <p:cNvCxnSpPr/>
          <p:nvPr/>
        </p:nvCxnSpPr>
        <p:spPr>
          <a:xfrm>
            <a:off x="-6035" y="629274"/>
            <a:ext cx="432000" cy="0"/>
          </a:xfrm>
          <a:prstGeom prst="line">
            <a:avLst/>
          </a:prstGeom>
          <a:ln w="127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4887A9AA-2B82-A7C8-7052-3B703E9FE0C6}"/>
              </a:ext>
            </a:extLst>
          </p:cNvPr>
          <p:cNvCxnSpPr/>
          <p:nvPr/>
        </p:nvCxnSpPr>
        <p:spPr>
          <a:xfrm>
            <a:off x="-6034" y="821679"/>
            <a:ext cx="432000" cy="0"/>
          </a:xfrm>
          <a:prstGeom prst="line">
            <a:avLst/>
          </a:prstGeom>
          <a:ln w="127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72DAE8BE-9475-5822-D0B0-B4528CF1F7FF}"/>
              </a:ext>
            </a:extLst>
          </p:cNvPr>
          <p:cNvCxnSpPr/>
          <p:nvPr/>
        </p:nvCxnSpPr>
        <p:spPr>
          <a:xfrm>
            <a:off x="2081329" y="629274"/>
            <a:ext cx="432000" cy="0"/>
          </a:xfrm>
          <a:prstGeom prst="line">
            <a:avLst/>
          </a:prstGeom>
          <a:ln w="127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F608AD53-4A73-09E0-98B2-20E6EA45DDEA}"/>
              </a:ext>
            </a:extLst>
          </p:cNvPr>
          <p:cNvCxnSpPr/>
          <p:nvPr/>
        </p:nvCxnSpPr>
        <p:spPr>
          <a:xfrm>
            <a:off x="2081330" y="821679"/>
            <a:ext cx="432000" cy="0"/>
          </a:xfrm>
          <a:prstGeom prst="line">
            <a:avLst/>
          </a:prstGeom>
          <a:ln w="127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pic>
        <p:nvPicPr>
          <p:cNvPr id="42" name="Picture 41">
            <a:extLst>
              <a:ext uri="{FF2B5EF4-FFF2-40B4-BE49-F238E27FC236}">
                <a16:creationId xmlns:a16="http://schemas.microsoft.com/office/drawing/2014/main" id="{C08D1560-F8A3-BA48-49F3-D8CF4A804AB1}"/>
              </a:ext>
            </a:extLst>
          </p:cNvPr>
          <p:cNvPicPr>
            <a:picLocks noChangeAspect="1"/>
          </p:cNvPicPr>
          <p:nvPr/>
        </p:nvPicPr>
        <p:blipFill rotWithShape="1">
          <a:blip r:embed="rId12">
            <a:clrChange>
              <a:clrFrom>
                <a:srgbClr val="F7F7F7"/>
              </a:clrFrom>
              <a:clrTo>
                <a:srgbClr val="F7F7F7">
                  <a:alpha val="0"/>
                </a:srgbClr>
              </a:clrTo>
            </a:clrChange>
            <a:extLst>
              <a:ext uri="{28A0092B-C50C-407E-A947-70E740481C1C}">
                <a14:useLocalDpi xmlns:a14="http://schemas.microsoft.com/office/drawing/2010/main" val="0"/>
              </a:ext>
              <a:ext uri="{837473B0-CC2E-450A-ABE3-18F120FF3D39}">
                <a1611:picAttrSrcUrl xmlns:a1611="http://schemas.microsoft.com/office/drawing/2016/11/main" r:id="rId13"/>
              </a:ext>
            </a:extLst>
          </a:blip>
          <a:srcRect l="7482" t="11003" r="80922" b="18743"/>
          <a:stretch/>
        </p:blipFill>
        <p:spPr>
          <a:xfrm>
            <a:off x="2312367" y="743914"/>
            <a:ext cx="217835" cy="3818792"/>
          </a:xfrm>
          <a:prstGeom prst="rect">
            <a:avLst/>
          </a:prstGeom>
        </p:spPr>
      </p:pic>
      <p:sp>
        <p:nvSpPr>
          <p:cNvPr id="6" name="Rectangle 5">
            <a:extLst>
              <a:ext uri="{FF2B5EF4-FFF2-40B4-BE49-F238E27FC236}">
                <a16:creationId xmlns:a16="http://schemas.microsoft.com/office/drawing/2014/main" id="{55A5045E-6253-8E01-2E3A-4570C329D115}"/>
              </a:ext>
            </a:extLst>
          </p:cNvPr>
          <p:cNvSpPr/>
          <p:nvPr/>
        </p:nvSpPr>
        <p:spPr>
          <a:xfrm>
            <a:off x="95000" y="1444568"/>
            <a:ext cx="951793" cy="228593"/>
          </a:xfrm>
          <a:prstGeom prst="rect">
            <a:avLst/>
          </a:prstGeom>
          <a:noFill/>
          <a:ln>
            <a:gradFill flip="none" rotWithShape="1">
              <a:gsLst>
                <a:gs pos="0">
                  <a:schemeClr val="accent1">
                    <a:lumMod val="5000"/>
                    <a:lumOff val="95000"/>
                  </a:schemeClr>
                </a:gs>
                <a:gs pos="100000">
                  <a:srgbClr val="3F1C5A"/>
                </a:gs>
              </a:gsLst>
              <a:lin ang="16200000" scaled="1"/>
              <a:tileRect/>
            </a:gra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l-PL" sz="900" dirty="0" err="1">
                <a:solidFill>
                  <a:schemeClr val="tx1"/>
                </a:solidFill>
                <a:latin typeface="Tahoma" panose="020B0604030504040204" pitchFamily="34" charset="0"/>
                <a:ea typeface="Tahoma" panose="020B0604030504040204" pitchFamily="34" charset="0"/>
                <a:cs typeface="Tahoma" panose="020B0604030504040204" pitchFamily="34" charset="0"/>
              </a:rPr>
              <a:t>root</a:t>
            </a:r>
            <a:endParaRPr lang="pl-PL" sz="9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8" name="Rectangle 7">
            <a:extLst>
              <a:ext uri="{FF2B5EF4-FFF2-40B4-BE49-F238E27FC236}">
                <a16:creationId xmlns:a16="http://schemas.microsoft.com/office/drawing/2014/main" id="{CA25A1F2-1411-BB51-431D-B5BD8604C7D1}"/>
              </a:ext>
            </a:extLst>
          </p:cNvPr>
          <p:cNvSpPr/>
          <p:nvPr/>
        </p:nvSpPr>
        <p:spPr>
          <a:xfrm>
            <a:off x="1238532" y="1444569"/>
            <a:ext cx="1093140" cy="383660"/>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pl-PL" sz="600" dirty="0" err="1">
                <a:solidFill>
                  <a:schemeClr val="bg1"/>
                </a:solidFill>
                <a:latin typeface="Tahoma" panose="020B0604030504040204" pitchFamily="34" charset="0"/>
                <a:ea typeface="Tahoma" panose="020B0604030504040204" pitchFamily="34" charset="0"/>
                <a:cs typeface="Tahoma" panose="020B0604030504040204" pitchFamily="34" charset="0"/>
              </a:rPr>
              <a:t>Heat_transfer</a:t>
            </a:r>
            <a:r>
              <a:rPr lang="pl-PL" sz="600" dirty="0">
                <a:solidFill>
                  <a:schemeClr val="bg1"/>
                </a:solidFill>
                <a:latin typeface="Tahoma" panose="020B0604030504040204" pitchFamily="34" charset="0"/>
                <a:ea typeface="Tahoma" panose="020B0604030504040204" pitchFamily="34" charset="0"/>
                <a:cs typeface="Tahoma" panose="020B0604030504040204" pitchFamily="34" charset="0"/>
              </a:rPr>
              <a:t>/</a:t>
            </a:r>
            <a:r>
              <a:rPr lang="pl-PL" sz="600" dirty="0" err="1">
                <a:solidFill>
                  <a:schemeClr val="bg1"/>
                </a:solidFill>
                <a:latin typeface="Tahoma" panose="020B0604030504040204" pitchFamily="34" charset="0"/>
                <a:ea typeface="Tahoma" panose="020B0604030504040204" pitchFamily="34" charset="0"/>
                <a:cs typeface="Tahoma" panose="020B0604030504040204" pitchFamily="34" charset="0"/>
              </a:rPr>
              <a:t>introduction</a:t>
            </a:r>
            <a:endParaRPr lang="pl-PL" sz="600" dirty="0">
              <a:solidFill>
                <a:schemeClr val="bg1"/>
              </a:solidFill>
              <a:latin typeface="Tahoma" panose="020B0604030504040204" pitchFamily="34" charset="0"/>
              <a:ea typeface="Tahoma" panose="020B0604030504040204" pitchFamily="34" charset="0"/>
              <a:cs typeface="Tahoma" panose="020B0604030504040204" pitchFamily="34" charset="0"/>
            </a:endParaRPr>
          </a:p>
          <a:p>
            <a:pPr algn="ctr"/>
            <a:endParaRPr lang="pl-PL" sz="600" dirty="0">
              <a:solidFill>
                <a:schemeClr val="bg1"/>
              </a:solidFill>
              <a:latin typeface="Tahoma" panose="020B0604030504040204" pitchFamily="34" charset="0"/>
              <a:ea typeface="Tahoma" panose="020B0604030504040204" pitchFamily="34" charset="0"/>
              <a:cs typeface="Tahoma" panose="020B0604030504040204" pitchFamily="34" charset="0"/>
            </a:endParaRPr>
          </a:p>
          <a:p>
            <a:pPr algn="ctr"/>
            <a:endParaRPr lang="pl-PL" sz="6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9" name="Rectangle 8">
            <a:extLst>
              <a:ext uri="{FF2B5EF4-FFF2-40B4-BE49-F238E27FC236}">
                <a16:creationId xmlns:a16="http://schemas.microsoft.com/office/drawing/2014/main" id="{4F6A408C-F639-85BD-0260-02C1D4F695F5}"/>
              </a:ext>
            </a:extLst>
          </p:cNvPr>
          <p:cNvSpPr/>
          <p:nvPr/>
        </p:nvSpPr>
        <p:spPr>
          <a:xfrm>
            <a:off x="83392" y="2135272"/>
            <a:ext cx="951793" cy="228593"/>
          </a:xfrm>
          <a:prstGeom prst="rect">
            <a:avLst/>
          </a:prstGeom>
          <a:noFill/>
          <a:ln>
            <a:gradFill flip="none" rotWithShape="1">
              <a:gsLst>
                <a:gs pos="0">
                  <a:schemeClr val="accent1">
                    <a:lumMod val="5000"/>
                    <a:lumOff val="95000"/>
                  </a:schemeClr>
                </a:gs>
                <a:gs pos="100000">
                  <a:srgbClr val="3F1C5A"/>
                </a:gs>
              </a:gsLst>
              <a:lin ang="16200000" scaled="1"/>
              <a:tileRect/>
            </a:gra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l-PL" sz="900" dirty="0" err="1">
                <a:solidFill>
                  <a:schemeClr val="tx1"/>
                </a:solidFill>
                <a:latin typeface="Tahoma" panose="020B0604030504040204" pitchFamily="34" charset="0"/>
                <a:ea typeface="Tahoma" panose="020B0604030504040204" pitchFamily="34" charset="0"/>
                <a:cs typeface="Tahoma" panose="020B0604030504040204" pitchFamily="34" charset="0"/>
              </a:rPr>
              <a:t>destination</a:t>
            </a:r>
            <a:endParaRPr lang="pl-PL" sz="9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11" name="Rectangle 10">
            <a:extLst>
              <a:ext uri="{FF2B5EF4-FFF2-40B4-BE49-F238E27FC236}">
                <a16:creationId xmlns:a16="http://schemas.microsoft.com/office/drawing/2014/main" id="{25E225CD-9DB8-A712-5971-6AE06303BCD3}"/>
              </a:ext>
            </a:extLst>
          </p:cNvPr>
          <p:cNvSpPr/>
          <p:nvPr/>
        </p:nvSpPr>
        <p:spPr>
          <a:xfrm>
            <a:off x="1226924" y="2135272"/>
            <a:ext cx="1093140" cy="383661"/>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pl-PL" sz="600" dirty="0" err="1">
                <a:solidFill>
                  <a:schemeClr val="bg1"/>
                </a:solidFill>
                <a:latin typeface="Tahoma" panose="020B0604030504040204" pitchFamily="34" charset="0"/>
                <a:ea typeface="Tahoma" panose="020B0604030504040204" pitchFamily="34" charset="0"/>
                <a:cs typeface="Tahoma" panose="020B0604030504040204" pitchFamily="34" charset="0"/>
              </a:rPr>
              <a:t>Heat_transfer</a:t>
            </a:r>
            <a:r>
              <a:rPr lang="pl-PL" sz="600" dirty="0">
                <a:solidFill>
                  <a:schemeClr val="bg1"/>
                </a:solidFill>
                <a:latin typeface="Tahoma" panose="020B0604030504040204" pitchFamily="34" charset="0"/>
                <a:ea typeface="Tahoma" panose="020B0604030504040204" pitchFamily="34" charset="0"/>
                <a:cs typeface="Tahoma" panose="020B0604030504040204" pitchFamily="34" charset="0"/>
              </a:rPr>
              <a:t>/</a:t>
            </a:r>
            <a:r>
              <a:rPr lang="pl-PL" sz="600" dirty="0" err="1">
                <a:solidFill>
                  <a:schemeClr val="bg1"/>
                </a:solidFill>
                <a:latin typeface="Tahoma" panose="020B0604030504040204" pitchFamily="34" charset="0"/>
                <a:ea typeface="Tahoma" panose="020B0604030504040204" pitchFamily="34" charset="0"/>
                <a:cs typeface="Tahoma" panose="020B0604030504040204" pitchFamily="34" charset="0"/>
              </a:rPr>
              <a:t>introduction</a:t>
            </a:r>
            <a:r>
              <a:rPr lang="pl-PL" sz="600" dirty="0">
                <a:solidFill>
                  <a:schemeClr val="bg1"/>
                </a:solidFill>
                <a:latin typeface="Tahoma" panose="020B0604030504040204" pitchFamily="34" charset="0"/>
                <a:ea typeface="Tahoma" panose="020B0604030504040204" pitchFamily="34" charset="0"/>
                <a:cs typeface="Tahoma" panose="020B0604030504040204" pitchFamily="34" charset="0"/>
              </a:rPr>
              <a:t>/</a:t>
            </a:r>
            <a:r>
              <a:rPr lang="pl-PL" sz="600" dirty="0" err="1">
                <a:solidFill>
                  <a:schemeClr val="bg1"/>
                </a:solidFill>
                <a:latin typeface="Tahoma" panose="020B0604030504040204" pitchFamily="34" charset="0"/>
                <a:ea typeface="Tahoma" panose="020B0604030504040204" pitchFamily="34" charset="0"/>
                <a:cs typeface="Tahoma" panose="020B0604030504040204" pitchFamily="34" charset="0"/>
              </a:rPr>
              <a:t>history_of_heat</a:t>
            </a:r>
            <a:endParaRPr lang="pl-PL" sz="600" dirty="0">
              <a:solidFill>
                <a:schemeClr val="bg1"/>
              </a:solidFill>
              <a:latin typeface="Tahoma" panose="020B0604030504040204" pitchFamily="34" charset="0"/>
              <a:ea typeface="Tahoma" panose="020B0604030504040204" pitchFamily="34" charset="0"/>
              <a:cs typeface="Tahoma" panose="020B0604030504040204" pitchFamily="34" charset="0"/>
            </a:endParaRPr>
          </a:p>
          <a:p>
            <a:pPr algn="ctr"/>
            <a:endParaRPr lang="pl-PL" sz="6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21" name="Rectangle 20">
            <a:extLst>
              <a:ext uri="{FF2B5EF4-FFF2-40B4-BE49-F238E27FC236}">
                <a16:creationId xmlns:a16="http://schemas.microsoft.com/office/drawing/2014/main" id="{B88BF5D4-4E25-42CF-9854-DEB7D85EE2B4}"/>
              </a:ext>
            </a:extLst>
          </p:cNvPr>
          <p:cNvSpPr/>
          <p:nvPr/>
        </p:nvSpPr>
        <p:spPr>
          <a:xfrm>
            <a:off x="95000" y="935167"/>
            <a:ext cx="951793" cy="228593"/>
          </a:xfrm>
          <a:prstGeom prst="rect">
            <a:avLst/>
          </a:prstGeom>
          <a:noFill/>
          <a:ln>
            <a:gradFill flip="none" rotWithShape="1">
              <a:gsLst>
                <a:gs pos="0">
                  <a:schemeClr val="accent1">
                    <a:lumMod val="5000"/>
                    <a:lumOff val="95000"/>
                  </a:schemeClr>
                </a:gs>
                <a:gs pos="100000">
                  <a:srgbClr val="3F1C5A"/>
                </a:gs>
              </a:gsLst>
              <a:lin ang="16200000" scaled="1"/>
              <a:tileRect/>
            </a:gra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l-PL" sz="900" dirty="0" err="1">
                <a:solidFill>
                  <a:schemeClr val="tx1"/>
                </a:solidFill>
                <a:latin typeface="Tahoma" panose="020B0604030504040204" pitchFamily="34" charset="0"/>
                <a:ea typeface="Tahoma" panose="020B0604030504040204" pitchFamily="34" charset="0"/>
                <a:cs typeface="Tahoma" panose="020B0604030504040204" pitchFamily="34" charset="0"/>
              </a:rPr>
              <a:t>name</a:t>
            </a:r>
            <a:endParaRPr lang="pl-PL" sz="9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41" name="Rectangle 40">
            <a:extLst>
              <a:ext uri="{FF2B5EF4-FFF2-40B4-BE49-F238E27FC236}">
                <a16:creationId xmlns:a16="http://schemas.microsoft.com/office/drawing/2014/main" id="{4789734D-3E64-DAA8-351F-A69F1D339596}"/>
              </a:ext>
            </a:extLst>
          </p:cNvPr>
          <p:cNvSpPr/>
          <p:nvPr/>
        </p:nvSpPr>
        <p:spPr>
          <a:xfrm>
            <a:off x="1238532" y="935167"/>
            <a:ext cx="1093140" cy="256381"/>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pl-PL" sz="600" dirty="0" err="1">
                <a:solidFill>
                  <a:schemeClr val="bg1"/>
                </a:solidFill>
                <a:latin typeface="Tahoma" panose="020B0604030504040204" pitchFamily="34" charset="0"/>
                <a:ea typeface="Tahoma" panose="020B0604030504040204" pitchFamily="34" charset="0"/>
                <a:cs typeface="Tahoma" panose="020B0604030504040204" pitchFamily="34" charset="0"/>
              </a:rPr>
              <a:t>History</a:t>
            </a:r>
            <a:r>
              <a:rPr lang="pl-PL" sz="600" dirty="0">
                <a:solidFill>
                  <a:schemeClr val="bg1"/>
                </a:solidFill>
                <a:latin typeface="Tahoma" panose="020B0604030504040204" pitchFamily="34" charset="0"/>
                <a:ea typeface="Tahoma" panose="020B0604030504040204" pitchFamily="34" charset="0"/>
                <a:cs typeface="Tahoma" panose="020B0604030504040204" pitchFamily="34" charset="0"/>
              </a:rPr>
              <a:t> of </a:t>
            </a:r>
            <a:r>
              <a:rPr lang="pl-PL" sz="600" dirty="0" err="1">
                <a:solidFill>
                  <a:schemeClr val="bg1"/>
                </a:solidFill>
                <a:latin typeface="Tahoma" panose="020B0604030504040204" pitchFamily="34" charset="0"/>
                <a:ea typeface="Tahoma" panose="020B0604030504040204" pitchFamily="34" charset="0"/>
                <a:cs typeface="Tahoma" panose="020B0604030504040204" pitchFamily="34" charset="0"/>
              </a:rPr>
              <a:t>Heat</a:t>
            </a:r>
            <a:endParaRPr lang="pl-PL" sz="6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pic>
        <p:nvPicPr>
          <p:cNvPr id="48" name="Graphic 47" descr="Disk">
            <a:extLst>
              <a:ext uri="{FF2B5EF4-FFF2-40B4-BE49-F238E27FC236}">
                <a16:creationId xmlns:a16="http://schemas.microsoft.com/office/drawing/2014/main" id="{810A71B1-9701-6ABD-2A2A-B307B48017CD}"/>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1687908" y="4070641"/>
            <a:ext cx="393421" cy="393421"/>
          </a:xfrm>
          <a:prstGeom prst="rect">
            <a:avLst/>
          </a:prstGeom>
        </p:spPr>
      </p:pic>
      <p:pic>
        <p:nvPicPr>
          <p:cNvPr id="49" name="Graphic 48" descr="Back">
            <a:extLst>
              <a:ext uri="{FF2B5EF4-FFF2-40B4-BE49-F238E27FC236}">
                <a16:creationId xmlns:a16="http://schemas.microsoft.com/office/drawing/2014/main" id="{744A9804-22B7-FFD0-FDD7-049A3C279FBE}"/>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438034" y="4049027"/>
            <a:ext cx="429055" cy="429055"/>
          </a:xfrm>
          <a:prstGeom prst="rect">
            <a:avLst/>
          </a:prstGeom>
        </p:spPr>
      </p:pic>
    </p:spTree>
    <p:extLst>
      <p:ext uri="{BB962C8B-B14F-4D97-AF65-F5344CB8AC3E}">
        <p14:creationId xmlns:p14="http://schemas.microsoft.com/office/powerpoint/2010/main" val="6205731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BF9F4"/>
        </a:solidFill>
        <a:effectLst/>
      </p:bgPr>
    </p:bg>
    <p:spTree>
      <p:nvGrpSpPr>
        <p:cNvPr id="1" name=""/>
        <p:cNvGrpSpPr/>
        <p:nvPr/>
      </p:nvGrpSpPr>
      <p:grpSpPr>
        <a:xfrm>
          <a:off x="0" y="0"/>
          <a:ext cx="0" cy="0"/>
          <a:chOff x="0" y="0"/>
          <a:chExt cx="0" cy="0"/>
        </a:xfrm>
      </p:grpSpPr>
      <p:sp>
        <p:nvSpPr>
          <p:cNvPr id="69" name="Rectangle: Rounded Corners 68">
            <a:extLst>
              <a:ext uri="{FF2B5EF4-FFF2-40B4-BE49-F238E27FC236}">
                <a16:creationId xmlns:a16="http://schemas.microsoft.com/office/drawing/2014/main" id="{38F6A879-93C2-950E-6361-883B1B9954D6}"/>
              </a:ext>
            </a:extLst>
          </p:cNvPr>
          <p:cNvSpPr/>
          <p:nvPr/>
        </p:nvSpPr>
        <p:spPr>
          <a:xfrm>
            <a:off x="1" y="1115101"/>
            <a:ext cx="2442210" cy="217834"/>
          </a:xfrm>
          <a:prstGeom prst="roundRect">
            <a:avLst>
              <a:gd name="adj" fmla="val 0"/>
            </a:avLst>
          </a:prstGeom>
          <a:gradFill flip="none" rotWithShape="1">
            <a:gsLst>
              <a:gs pos="0">
                <a:schemeClr val="bg2">
                  <a:alpha val="0"/>
                </a:schemeClr>
              </a:gs>
              <a:gs pos="81000">
                <a:schemeClr val="bg2">
                  <a:alpha val="50000"/>
                </a:schemeClr>
              </a:gs>
              <a:gs pos="100000">
                <a:schemeClr val="bg2"/>
              </a:gs>
            </a:gsLst>
            <a:lin ang="10800000" scaled="1"/>
            <a:tileRect/>
          </a:gradFill>
          <a:ln cap="rnd" cmpd="sng">
            <a:noFill/>
          </a:ln>
          <a:effectLst>
            <a:softEdge rad="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pl-PL" sz="800" dirty="0" err="1">
                <a:solidFill>
                  <a:schemeClr val="tx1"/>
                </a:solidFill>
                <a:latin typeface="Tahoma" panose="020B0604030504040204" pitchFamily="34" charset="0"/>
                <a:ea typeface="Tahoma" panose="020B0604030504040204" pitchFamily="34" charset="0"/>
                <a:cs typeface="Tahoma" panose="020B0604030504040204" pitchFamily="34" charset="0"/>
              </a:rPr>
              <a:t>Heat</a:t>
            </a:r>
            <a:r>
              <a:rPr lang="pl-PL" sz="800" dirty="0">
                <a:solidFill>
                  <a:schemeClr val="tx1"/>
                </a:solidFill>
                <a:latin typeface="Tahoma" panose="020B0604030504040204" pitchFamily="34" charset="0"/>
                <a:ea typeface="Tahoma" panose="020B0604030504040204" pitchFamily="34" charset="0"/>
                <a:cs typeface="Tahoma" panose="020B0604030504040204" pitchFamily="34" charset="0"/>
              </a:rPr>
              <a:t> Transfer Basics</a:t>
            </a:r>
          </a:p>
        </p:txBody>
      </p:sp>
      <p:sp>
        <p:nvSpPr>
          <p:cNvPr id="10" name="Rectangle: Rounded Corners 9">
            <a:extLst>
              <a:ext uri="{FF2B5EF4-FFF2-40B4-BE49-F238E27FC236}">
                <a16:creationId xmlns:a16="http://schemas.microsoft.com/office/drawing/2014/main" id="{E776BEE0-D408-8AEC-E2D4-D1CC357329AF}"/>
              </a:ext>
            </a:extLst>
          </p:cNvPr>
          <p:cNvSpPr/>
          <p:nvPr/>
        </p:nvSpPr>
        <p:spPr>
          <a:xfrm>
            <a:off x="31060" y="265550"/>
            <a:ext cx="742848" cy="241300"/>
          </a:xfrm>
          <a:prstGeom prst="roundRect">
            <a:avLst>
              <a:gd name="adj" fmla="val 33509"/>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endParaRPr lang="pl-PL" sz="800" dirty="0">
              <a:latin typeface="Tahoma" panose="020B0604030504040204" pitchFamily="34" charset="0"/>
              <a:ea typeface="Tahoma" panose="020B0604030504040204" pitchFamily="34" charset="0"/>
              <a:cs typeface="Tahoma" panose="020B0604030504040204" pitchFamily="34" charset="0"/>
            </a:endParaRPr>
          </a:p>
        </p:txBody>
      </p:sp>
      <p:sp>
        <p:nvSpPr>
          <p:cNvPr id="5" name="Rectangle 4">
            <a:extLst>
              <a:ext uri="{FF2B5EF4-FFF2-40B4-BE49-F238E27FC236}">
                <a16:creationId xmlns:a16="http://schemas.microsoft.com/office/drawing/2014/main" id="{2EC90127-CCFA-B40B-0C59-95B6B9974059}"/>
              </a:ext>
            </a:extLst>
          </p:cNvPr>
          <p:cNvSpPr/>
          <p:nvPr/>
        </p:nvSpPr>
        <p:spPr>
          <a:xfrm>
            <a:off x="0" y="278296"/>
            <a:ext cx="584200" cy="2413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pl-PL" sz="16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lvl</a:t>
            </a:r>
            <a:r>
              <a:rPr lang="pl-PL" sz="1600" dirty="0">
                <a:solidFill>
                  <a:schemeClr val="tx1"/>
                </a:solidFill>
                <a:latin typeface="Open sans" panose="020B0606030504020204" pitchFamily="34" charset="0"/>
                <a:ea typeface="Open sans" panose="020B0606030504020204" pitchFamily="34" charset="0"/>
                <a:cs typeface="Open sans" panose="020B0606030504020204" pitchFamily="34" charset="0"/>
              </a:rPr>
              <a:t> 3</a:t>
            </a:r>
          </a:p>
        </p:txBody>
      </p:sp>
      <p:sp>
        <p:nvSpPr>
          <p:cNvPr id="7" name="Arrow: Chevron 6">
            <a:extLst>
              <a:ext uri="{FF2B5EF4-FFF2-40B4-BE49-F238E27FC236}">
                <a16:creationId xmlns:a16="http://schemas.microsoft.com/office/drawing/2014/main" id="{E330E8CB-606B-8001-4143-5845E077660A}"/>
              </a:ext>
            </a:extLst>
          </p:cNvPr>
          <p:cNvSpPr/>
          <p:nvPr/>
        </p:nvSpPr>
        <p:spPr>
          <a:xfrm rot="5400000">
            <a:off x="580388" y="319888"/>
            <a:ext cx="120015" cy="158116"/>
          </a:xfrm>
          <a:prstGeom prst="chevron">
            <a:avLst>
              <a:gd name="adj" fmla="val 94220"/>
            </a:avLst>
          </a:prstGeom>
          <a:solidFill>
            <a:schemeClr val="tx1"/>
          </a:solidFill>
          <a:ln>
            <a:solidFill>
              <a:schemeClr val="tx1"/>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pl-PL">
              <a:solidFill>
                <a:schemeClr val="tx1"/>
              </a:solidFill>
            </a:endParaRPr>
          </a:p>
        </p:txBody>
      </p:sp>
      <p:sp>
        <p:nvSpPr>
          <p:cNvPr id="13" name="Rectangle: Rounded Corners 12">
            <a:extLst>
              <a:ext uri="{FF2B5EF4-FFF2-40B4-BE49-F238E27FC236}">
                <a16:creationId xmlns:a16="http://schemas.microsoft.com/office/drawing/2014/main" id="{97BCA11B-0E32-9738-5A30-720921652565}"/>
              </a:ext>
            </a:extLst>
          </p:cNvPr>
          <p:cNvSpPr/>
          <p:nvPr/>
        </p:nvSpPr>
        <p:spPr>
          <a:xfrm>
            <a:off x="888258" y="273336"/>
            <a:ext cx="742848" cy="241300"/>
          </a:xfrm>
          <a:prstGeom prst="roundRect">
            <a:avLst>
              <a:gd name="adj" fmla="val 33509"/>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endParaRPr lang="pl-PL" sz="800" dirty="0">
              <a:latin typeface="Tahoma" panose="020B0604030504040204" pitchFamily="34" charset="0"/>
              <a:ea typeface="Tahoma" panose="020B0604030504040204" pitchFamily="34" charset="0"/>
              <a:cs typeface="Tahoma" panose="020B0604030504040204" pitchFamily="34" charset="0"/>
            </a:endParaRPr>
          </a:p>
        </p:txBody>
      </p:sp>
      <p:sp>
        <p:nvSpPr>
          <p:cNvPr id="14" name="Rectangle: Rounded Corners 13">
            <a:extLst>
              <a:ext uri="{FF2B5EF4-FFF2-40B4-BE49-F238E27FC236}">
                <a16:creationId xmlns:a16="http://schemas.microsoft.com/office/drawing/2014/main" id="{B898B335-9131-C04C-6159-FC32BA1D4332}"/>
              </a:ext>
            </a:extLst>
          </p:cNvPr>
          <p:cNvSpPr/>
          <p:nvPr/>
        </p:nvSpPr>
        <p:spPr>
          <a:xfrm>
            <a:off x="1745455" y="273336"/>
            <a:ext cx="742848" cy="241300"/>
          </a:xfrm>
          <a:prstGeom prst="roundRect">
            <a:avLst>
              <a:gd name="adj" fmla="val 33509"/>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endParaRPr lang="pl-PL" sz="800" dirty="0">
              <a:latin typeface="Tahoma" panose="020B0604030504040204" pitchFamily="34" charset="0"/>
              <a:ea typeface="Tahoma" panose="020B0604030504040204" pitchFamily="34" charset="0"/>
              <a:cs typeface="Tahoma" panose="020B0604030504040204" pitchFamily="34" charset="0"/>
            </a:endParaRPr>
          </a:p>
        </p:txBody>
      </p:sp>
      <p:pic>
        <p:nvPicPr>
          <p:cNvPr id="16" name="Picture 15">
            <a:extLst>
              <a:ext uri="{FF2B5EF4-FFF2-40B4-BE49-F238E27FC236}">
                <a16:creationId xmlns:a16="http://schemas.microsoft.com/office/drawing/2014/main" id="{37790D67-474D-3D24-8564-B5F8842CC508}"/>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895736" y="298154"/>
            <a:ext cx="255551" cy="191663"/>
          </a:xfrm>
          <a:prstGeom prst="rect">
            <a:avLst/>
          </a:prstGeom>
        </p:spPr>
      </p:pic>
      <p:sp>
        <p:nvSpPr>
          <p:cNvPr id="18" name="Rectangle 17">
            <a:extLst>
              <a:ext uri="{FF2B5EF4-FFF2-40B4-BE49-F238E27FC236}">
                <a16:creationId xmlns:a16="http://schemas.microsoft.com/office/drawing/2014/main" id="{66C65F6E-DF45-A5F9-3D54-FB17661AE7A0}"/>
              </a:ext>
            </a:extLst>
          </p:cNvPr>
          <p:cNvSpPr/>
          <p:nvPr/>
        </p:nvSpPr>
        <p:spPr>
          <a:xfrm>
            <a:off x="1075977" y="273336"/>
            <a:ext cx="584200" cy="2413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pl-PL" sz="16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Eng</a:t>
            </a:r>
            <a:endParaRPr lang="pl-PL" sz="16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19" name="Graphic 18" descr="Daily calendar">
            <a:extLst>
              <a:ext uri="{FF2B5EF4-FFF2-40B4-BE49-F238E27FC236}">
                <a16:creationId xmlns:a16="http://schemas.microsoft.com/office/drawing/2014/main" id="{FAECFFC1-748F-E9A8-B82A-0000BBB7634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771955" y="287140"/>
            <a:ext cx="198120" cy="198120"/>
          </a:xfrm>
          <a:prstGeom prst="rect">
            <a:avLst/>
          </a:prstGeom>
        </p:spPr>
      </p:pic>
      <p:sp>
        <p:nvSpPr>
          <p:cNvPr id="20" name="Rectangle 19">
            <a:extLst>
              <a:ext uri="{FF2B5EF4-FFF2-40B4-BE49-F238E27FC236}">
                <a16:creationId xmlns:a16="http://schemas.microsoft.com/office/drawing/2014/main" id="{4337F17A-ADAE-9100-3EE1-2BB529E9ECD4}"/>
              </a:ext>
            </a:extLst>
          </p:cNvPr>
          <p:cNvSpPr/>
          <p:nvPr/>
        </p:nvSpPr>
        <p:spPr>
          <a:xfrm>
            <a:off x="1930603" y="273336"/>
            <a:ext cx="584200" cy="2413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pl-PL" sz="1600" dirty="0">
                <a:solidFill>
                  <a:schemeClr val="tx1"/>
                </a:solidFill>
                <a:latin typeface="Open sans" panose="020B0606030504020204" pitchFamily="34" charset="0"/>
                <a:ea typeface="Open sans" panose="020B0606030504020204" pitchFamily="34" charset="0"/>
                <a:cs typeface="Open sans" panose="020B0606030504020204" pitchFamily="34" charset="0"/>
              </a:rPr>
              <a:t>22h</a:t>
            </a:r>
          </a:p>
        </p:txBody>
      </p:sp>
      <p:sp>
        <p:nvSpPr>
          <p:cNvPr id="22" name="Rectangle 21">
            <a:extLst>
              <a:ext uri="{FF2B5EF4-FFF2-40B4-BE49-F238E27FC236}">
                <a16:creationId xmlns:a16="http://schemas.microsoft.com/office/drawing/2014/main" id="{474F5A12-F0B3-18C5-D640-875507FD3ABD}"/>
              </a:ext>
            </a:extLst>
          </p:cNvPr>
          <p:cNvSpPr/>
          <p:nvPr/>
        </p:nvSpPr>
        <p:spPr>
          <a:xfrm>
            <a:off x="1259681" y="673100"/>
            <a:ext cx="1285081" cy="396240"/>
          </a:xfrm>
          <a:prstGeom prst="rect">
            <a:avLst/>
          </a:prstGeom>
          <a:noFill/>
          <a:ln w="9525">
            <a:gradFill flip="none" rotWithShape="1">
              <a:gsLst>
                <a:gs pos="71000">
                  <a:schemeClr val="accent1">
                    <a:lumMod val="45000"/>
                    <a:lumOff val="55000"/>
                    <a:alpha val="0"/>
                  </a:schemeClr>
                </a:gs>
                <a:gs pos="100000">
                  <a:schemeClr val="bg1">
                    <a:lumMod val="50000"/>
                  </a:schemeClr>
                </a:gs>
              </a:gsLst>
              <a:lin ang="5400000" scaled="1"/>
              <a:tileRect/>
            </a:gra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pl-PL" sz="1600" dirty="0">
                <a:latin typeface="Open sans" panose="020B0606030504020204" pitchFamily="34" charset="0"/>
                <a:ea typeface="Open sans" panose="020B0606030504020204" pitchFamily="34" charset="0"/>
                <a:cs typeface="Open sans" panose="020B0606030504020204" pitchFamily="34" charset="0"/>
              </a:rPr>
              <a:t>Video</a:t>
            </a:r>
          </a:p>
        </p:txBody>
      </p:sp>
      <p:sp>
        <p:nvSpPr>
          <p:cNvPr id="21" name="Rectangle 20">
            <a:extLst>
              <a:ext uri="{FF2B5EF4-FFF2-40B4-BE49-F238E27FC236}">
                <a16:creationId xmlns:a16="http://schemas.microsoft.com/office/drawing/2014/main" id="{F8EB65DC-362D-69F0-CE25-4A6EDE0B1E7D}"/>
              </a:ext>
            </a:extLst>
          </p:cNvPr>
          <p:cNvSpPr/>
          <p:nvPr/>
        </p:nvSpPr>
        <p:spPr>
          <a:xfrm>
            <a:off x="-25400" y="673100"/>
            <a:ext cx="1285081" cy="396240"/>
          </a:xfrm>
          <a:prstGeom prst="rect">
            <a:avLst/>
          </a:prstGeom>
          <a:noFill/>
          <a:ln w="9525">
            <a:gradFill flip="none" rotWithShape="1">
              <a:gsLst>
                <a:gs pos="72000">
                  <a:srgbClr val="8238BA">
                    <a:alpha val="0"/>
                  </a:srgbClr>
                </a:gs>
                <a:gs pos="100000">
                  <a:srgbClr val="8238BA"/>
                </a:gs>
              </a:gsLst>
              <a:lin ang="5400000" scaled="1"/>
              <a:tileRect/>
            </a:gra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pl-PL" dirty="0" err="1">
                <a:latin typeface="Open sans" panose="020B0606030504020204" pitchFamily="34" charset="0"/>
                <a:ea typeface="Open sans" panose="020B0606030504020204" pitchFamily="34" charset="0"/>
                <a:cs typeface="Open sans" panose="020B0606030504020204" pitchFamily="34" charset="0"/>
              </a:rPr>
              <a:t>Path</a:t>
            </a:r>
            <a:endParaRPr lang="pl-PL" dirty="0">
              <a:latin typeface="Open sans" panose="020B0606030504020204" pitchFamily="34" charset="0"/>
              <a:ea typeface="Open sans" panose="020B0606030504020204" pitchFamily="34" charset="0"/>
              <a:cs typeface="Open sans" panose="020B0606030504020204" pitchFamily="34" charset="0"/>
            </a:endParaRPr>
          </a:p>
        </p:txBody>
      </p:sp>
      <p:sp>
        <p:nvSpPr>
          <p:cNvPr id="31" name="Rectangle: Rounded Corners 30">
            <a:extLst>
              <a:ext uri="{FF2B5EF4-FFF2-40B4-BE49-F238E27FC236}">
                <a16:creationId xmlns:a16="http://schemas.microsoft.com/office/drawing/2014/main" id="{95F73F7D-7D00-E7F0-CABC-5A7A9E98422D}"/>
              </a:ext>
            </a:extLst>
          </p:cNvPr>
          <p:cNvSpPr/>
          <p:nvPr/>
        </p:nvSpPr>
        <p:spPr>
          <a:xfrm>
            <a:off x="831532" y="1409700"/>
            <a:ext cx="856298" cy="403860"/>
          </a:xfrm>
          <a:prstGeom prst="roundRect">
            <a:avLst>
              <a:gd name="adj" fmla="val 50000"/>
            </a:avLst>
          </a:prstGeom>
          <a:solidFill>
            <a:srgbClr val="92D050"/>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l-PL" sz="800" dirty="0" err="1">
                <a:latin typeface="Tahoma" panose="020B0604030504040204" pitchFamily="34" charset="0"/>
                <a:ea typeface="Tahoma" panose="020B0604030504040204" pitchFamily="34" charset="0"/>
                <a:cs typeface="Tahoma" panose="020B0604030504040204" pitchFamily="34" charset="0"/>
              </a:rPr>
              <a:t>introduction</a:t>
            </a:r>
            <a:endParaRPr lang="pl-PL" sz="800" dirty="0">
              <a:latin typeface="Tahoma" panose="020B0604030504040204" pitchFamily="34" charset="0"/>
              <a:ea typeface="Tahoma" panose="020B0604030504040204" pitchFamily="34" charset="0"/>
              <a:cs typeface="Tahoma" panose="020B0604030504040204" pitchFamily="34" charset="0"/>
            </a:endParaRPr>
          </a:p>
        </p:txBody>
      </p:sp>
      <p:sp>
        <p:nvSpPr>
          <p:cNvPr id="32" name="Rectangle: Rounded Corners 31">
            <a:extLst>
              <a:ext uri="{FF2B5EF4-FFF2-40B4-BE49-F238E27FC236}">
                <a16:creationId xmlns:a16="http://schemas.microsoft.com/office/drawing/2014/main" id="{B4980D99-DFE3-5613-5D2A-E3B1E6DBF83A}"/>
              </a:ext>
            </a:extLst>
          </p:cNvPr>
          <p:cNvSpPr/>
          <p:nvPr/>
        </p:nvSpPr>
        <p:spPr>
          <a:xfrm>
            <a:off x="831532" y="1813560"/>
            <a:ext cx="856298" cy="403860"/>
          </a:xfrm>
          <a:prstGeom prst="roundRect">
            <a:avLst>
              <a:gd name="adj" fmla="val 23271"/>
            </a:avLst>
          </a:prstGeom>
          <a:solidFill>
            <a:srgbClr val="92D050"/>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l-PL" sz="800" dirty="0">
                <a:latin typeface="Tahoma" panose="020B0604030504040204" pitchFamily="34" charset="0"/>
                <a:ea typeface="Tahoma" panose="020B0604030504040204" pitchFamily="34" charset="0"/>
                <a:cs typeface="Tahoma" panose="020B0604030504040204" pitchFamily="34" charset="0"/>
              </a:rPr>
              <a:t>1st law of </a:t>
            </a:r>
            <a:r>
              <a:rPr lang="pl-PL" sz="800" dirty="0" err="1">
                <a:latin typeface="Tahoma" panose="020B0604030504040204" pitchFamily="34" charset="0"/>
                <a:ea typeface="Tahoma" panose="020B0604030504040204" pitchFamily="34" charset="0"/>
                <a:cs typeface="Tahoma" panose="020B0604030504040204" pitchFamily="34" charset="0"/>
              </a:rPr>
              <a:t>thermo</a:t>
            </a:r>
            <a:r>
              <a:rPr lang="pl-PL" sz="800" dirty="0">
                <a:latin typeface="Tahoma" panose="020B0604030504040204" pitchFamily="34" charset="0"/>
                <a:ea typeface="Tahoma" panose="020B0604030504040204" pitchFamily="34" charset="0"/>
                <a:cs typeface="Tahoma" panose="020B0604030504040204" pitchFamily="34" charset="0"/>
              </a:rPr>
              <a:t>.</a:t>
            </a:r>
          </a:p>
        </p:txBody>
      </p:sp>
      <p:sp>
        <p:nvSpPr>
          <p:cNvPr id="33" name="Rectangle: Rounded Corners 32">
            <a:extLst>
              <a:ext uri="{FF2B5EF4-FFF2-40B4-BE49-F238E27FC236}">
                <a16:creationId xmlns:a16="http://schemas.microsoft.com/office/drawing/2014/main" id="{CC5500E5-26F6-00F4-E4FD-118DF1336D78}"/>
              </a:ext>
            </a:extLst>
          </p:cNvPr>
          <p:cNvSpPr/>
          <p:nvPr/>
        </p:nvSpPr>
        <p:spPr>
          <a:xfrm>
            <a:off x="179070" y="2447766"/>
            <a:ext cx="856298" cy="403860"/>
          </a:xfrm>
          <a:prstGeom prst="roundRect">
            <a:avLst>
              <a:gd name="adj" fmla="val 0"/>
            </a:avLst>
          </a:prstGeom>
          <a:solidFill>
            <a:srgbClr val="92D050"/>
          </a:solidFill>
          <a:ln>
            <a:solidFill>
              <a:srgbClr val="8238B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l-PL" sz="800" dirty="0">
                <a:latin typeface="Tahoma" panose="020B0604030504040204" pitchFamily="34" charset="0"/>
                <a:ea typeface="Tahoma" panose="020B0604030504040204" pitchFamily="34" charset="0"/>
                <a:cs typeface="Tahoma" panose="020B0604030504040204" pitchFamily="34" charset="0"/>
              </a:rPr>
              <a:t>Quiz 1</a:t>
            </a:r>
          </a:p>
        </p:txBody>
      </p:sp>
      <p:sp>
        <p:nvSpPr>
          <p:cNvPr id="34" name="Rectangle: Rounded Corners 33">
            <a:extLst>
              <a:ext uri="{FF2B5EF4-FFF2-40B4-BE49-F238E27FC236}">
                <a16:creationId xmlns:a16="http://schemas.microsoft.com/office/drawing/2014/main" id="{2325A097-9F3E-6EC3-B139-EFCC3D628FBE}"/>
              </a:ext>
            </a:extLst>
          </p:cNvPr>
          <p:cNvSpPr/>
          <p:nvPr/>
        </p:nvSpPr>
        <p:spPr>
          <a:xfrm>
            <a:off x="1505644" y="2447766"/>
            <a:ext cx="856298" cy="403860"/>
          </a:xfrm>
          <a:prstGeom prst="roundRect">
            <a:avLst>
              <a:gd name="adj" fmla="val 24214"/>
            </a:avLst>
          </a:prstGeom>
          <a:solidFill>
            <a:srgbClr val="92D050"/>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l-PL" sz="800" dirty="0">
                <a:latin typeface="Tahoma" panose="020B0604030504040204" pitchFamily="34" charset="0"/>
                <a:ea typeface="Tahoma" panose="020B0604030504040204" pitchFamily="34" charset="0"/>
                <a:cs typeface="Tahoma" panose="020B0604030504040204" pitchFamily="34" charset="0"/>
              </a:rPr>
              <a:t>Fourier law</a:t>
            </a:r>
          </a:p>
        </p:txBody>
      </p:sp>
      <p:cxnSp>
        <p:nvCxnSpPr>
          <p:cNvPr id="35" name="Straight Connector 34">
            <a:extLst>
              <a:ext uri="{FF2B5EF4-FFF2-40B4-BE49-F238E27FC236}">
                <a16:creationId xmlns:a16="http://schemas.microsoft.com/office/drawing/2014/main" id="{1ADBF07D-8A80-C978-A1C1-618AD6D5AA80}"/>
              </a:ext>
            </a:extLst>
          </p:cNvPr>
          <p:cNvCxnSpPr>
            <a:stCxn id="31" idx="2"/>
            <a:endCxn id="32" idx="0"/>
          </p:cNvCxnSpPr>
          <p:nvPr/>
        </p:nvCxnSpPr>
        <p:spPr>
          <a:xfrm>
            <a:off x="1259681" y="1813560"/>
            <a:ext cx="0" cy="0"/>
          </a:xfrm>
          <a:prstGeom prst="line">
            <a:avLst/>
          </a:prstGeom>
          <a:ln w="28575">
            <a:solidFill>
              <a:schemeClr val="bg1">
                <a:lumMod val="6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F49E537B-3353-033D-B5A7-6DF66DCAE1A4}"/>
              </a:ext>
            </a:extLst>
          </p:cNvPr>
          <p:cNvCxnSpPr>
            <a:cxnSpLocks/>
            <a:stCxn id="32" idx="2"/>
          </p:cNvCxnSpPr>
          <p:nvPr/>
        </p:nvCxnSpPr>
        <p:spPr>
          <a:xfrm>
            <a:off x="1259681" y="2217420"/>
            <a:ext cx="0" cy="118110"/>
          </a:xfrm>
          <a:prstGeom prst="line">
            <a:avLst/>
          </a:prstGeom>
          <a:ln w="28575">
            <a:solidFill>
              <a:schemeClr val="bg1">
                <a:lumMod val="6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118DFB35-B635-DF5A-73B1-1C1759D5864D}"/>
              </a:ext>
            </a:extLst>
          </p:cNvPr>
          <p:cNvCxnSpPr>
            <a:cxnSpLocks/>
          </p:cNvCxnSpPr>
          <p:nvPr/>
        </p:nvCxnSpPr>
        <p:spPr>
          <a:xfrm>
            <a:off x="596265" y="2335530"/>
            <a:ext cx="1367790" cy="0"/>
          </a:xfrm>
          <a:prstGeom prst="line">
            <a:avLst/>
          </a:prstGeom>
          <a:ln w="28575">
            <a:solidFill>
              <a:schemeClr val="bg1">
                <a:lumMod val="6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4C47FC1F-9483-F866-58C4-512DD39FE11E}"/>
              </a:ext>
            </a:extLst>
          </p:cNvPr>
          <p:cNvCxnSpPr>
            <a:cxnSpLocks/>
            <a:stCxn id="33" idx="0"/>
          </p:cNvCxnSpPr>
          <p:nvPr/>
        </p:nvCxnSpPr>
        <p:spPr>
          <a:xfrm flipV="1">
            <a:off x="607219" y="2335530"/>
            <a:ext cx="0" cy="112236"/>
          </a:xfrm>
          <a:prstGeom prst="line">
            <a:avLst/>
          </a:prstGeom>
          <a:ln w="28575">
            <a:solidFill>
              <a:schemeClr val="bg1">
                <a:lumMod val="6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4E996BE0-E16B-AE22-794F-FD87885D4DC9}"/>
              </a:ext>
            </a:extLst>
          </p:cNvPr>
          <p:cNvCxnSpPr>
            <a:cxnSpLocks/>
          </p:cNvCxnSpPr>
          <p:nvPr/>
        </p:nvCxnSpPr>
        <p:spPr>
          <a:xfrm flipV="1">
            <a:off x="1935842" y="2335530"/>
            <a:ext cx="0" cy="112236"/>
          </a:xfrm>
          <a:prstGeom prst="line">
            <a:avLst/>
          </a:prstGeom>
          <a:ln w="28575">
            <a:solidFill>
              <a:schemeClr val="bg1">
                <a:lumMod val="65000"/>
              </a:schemeClr>
            </a:solidFill>
            <a:prstDash val="sysDot"/>
          </a:ln>
        </p:spPr>
        <p:style>
          <a:lnRef idx="1">
            <a:schemeClr val="accent1"/>
          </a:lnRef>
          <a:fillRef idx="0">
            <a:schemeClr val="accent1"/>
          </a:fillRef>
          <a:effectRef idx="0">
            <a:schemeClr val="accent1"/>
          </a:effectRef>
          <a:fontRef idx="minor">
            <a:schemeClr val="tx1"/>
          </a:fontRef>
        </p:style>
      </p:cxnSp>
      <p:pic>
        <p:nvPicPr>
          <p:cNvPr id="48" name="Picture 47">
            <a:extLst>
              <a:ext uri="{FF2B5EF4-FFF2-40B4-BE49-F238E27FC236}">
                <a16:creationId xmlns:a16="http://schemas.microsoft.com/office/drawing/2014/main" id="{EB5D4CC4-BC74-E5CD-D06B-92FFCF3F6A6F}"/>
              </a:ext>
            </a:extLst>
          </p:cNvPr>
          <p:cNvPicPr>
            <a:picLocks noChangeAspect="1"/>
          </p:cNvPicPr>
          <p:nvPr/>
        </p:nvPicPr>
        <p:blipFill rotWithShape="1">
          <a:blip r:embed="rId6">
            <a:clrChange>
              <a:clrFrom>
                <a:srgbClr val="F7F7F7"/>
              </a:clrFrom>
              <a:clrTo>
                <a:srgbClr val="F7F7F7">
                  <a:alpha val="0"/>
                </a:srgbClr>
              </a:clrTo>
            </a:clrChange>
            <a:extLst>
              <a:ext uri="{28A0092B-C50C-407E-A947-70E740481C1C}">
                <a14:useLocalDpi xmlns:a14="http://schemas.microsoft.com/office/drawing/2010/main" val="0"/>
              </a:ext>
              <a:ext uri="{837473B0-CC2E-450A-ABE3-18F120FF3D39}">
                <a1611:picAttrSrcUrl xmlns:a1611="http://schemas.microsoft.com/office/drawing/2016/11/main" r:id="rId7"/>
              </a:ext>
            </a:extLst>
          </a:blip>
          <a:srcRect l="7482" t="11003" r="80922" b="18743"/>
          <a:stretch/>
        </p:blipFill>
        <p:spPr>
          <a:xfrm>
            <a:off x="2320448" y="1094002"/>
            <a:ext cx="217835" cy="3422117"/>
          </a:xfrm>
          <a:prstGeom prst="rect">
            <a:avLst/>
          </a:prstGeom>
        </p:spPr>
      </p:pic>
      <p:pic>
        <p:nvPicPr>
          <p:cNvPr id="51" name="Graphic 50" descr="Zoom in">
            <a:extLst>
              <a:ext uri="{FF2B5EF4-FFF2-40B4-BE49-F238E27FC236}">
                <a16:creationId xmlns:a16="http://schemas.microsoft.com/office/drawing/2014/main" id="{94F91AC5-7693-90EB-2818-20FD2A08075E}"/>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6095" y="3590994"/>
            <a:ext cx="240049" cy="240049"/>
          </a:xfrm>
          <a:prstGeom prst="rect">
            <a:avLst/>
          </a:prstGeom>
        </p:spPr>
      </p:pic>
      <p:pic>
        <p:nvPicPr>
          <p:cNvPr id="53" name="Graphic 52" descr="Zoom out">
            <a:extLst>
              <a:ext uri="{FF2B5EF4-FFF2-40B4-BE49-F238E27FC236}">
                <a16:creationId xmlns:a16="http://schemas.microsoft.com/office/drawing/2014/main" id="{E1EB3EC0-45C2-A216-C79B-9D1DCDE853B9}"/>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33900" y="3868084"/>
            <a:ext cx="240049" cy="240049"/>
          </a:xfrm>
          <a:prstGeom prst="rect">
            <a:avLst/>
          </a:prstGeom>
        </p:spPr>
      </p:pic>
      <p:sp>
        <p:nvSpPr>
          <p:cNvPr id="54" name="Rectangle 53">
            <a:extLst>
              <a:ext uri="{FF2B5EF4-FFF2-40B4-BE49-F238E27FC236}">
                <a16:creationId xmlns:a16="http://schemas.microsoft.com/office/drawing/2014/main" id="{14182DD1-962C-E8F0-E546-F458D5F1567F}"/>
              </a:ext>
            </a:extLst>
          </p:cNvPr>
          <p:cNvSpPr/>
          <p:nvPr/>
        </p:nvSpPr>
        <p:spPr>
          <a:xfrm>
            <a:off x="2840" y="3845001"/>
            <a:ext cx="302260" cy="279400"/>
          </a:xfrm>
          <a:prstGeom prst="rect">
            <a:avLst/>
          </a:prstGeom>
          <a:noFill/>
          <a:ln w="3175">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55" name="Rectangle 54">
            <a:extLst>
              <a:ext uri="{FF2B5EF4-FFF2-40B4-BE49-F238E27FC236}">
                <a16:creationId xmlns:a16="http://schemas.microsoft.com/office/drawing/2014/main" id="{3712A727-A098-B7AE-E009-572E0F5F1F84}"/>
              </a:ext>
            </a:extLst>
          </p:cNvPr>
          <p:cNvSpPr/>
          <p:nvPr/>
        </p:nvSpPr>
        <p:spPr>
          <a:xfrm>
            <a:off x="1808" y="3563207"/>
            <a:ext cx="302260" cy="279400"/>
          </a:xfrm>
          <a:prstGeom prst="rect">
            <a:avLst/>
          </a:prstGeom>
          <a:noFill/>
          <a:ln w="3175">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 name="Rectangle 1">
            <a:extLst>
              <a:ext uri="{FF2B5EF4-FFF2-40B4-BE49-F238E27FC236}">
                <a16:creationId xmlns:a16="http://schemas.microsoft.com/office/drawing/2014/main" id="{4976FFE5-B57F-244B-B2CD-4B898D2408AC}"/>
              </a:ext>
            </a:extLst>
          </p:cNvPr>
          <p:cNvSpPr/>
          <p:nvPr/>
        </p:nvSpPr>
        <p:spPr>
          <a:xfrm>
            <a:off x="0" y="620341"/>
            <a:ext cx="2519363" cy="3905012"/>
          </a:xfrm>
          <a:prstGeom prst="rect">
            <a:avLst/>
          </a:prstGeom>
          <a:solidFill>
            <a:srgbClr val="FFF9E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 name="Rectangle 2">
            <a:extLst>
              <a:ext uri="{FF2B5EF4-FFF2-40B4-BE49-F238E27FC236}">
                <a16:creationId xmlns:a16="http://schemas.microsoft.com/office/drawing/2014/main" id="{CCC88BF9-B6F6-EF95-7ED5-D05F0A795E64}"/>
              </a:ext>
            </a:extLst>
          </p:cNvPr>
          <p:cNvSpPr/>
          <p:nvPr/>
        </p:nvSpPr>
        <p:spPr>
          <a:xfrm>
            <a:off x="-8352" y="4163272"/>
            <a:ext cx="2468880" cy="456198"/>
          </a:xfrm>
          <a:prstGeom prst="rect">
            <a:avLst/>
          </a:prstGeom>
          <a:noFill/>
          <a:ln>
            <a:gradFill flip="none" rotWithShape="1">
              <a:gsLst>
                <a:gs pos="0">
                  <a:schemeClr val="accent1">
                    <a:lumMod val="5000"/>
                    <a:lumOff val="95000"/>
                  </a:schemeClr>
                </a:gs>
                <a:gs pos="100000">
                  <a:srgbClr val="421C5E"/>
                </a:gs>
              </a:gsLst>
              <a:lin ang="16200000" scaled="1"/>
              <a:tileRect/>
            </a:gra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pl-PL" sz="800" dirty="0">
                <a:solidFill>
                  <a:schemeClr val="tx1"/>
                </a:solidFill>
                <a:latin typeface="Tahoma" panose="020B0604030504040204" pitchFamily="34" charset="0"/>
                <a:ea typeface="Tahoma" panose="020B0604030504040204" pitchFamily="34" charset="0"/>
                <a:cs typeface="Tahoma" panose="020B0604030504040204" pitchFamily="34" charset="0"/>
              </a:rPr>
              <a:t>Q3. </a:t>
            </a:r>
            <a:r>
              <a:rPr lang="pl-PL" sz="800" dirty="0" err="1">
                <a:solidFill>
                  <a:schemeClr val="tx1"/>
                </a:solidFill>
                <a:latin typeface="Tahoma" panose="020B0604030504040204" pitchFamily="34" charset="0"/>
                <a:ea typeface="Tahoma" panose="020B0604030504040204" pitchFamily="34" charset="0"/>
                <a:cs typeface="Tahoma" panose="020B0604030504040204" pitchFamily="34" charset="0"/>
              </a:rPr>
              <a:t>What</a:t>
            </a:r>
            <a:r>
              <a:rPr lang="pl-PL" sz="8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pl-PL" sz="800" dirty="0" err="1">
                <a:solidFill>
                  <a:schemeClr val="tx1"/>
                </a:solidFill>
                <a:latin typeface="Tahoma" panose="020B0604030504040204" pitchFamily="34" charset="0"/>
                <a:ea typeface="Tahoma" panose="020B0604030504040204" pitchFamily="34" charset="0"/>
                <a:cs typeface="Tahoma" panose="020B0604030504040204" pitchFamily="34" charset="0"/>
              </a:rPr>
              <a:t>is</a:t>
            </a:r>
            <a:r>
              <a:rPr lang="pl-PL" sz="8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pl-PL" sz="800" dirty="0" err="1">
                <a:solidFill>
                  <a:schemeClr val="tx1"/>
                </a:solidFill>
                <a:latin typeface="Tahoma" panose="020B0604030504040204" pitchFamily="34" charset="0"/>
                <a:ea typeface="Tahoma" panose="020B0604030504040204" pitchFamily="34" charset="0"/>
                <a:cs typeface="Tahoma" panose="020B0604030504040204" pitchFamily="34" charset="0"/>
              </a:rPr>
              <a:t>fourier</a:t>
            </a:r>
            <a:r>
              <a:rPr lang="pl-PL" sz="800" dirty="0">
                <a:solidFill>
                  <a:schemeClr val="tx1"/>
                </a:solidFill>
                <a:latin typeface="Tahoma" panose="020B0604030504040204" pitchFamily="34" charset="0"/>
                <a:ea typeface="Tahoma" panose="020B0604030504040204" pitchFamily="34" charset="0"/>
                <a:cs typeface="Tahoma" panose="020B0604030504040204" pitchFamily="34" charset="0"/>
              </a:rPr>
              <a:t> law ?</a:t>
            </a:r>
          </a:p>
          <a:p>
            <a:r>
              <a:rPr lang="pl-PL" sz="800" dirty="0">
                <a:solidFill>
                  <a:schemeClr val="tx1"/>
                </a:solidFill>
                <a:latin typeface="Tahoma" panose="020B0604030504040204" pitchFamily="34" charset="0"/>
                <a:ea typeface="Tahoma" panose="020B0604030504040204" pitchFamily="34" charset="0"/>
                <a:cs typeface="Tahoma" panose="020B0604030504040204" pitchFamily="34" charset="0"/>
              </a:rPr>
              <a:t>Ans. ???</a:t>
            </a:r>
          </a:p>
          <a:p>
            <a:r>
              <a:rPr lang="pl-PL" sz="800" dirty="0" err="1">
                <a:solidFill>
                  <a:schemeClr val="tx1"/>
                </a:solidFill>
                <a:latin typeface="Tahoma" panose="020B0604030504040204" pitchFamily="34" charset="0"/>
                <a:ea typeface="Tahoma" panose="020B0604030504040204" pitchFamily="34" charset="0"/>
                <a:cs typeface="Tahoma" panose="020B0604030504040204" pitchFamily="34" charset="0"/>
              </a:rPr>
              <a:t>Expl</a:t>
            </a:r>
            <a:r>
              <a:rPr lang="pl-PL" sz="800" dirty="0">
                <a:solidFill>
                  <a:schemeClr val="tx1"/>
                </a:solidFill>
                <a:latin typeface="Tahoma" panose="020B0604030504040204" pitchFamily="34" charset="0"/>
                <a:ea typeface="Tahoma" panose="020B0604030504040204" pitchFamily="34" charset="0"/>
                <a:cs typeface="Tahoma" panose="020B0604030504040204" pitchFamily="34" charset="0"/>
              </a:rPr>
              <a:t>. ???</a:t>
            </a:r>
          </a:p>
          <a:p>
            <a:endParaRPr lang="pl-PL" sz="8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4" name="Rectangle: Rounded Corners 3">
            <a:extLst>
              <a:ext uri="{FF2B5EF4-FFF2-40B4-BE49-F238E27FC236}">
                <a16:creationId xmlns:a16="http://schemas.microsoft.com/office/drawing/2014/main" id="{92E24076-9949-6512-0448-9AAE13A94519}"/>
              </a:ext>
            </a:extLst>
          </p:cNvPr>
          <p:cNvSpPr/>
          <p:nvPr/>
        </p:nvSpPr>
        <p:spPr>
          <a:xfrm>
            <a:off x="395033" y="624960"/>
            <a:ext cx="1712595" cy="375285"/>
          </a:xfrm>
          <a:prstGeom prst="roundRect">
            <a:avLst>
              <a:gd name="adj" fmla="val 50000"/>
            </a:avLst>
          </a:prstGeom>
          <a:solidFill>
            <a:schemeClr val="accent6"/>
          </a:solidFill>
          <a:ln cap="rnd" cmpd="sng">
            <a:solidFill>
              <a:schemeClr val="tx1">
                <a:lumMod val="95000"/>
                <a:lumOff val="5000"/>
                <a:alpha val="96000"/>
              </a:schemeClr>
            </a:solidFill>
          </a:ln>
          <a:effectLst>
            <a:softEdge rad="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l-PL" sz="1000" dirty="0" err="1">
                <a:solidFill>
                  <a:schemeClr val="tx1"/>
                </a:solidFill>
                <a:latin typeface="Tahoma" panose="020B0604030504040204" pitchFamily="34" charset="0"/>
                <a:ea typeface="Tahoma" panose="020B0604030504040204" pitchFamily="34" charset="0"/>
                <a:cs typeface="Tahoma" panose="020B0604030504040204" pitchFamily="34" charset="0"/>
              </a:rPr>
              <a:t>Heat</a:t>
            </a:r>
            <a:r>
              <a:rPr lang="pl-PL" sz="1000" dirty="0">
                <a:solidFill>
                  <a:schemeClr val="tx1"/>
                </a:solidFill>
                <a:latin typeface="Tahoma" panose="020B0604030504040204" pitchFamily="34" charset="0"/>
                <a:ea typeface="Tahoma" panose="020B0604030504040204" pitchFamily="34" charset="0"/>
                <a:cs typeface="Tahoma" panose="020B0604030504040204" pitchFamily="34" charset="0"/>
              </a:rPr>
              <a:t> transfer </a:t>
            </a:r>
            <a:r>
              <a:rPr lang="pl-PL" sz="1000" dirty="0" err="1">
                <a:solidFill>
                  <a:schemeClr val="tx1"/>
                </a:solidFill>
                <a:latin typeface="Tahoma" panose="020B0604030504040204" pitchFamily="34" charset="0"/>
                <a:ea typeface="Tahoma" panose="020B0604030504040204" pitchFamily="34" charset="0"/>
                <a:cs typeface="Tahoma" panose="020B0604030504040204" pitchFamily="34" charset="0"/>
              </a:rPr>
              <a:t>basics</a:t>
            </a:r>
            <a:endParaRPr lang="pl-PL" sz="10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cxnSp>
        <p:nvCxnSpPr>
          <p:cNvPr id="6" name="Straight Connector 5">
            <a:extLst>
              <a:ext uri="{FF2B5EF4-FFF2-40B4-BE49-F238E27FC236}">
                <a16:creationId xmlns:a16="http://schemas.microsoft.com/office/drawing/2014/main" id="{13F605E0-737E-55DF-B3BF-F68675CD8EB6}"/>
              </a:ext>
            </a:extLst>
          </p:cNvPr>
          <p:cNvCxnSpPr/>
          <p:nvPr/>
        </p:nvCxnSpPr>
        <p:spPr>
          <a:xfrm>
            <a:off x="-8352" y="714495"/>
            <a:ext cx="432000" cy="0"/>
          </a:xfrm>
          <a:prstGeom prst="line">
            <a:avLst/>
          </a:prstGeom>
          <a:ln w="127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CCBB9FFE-631D-8BF7-5FE0-7E929CF712C1}"/>
              </a:ext>
            </a:extLst>
          </p:cNvPr>
          <p:cNvCxnSpPr/>
          <p:nvPr/>
        </p:nvCxnSpPr>
        <p:spPr>
          <a:xfrm>
            <a:off x="-8351" y="906900"/>
            <a:ext cx="432000" cy="0"/>
          </a:xfrm>
          <a:prstGeom prst="line">
            <a:avLst/>
          </a:prstGeom>
          <a:ln w="127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pic>
        <p:nvPicPr>
          <p:cNvPr id="15" name="Picture 14">
            <a:extLst>
              <a:ext uri="{FF2B5EF4-FFF2-40B4-BE49-F238E27FC236}">
                <a16:creationId xmlns:a16="http://schemas.microsoft.com/office/drawing/2014/main" id="{BCBC5360-9774-58D8-57F6-9179B9340DB2}"/>
              </a:ext>
            </a:extLst>
          </p:cNvPr>
          <p:cNvPicPr>
            <a:picLocks noChangeAspect="1"/>
          </p:cNvPicPr>
          <p:nvPr/>
        </p:nvPicPr>
        <p:blipFill>
          <a:blip r:embed="rId12">
            <a:clrChange>
              <a:clrFrom>
                <a:srgbClr val="FFFFFF"/>
              </a:clrFrom>
              <a:clrTo>
                <a:srgbClr val="FFFFFF">
                  <a:alpha val="0"/>
                </a:srgbClr>
              </a:clrTo>
            </a:clrChange>
            <a:extLst>
              <a:ext uri="{28A0092B-C50C-407E-A947-70E740481C1C}">
                <a14:useLocalDpi xmlns:a14="http://schemas.microsoft.com/office/drawing/2010/main" val="0"/>
              </a:ext>
              <a:ext uri="{837473B0-CC2E-450A-ABE3-18F120FF3D39}">
                <a1611:picAttrSrcUrl xmlns:a1611="http://schemas.microsoft.com/office/drawing/2016/11/main" r:id="rId13"/>
              </a:ext>
            </a:extLst>
          </a:blip>
          <a:stretch>
            <a:fillRect/>
          </a:stretch>
        </p:blipFill>
        <p:spPr>
          <a:xfrm>
            <a:off x="202068" y="1063832"/>
            <a:ext cx="748404" cy="748404"/>
          </a:xfrm>
          <a:prstGeom prst="rect">
            <a:avLst/>
          </a:prstGeom>
        </p:spPr>
      </p:pic>
      <p:pic>
        <p:nvPicPr>
          <p:cNvPr id="12" name="Graphic 11" descr="Bonfire">
            <a:extLst>
              <a:ext uri="{FF2B5EF4-FFF2-40B4-BE49-F238E27FC236}">
                <a16:creationId xmlns:a16="http://schemas.microsoft.com/office/drawing/2014/main" id="{A41705CA-F844-7DA2-8C87-F422D314A367}"/>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361546" y="1183049"/>
            <a:ext cx="423545" cy="423545"/>
          </a:xfrm>
          <a:prstGeom prst="rect">
            <a:avLst/>
          </a:prstGeom>
        </p:spPr>
      </p:pic>
      <p:sp>
        <p:nvSpPr>
          <p:cNvPr id="17" name="Rectangle 16">
            <a:extLst>
              <a:ext uri="{FF2B5EF4-FFF2-40B4-BE49-F238E27FC236}">
                <a16:creationId xmlns:a16="http://schemas.microsoft.com/office/drawing/2014/main" id="{39BB778D-3785-854B-7D7A-07B0252F1FD5}"/>
              </a:ext>
            </a:extLst>
          </p:cNvPr>
          <p:cNvSpPr/>
          <p:nvPr/>
        </p:nvSpPr>
        <p:spPr>
          <a:xfrm>
            <a:off x="983672" y="1084023"/>
            <a:ext cx="1339650" cy="710381"/>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pl-PL" sz="1400" dirty="0">
                <a:solidFill>
                  <a:schemeClr val="tx1"/>
                </a:solidFill>
                <a:latin typeface="Tahoma" panose="020B0604030504040204" pitchFamily="34" charset="0"/>
                <a:ea typeface="Tahoma" panose="020B0604030504040204" pitchFamily="34" charset="0"/>
                <a:cs typeface="Tahoma" panose="020B0604030504040204" pitchFamily="34" charset="0"/>
              </a:rPr>
              <a:t>1/10 </a:t>
            </a:r>
          </a:p>
          <a:p>
            <a:r>
              <a:rPr lang="pl-PL" sz="1100" dirty="0" err="1">
                <a:solidFill>
                  <a:schemeClr val="tx1"/>
                </a:solidFill>
                <a:latin typeface="Tahoma" panose="020B0604030504040204" pitchFamily="34" charset="0"/>
                <a:ea typeface="Tahoma" panose="020B0604030504040204" pitchFamily="34" charset="0"/>
                <a:cs typeface="Tahoma" panose="020B0604030504040204" pitchFamily="34" charset="0"/>
              </a:rPr>
              <a:t>questions</a:t>
            </a:r>
            <a:r>
              <a:rPr lang="pl-PL" sz="11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pl-PL" sz="1100" dirty="0" err="1">
                <a:solidFill>
                  <a:schemeClr val="tx1"/>
                </a:solidFill>
                <a:latin typeface="Tahoma" panose="020B0604030504040204" pitchFamily="34" charset="0"/>
                <a:ea typeface="Tahoma" panose="020B0604030504040204" pitchFamily="34" charset="0"/>
                <a:cs typeface="Tahoma" panose="020B0604030504040204" pitchFamily="34" charset="0"/>
              </a:rPr>
              <a:t>learned</a:t>
            </a:r>
            <a:endParaRPr lang="pl-PL" sz="14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23" name="Rectangle 22">
            <a:extLst>
              <a:ext uri="{FF2B5EF4-FFF2-40B4-BE49-F238E27FC236}">
                <a16:creationId xmlns:a16="http://schemas.microsoft.com/office/drawing/2014/main" id="{9956022A-E366-C744-0609-855E481DD942}"/>
              </a:ext>
            </a:extLst>
          </p:cNvPr>
          <p:cNvSpPr/>
          <p:nvPr/>
        </p:nvSpPr>
        <p:spPr>
          <a:xfrm>
            <a:off x="-8351" y="2414390"/>
            <a:ext cx="2468880" cy="1035009"/>
          </a:xfrm>
          <a:prstGeom prst="rect">
            <a:avLst/>
          </a:prstGeom>
          <a:noFill/>
          <a:ln>
            <a:gradFill flip="none" rotWithShape="1">
              <a:gsLst>
                <a:gs pos="0">
                  <a:schemeClr val="accent1">
                    <a:lumMod val="5000"/>
                    <a:lumOff val="95000"/>
                  </a:schemeClr>
                </a:gs>
                <a:gs pos="100000">
                  <a:srgbClr val="421C5E"/>
                </a:gs>
              </a:gsLst>
              <a:lin ang="16200000" scaled="1"/>
              <a:tileRect/>
            </a:gra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pl-PL" sz="800" dirty="0">
                <a:solidFill>
                  <a:schemeClr val="tx1"/>
                </a:solidFill>
                <a:latin typeface="Tahoma" panose="020B0604030504040204" pitchFamily="34" charset="0"/>
                <a:ea typeface="Tahoma" panose="020B0604030504040204" pitchFamily="34" charset="0"/>
                <a:cs typeface="Tahoma" panose="020B0604030504040204" pitchFamily="34" charset="0"/>
              </a:rPr>
              <a:t>Q1. </a:t>
            </a:r>
            <a:r>
              <a:rPr lang="pl-PL" sz="800" dirty="0" err="1">
                <a:solidFill>
                  <a:schemeClr val="tx1"/>
                </a:solidFill>
                <a:latin typeface="Tahoma" panose="020B0604030504040204" pitchFamily="34" charset="0"/>
                <a:ea typeface="Tahoma" panose="020B0604030504040204" pitchFamily="34" charset="0"/>
                <a:cs typeface="Tahoma" panose="020B0604030504040204" pitchFamily="34" charset="0"/>
              </a:rPr>
              <a:t>What</a:t>
            </a:r>
            <a:r>
              <a:rPr lang="pl-PL" sz="8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pl-PL" sz="800" dirty="0" err="1">
                <a:solidFill>
                  <a:schemeClr val="tx1"/>
                </a:solidFill>
                <a:latin typeface="Tahoma" panose="020B0604030504040204" pitchFamily="34" charset="0"/>
                <a:ea typeface="Tahoma" panose="020B0604030504040204" pitchFamily="34" charset="0"/>
                <a:cs typeface="Tahoma" panose="020B0604030504040204" pitchFamily="34" charset="0"/>
              </a:rPr>
              <a:t>is</a:t>
            </a:r>
            <a:r>
              <a:rPr lang="pl-PL" sz="800" dirty="0">
                <a:solidFill>
                  <a:schemeClr val="tx1"/>
                </a:solidFill>
                <a:latin typeface="Tahoma" panose="020B0604030504040204" pitchFamily="34" charset="0"/>
                <a:ea typeface="Tahoma" panose="020B0604030504040204" pitchFamily="34" charset="0"/>
                <a:cs typeface="Tahoma" panose="020B0604030504040204" pitchFamily="34" charset="0"/>
              </a:rPr>
              <a:t> the </a:t>
            </a:r>
            <a:r>
              <a:rPr lang="pl-PL" sz="800" dirty="0" err="1">
                <a:solidFill>
                  <a:schemeClr val="tx1"/>
                </a:solidFill>
                <a:latin typeface="Tahoma" panose="020B0604030504040204" pitchFamily="34" charset="0"/>
                <a:ea typeface="Tahoma" panose="020B0604030504040204" pitchFamily="34" charset="0"/>
                <a:cs typeface="Tahoma" panose="020B0604030504040204" pitchFamily="34" charset="0"/>
              </a:rPr>
              <a:t>first</a:t>
            </a:r>
            <a:r>
              <a:rPr lang="pl-PL" sz="8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pl-PL" sz="800" dirty="0" err="1">
                <a:solidFill>
                  <a:schemeClr val="tx1"/>
                </a:solidFill>
                <a:latin typeface="Tahoma" panose="020B0604030504040204" pitchFamily="34" charset="0"/>
                <a:ea typeface="Tahoma" panose="020B0604030504040204" pitchFamily="34" charset="0"/>
                <a:cs typeface="Tahoma" panose="020B0604030504040204" pitchFamily="34" charset="0"/>
              </a:rPr>
              <a:t>principle</a:t>
            </a:r>
            <a:r>
              <a:rPr lang="pl-PL" sz="800" dirty="0">
                <a:solidFill>
                  <a:schemeClr val="tx1"/>
                </a:solidFill>
                <a:latin typeface="Tahoma" panose="020B0604030504040204" pitchFamily="34" charset="0"/>
                <a:ea typeface="Tahoma" panose="020B0604030504040204" pitchFamily="34" charset="0"/>
                <a:cs typeface="Tahoma" panose="020B0604030504040204" pitchFamily="34" charset="0"/>
              </a:rPr>
              <a:t> of </a:t>
            </a:r>
            <a:r>
              <a:rPr lang="pl-PL" sz="800" dirty="0" err="1">
                <a:solidFill>
                  <a:schemeClr val="tx1"/>
                </a:solidFill>
                <a:latin typeface="Tahoma" panose="020B0604030504040204" pitchFamily="34" charset="0"/>
                <a:ea typeface="Tahoma" panose="020B0604030504040204" pitchFamily="34" charset="0"/>
                <a:cs typeface="Tahoma" panose="020B0604030504040204" pitchFamily="34" charset="0"/>
              </a:rPr>
              <a:t>thermodynamics</a:t>
            </a:r>
            <a:r>
              <a:rPr lang="pl-PL" sz="800" dirty="0">
                <a:solidFill>
                  <a:schemeClr val="tx1"/>
                </a:solidFill>
                <a:latin typeface="Tahoma" panose="020B0604030504040204" pitchFamily="34" charset="0"/>
                <a:ea typeface="Tahoma" panose="020B0604030504040204" pitchFamily="34" charset="0"/>
                <a:cs typeface="Tahoma" panose="020B0604030504040204" pitchFamily="34" charset="0"/>
              </a:rPr>
              <a:t>?</a:t>
            </a:r>
          </a:p>
          <a:p>
            <a:r>
              <a:rPr lang="pl-PL" sz="800" dirty="0">
                <a:solidFill>
                  <a:schemeClr val="tx1"/>
                </a:solidFill>
                <a:latin typeface="Tahoma" panose="020B0604030504040204" pitchFamily="34" charset="0"/>
                <a:ea typeface="Tahoma" panose="020B0604030504040204" pitchFamily="34" charset="0"/>
                <a:cs typeface="Tahoma" panose="020B0604030504040204" pitchFamily="34" charset="0"/>
              </a:rPr>
              <a:t>Ans. Foundation of Energy </a:t>
            </a:r>
            <a:r>
              <a:rPr lang="pl-PL" sz="800" dirty="0" err="1">
                <a:solidFill>
                  <a:schemeClr val="tx1"/>
                </a:solidFill>
                <a:latin typeface="Tahoma" panose="020B0604030504040204" pitchFamily="34" charset="0"/>
                <a:ea typeface="Tahoma" panose="020B0604030504040204" pitchFamily="34" charset="0"/>
                <a:cs typeface="Tahoma" panose="020B0604030504040204" pitchFamily="34" charset="0"/>
              </a:rPr>
              <a:t>theory</a:t>
            </a:r>
            <a:endParaRPr lang="pl-PL" sz="800" dirty="0">
              <a:solidFill>
                <a:schemeClr val="tx1"/>
              </a:solidFill>
              <a:latin typeface="Tahoma" panose="020B0604030504040204" pitchFamily="34" charset="0"/>
              <a:ea typeface="Tahoma" panose="020B0604030504040204" pitchFamily="34" charset="0"/>
              <a:cs typeface="Tahoma" panose="020B0604030504040204" pitchFamily="34" charset="0"/>
            </a:endParaRPr>
          </a:p>
          <a:p>
            <a:r>
              <a:rPr lang="pl-PL" sz="800" dirty="0" err="1">
                <a:solidFill>
                  <a:schemeClr val="tx1"/>
                </a:solidFill>
                <a:latin typeface="Tahoma" panose="020B0604030504040204" pitchFamily="34" charset="0"/>
                <a:ea typeface="Tahoma" panose="020B0604030504040204" pitchFamily="34" charset="0"/>
                <a:cs typeface="Tahoma" panose="020B0604030504040204" pitchFamily="34" charset="0"/>
              </a:rPr>
              <a:t>Expl</a:t>
            </a:r>
            <a:r>
              <a:rPr lang="pl-PL" sz="800" dirty="0">
                <a:solidFill>
                  <a:schemeClr val="tx1"/>
                </a:solidFill>
                <a:latin typeface="Tahoma" panose="020B0604030504040204" pitchFamily="34" charset="0"/>
                <a:ea typeface="Tahoma" panose="020B0604030504040204" pitchFamily="34" charset="0"/>
                <a:cs typeface="Tahoma" panose="020B0604030504040204" pitchFamily="34" charset="0"/>
              </a:rPr>
              <a:t>. It </a:t>
            </a:r>
            <a:r>
              <a:rPr lang="en-US" sz="800" dirty="0">
                <a:solidFill>
                  <a:schemeClr val="tx1"/>
                </a:solidFill>
                <a:latin typeface="Tahoma" panose="020B0604030504040204" pitchFamily="34" charset="0"/>
                <a:ea typeface="Tahoma" panose="020B0604030504040204" pitchFamily="34" charset="0"/>
                <a:cs typeface="Tahoma" panose="020B0604030504040204" pitchFamily="34" charset="0"/>
              </a:rPr>
              <a:t>asserts that energy cannot be created or destroyed, only transferred or transformed. This universal law underpins the study of energy interactions, guiding the understanding of energy changes, work, heat, and efficiency in diverse scientific and practical applications.</a:t>
            </a:r>
            <a:endParaRPr lang="pl-PL" sz="8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24" name="Rectangle 23">
            <a:extLst>
              <a:ext uri="{FF2B5EF4-FFF2-40B4-BE49-F238E27FC236}">
                <a16:creationId xmlns:a16="http://schemas.microsoft.com/office/drawing/2014/main" id="{28F02E5A-B1CA-3141-84FD-A6519E323873}"/>
              </a:ext>
            </a:extLst>
          </p:cNvPr>
          <p:cNvSpPr/>
          <p:nvPr/>
        </p:nvSpPr>
        <p:spPr>
          <a:xfrm>
            <a:off x="-8351" y="3585045"/>
            <a:ext cx="2468880" cy="456198"/>
          </a:xfrm>
          <a:prstGeom prst="rect">
            <a:avLst/>
          </a:prstGeom>
          <a:noFill/>
          <a:ln>
            <a:gradFill flip="none" rotWithShape="1">
              <a:gsLst>
                <a:gs pos="0">
                  <a:schemeClr val="accent1">
                    <a:lumMod val="5000"/>
                    <a:lumOff val="95000"/>
                  </a:schemeClr>
                </a:gs>
                <a:gs pos="100000">
                  <a:srgbClr val="421C5E"/>
                </a:gs>
              </a:gsLst>
              <a:lin ang="16200000" scaled="1"/>
              <a:tileRect/>
            </a:gra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pl-PL" sz="800" dirty="0">
                <a:solidFill>
                  <a:schemeClr val="tx1"/>
                </a:solidFill>
                <a:latin typeface="Tahoma" panose="020B0604030504040204" pitchFamily="34" charset="0"/>
                <a:ea typeface="Tahoma" panose="020B0604030504040204" pitchFamily="34" charset="0"/>
                <a:cs typeface="Tahoma" panose="020B0604030504040204" pitchFamily="34" charset="0"/>
              </a:rPr>
              <a:t>Q2. How </a:t>
            </a:r>
            <a:r>
              <a:rPr lang="pl-PL" sz="800" dirty="0" err="1">
                <a:solidFill>
                  <a:schemeClr val="tx1"/>
                </a:solidFill>
                <a:latin typeface="Tahoma" panose="020B0604030504040204" pitchFamily="34" charset="0"/>
                <a:ea typeface="Tahoma" panose="020B0604030504040204" pitchFamily="34" charset="0"/>
                <a:cs typeface="Tahoma" panose="020B0604030504040204" pitchFamily="34" charset="0"/>
              </a:rPr>
              <a:t>can</a:t>
            </a:r>
            <a:r>
              <a:rPr lang="pl-PL" sz="800" dirty="0">
                <a:solidFill>
                  <a:schemeClr val="tx1"/>
                </a:solidFill>
                <a:latin typeface="Tahoma" panose="020B0604030504040204" pitchFamily="34" charset="0"/>
                <a:ea typeface="Tahoma" panose="020B0604030504040204" pitchFamily="34" charset="0"/>
                <a:cs typeface="Tahoma" panose="020B0604030504040204" pitchFamily="34" charset="0"/>
              </a:rPr>
              <a:t> we </a:t>
            </a:r>
            <a:r>
              <a:rPr lang="pl-PL" sz="800" dirty="0" err="1">
                <a:solidFill>
                  <a:schemeClr val="tx1"/>
                </a:solidFill>
                <a:latin typeface="Tahoma" panose="020B0604030504040204" pitchFamily="34" charset="0"/>
                <a:ea typeface="Tahoma" panose="020B0604030504040204" pitchFamily="34" charset="0"/>
                <a:cs typeface="Tahoma" panose="020B0604030504040204" pitchFamily="34" charset="0"/>
              </a:rPr>
              <a:t>describe</a:t>
            </a:r>
            <a:r>
              <a:rPr lang="pl-PL" sz="8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pl-PL" sz="800" dirty="0" err="1">
                <a:solidFill>
                  <a:schemeClr val="tx1"/>
                </a:solidFill>
                <a:latin typeface="Tahoma" panose="020B0604030504040204" pitchFamily="34" charset="0"/>
                <a:ea typeface="Tahoma" panose="020B0604030504040204" pitchFamily="34" charset="0"/>
                <a:cs typeface="Tahoma" panose="020B0604030504040204" pitchFamily="34" charset="0"/>
              </a:rPr>
              <a:t>heat</a:t>
            </a:r>
            <a:r>
              <a:rPr lang="pl-PL" sz="800" dirty="0">
                <a:solidFill>
                  <a:schemeClr val="tx1"/>
                </a:solidFill>
                <a:latin typeface="Tahoma" panose="020B0604030504040204" pitchFamily="34" charset="0"/>
                <a:ea typeface="Tahoma" panose="020B0604030504040204" pitchFamily="34" charset="0"/>
                <a:cs typeface="Tahoma" panose="020B0604030504040204" pitchFamily="34" charset="0"/>
              </a:rPr>
              <a:t> transfer?</a:t>
            </a:r>
          </a:p>
          <a:p>
            <a:r>
              <a:rPr lang="pl-PL" sz="800" dirty="0">
                <a:solidFill>
                  <a:schemeClr val="tx1"/>
                </a:solidFill>
                <a:latin typeface="Tahoma" panose="020B0604030504040204" pitchFamily="34" charset="0"/>
                <a:ea typeface="Tahoma" panose="020B0604030504040204" pitchFamily="34" charset="0"/>
                <a:cs typeface="Tahoma" panose="020B0604030504040204" pitchFamily="34" charset="0"/>
              </a:rPr>
              <a:t>Ans. ???</a:t>
            </a:r>
          </a:p>
          <a:p>
            <a:r>
              <a:rPr lang="pl-PL" sz="800" dirty="0" err="1">
                <a:solidFill>
                  <a:schemeClr val="tx1"/>
                </a:solidFill>
                <a:latin typeface="Tahoma" panose="020B0604030504040204" pitchFamily="34" charset="0"/>
                <a:ea typeface="Tahoma" panose="020B0604030504040204" pitchFamily="34" charset="0"/>
                <a:cs typeface="Tahoma" panose="020B0604030504040204" pitchFamily="34" charset="0"/>
              </a:rPr>
              <a:t>Expl</a:t>
            </a:r>
            <a:r>
              <a:rPr lang="pl-PL" sz="800" dirty="0">
                <a:solidFill>
                  <a:schemeClr val="tx1"/>
                </a:solidFill>
                <a:latin typeface="Tahoma" panose="020B0604030504040204" pitchFamily="34" charset="0"/>
                <a:ea typeface="Tahoma" panose="020B0604030504040204" pitchFamily="34" charset="0"/>
                <a:cs typeface="Tahoma" panose="020B0604030504040204" pitchFamily="34" charset="0"/>
              </a:rPr>
              <a:t>. ???</a:t>
            </a:r>
          </a:p>
          <a:p>
            <a:endParaRPr lang="pl-PL" sz="8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25" name="Rectangle: Rounded Corners 24">
            <a:hlinkClick r:id="rId16" action="ppaction://hlinksldjump"/>
            <a:extLst>
              <a:ext uri="{FF2B5EF4-FFF2-40B4-BE49-F238E27FC236}">
                <a16:creationId xmlns:a16="http://schemas.microsoft.com/office/drawing/2014/main" id="{713F9C85-D386-3730-10C0-1F77CC012BA5}"/>
              </a:ext>
            </a:extLst>
          </p:cNvPr>
          <p:cNvSpPr/>
          <p:nvPr/>
        </p:nvSpPr>
        <p:spPr>
          <a:xfrm>
            <a:off x="360514" y="1798477"/>
            <a:ext cx="1781632" cy="433081"/>
          </a:xfrm>
          <a:prstGeom prst="roundRect">
            <a:avLst>
              <a:gd name="adj" fmla="val 38270"/>
            </a:avLst>
          </a:prstGeom>
          <a:solidFill>
            <a:srgbClr val="FF3B3B"/>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pl-PL" sz="1200" dirty="0" err="1">
                <a:solidFill>
                  <a:schemeClr val="tx1"/>
                </a:solidFill>
                <a:latin typeface="Tahoma" panose="020B0604030504040204" pitchFamily="34" charset="0"/>
                <a:ea typeface="Tahoma" panose="020B0604030504040204" pitchFamily="34" charset="0"/>
                <a:cs typeface="Tahoma" panose="020B0604030504040204" pitchFamily="34" charset="0"/>
              </a:rPr>
              <a:t>Try</a:t>
            </a:r>
            <a:r>
              <a:rPr lang="pl-PL" sz="12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pl-PL" sz="1200" dirty="0" err="1">
                <a:solidFill>
                  <a:schemeClr val="tx1"/>
                </a:solidFill>
                <a:latin typeface="Tahoma" panose="020B0604030504040204" pitchFamily="34" charset="0"/>
                <a:ea typeface="Tahoma" panose="020B0604030504040204" pitchFamily="34" charset="0"/>
                <a:cs typeface="Tahoma" panose="020B0604030504040204" pitchFamily="34" charset="0"/>
              </a:rPr>
              <a:t>assessment</a:t>
            </a:r>
            <a:endParaRPr lang="pl-PL" sz="12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pic>
        <p:nvPicPr>
          <p:cNvPr id="49" name="Picture 48">
            <a:extLst>
              <a:ext uri="{FF2B5EF4-FFF2-40B4-BE49-F238E27FC236}">
                <a16:creationId xmlns:a16="http://schemas.microsoft.com/office/drawing/2014/main" id="{D83E1C36-29A5-C72A-B3E1-5EB068FC3DA2}"/>
              </a:ext>
            </a:extLst>
          </p:cNvPr>
          <p:cNvPicPr>
            <a:picLocks noChangeAspect="1"/>
          </p:cNvPicPr>
          <p:nvPr/>
        </p:nvPicPr>
        <p:blipFill rotWithShape="1">
          <a:blip r:embed="rId6">
            <a:clrChange>
              <a:clrFrom>
                <a:srgbClr val="F7F7F7"/>
              </a:clrFrom>
              <a:clrTo>
                <a:srgbClr val="F7F7F7">
                  <a:alpha val="0"/>
                </a:srgbClr>
              </a:clrTo>
            </a:clrChange>
            <a:extLst>
              <a:ext uri="{28A0092B-C50C-407E-A947-70E740481C1C}">
                <a14:useLocalDpi xmlns:a14="http://schemas.microsoft.com/office/drawing/2010/main" val="0"/>
              </a:ext>
              <a:ext uri="{837473B0-CC2E-450A-ABE3-18F120FF3D39}">
                <a1611:picAttrSrcUrl xmlns:a1611="http://schemas.microsoft.com/office/drawing/2016/11/main" r:id="rId7"/>
              </a:ext>
            </a:extLst>
          </a:blip>
          <a:srcRect l="7482" t="11003" r="80922" b="18743"/>
          <a:stretch/>
        </p:blipFill>
        <p:spPr>
          <a:xfrm rot="16200000">
            <a:off x="1150764" y="3255447"/>
            <a:ext cx="217835" cy="2595456"/>
          </a:xfrm>
          <a:prstGeom prst="rect">
            <a:avLst/>
          </a:prstGeom>
        </p:spPr>
      </p:pic>
      <p:pic>
        <p:nvPicPr>
          <p:cNvPr id="27" name="Picture 26">
            <a:extLst>
              <a:ext uri="{FF2B5EF4-FFF2-40B4-BE49-F238E27FC236}">
                <a16:creationId xmlns:a16="http://schemas.microsoft.com/office/drawing/2014/main" id="{2BA39121-A441-F7F5-F4FD-2F43C8813B60}"/>
              </a:ext>
            </a:extLst>
          </p:cNvPr>
          <p:cNvPicPr>
            <a:picLocks noChangeAspect="1"/>
          </p:cNvPicPr>
          <p:nvPr/>
        </p:nvPicPr>
        <p:blipFill rotWithShape="1">
          <a:blip r:embed="rId6">
            <a:clrChange>
              <a:clrFrom>
                <a:srgbClr val="F7F7F7"/>
              </a:clrFrom>
              <a:clrTo>
                <a:srgbClr val="F7F7F7">
                  <a:alpha val="0"/>
                </a:srgbClr>
              </a:clrTo>
            </a:clrChange>
            <a:extLst>
              <a:ext uri="{28A0092B-C50C-407E-A947-70E740481C1C}">
                <a14:useLocalDpi xmlns:a14="http://schemas.microsoft.com/office/drawing/2010/main" val="0"/>
              </a:ext>
              <a:ext uri="{837473B0-CC2E-450A-ABE3-18F120FF3D39}">
                <a1611:picAttrSrcUrl xmlns:a1611="http://schemas.microsoft.com/office/drawing/2016/11/main" r:id="rId7"/>
              </a:ext>
            </a:extLst>
          </a:blip>
          <a:srcRect l="7482" t="11003" r="80922" b="18743"/>
          <a:stretch/>
        </p:blipFill>
        <p:spPr>
          <a:xfrm>
            <a:off x="2307066" y="1020392"/>
            <a:ext cx="217835" cy="3422117"/>
          </a:xfrm>
          <a:prstGeom prst="rect">
            <a:avLst/>
          </a:prstGeom>
        </p:spPr>
      </p:pic>
      <p:pic>
        <p:nvPicPr>
          <p:cNvPr id="28" name="Graphic 27" descr="Close">
            <a:hlinkClick r:id="rId17" action="ppaction://hlinksldjump"/>
            <a:extLst>
              <a:ext uri="{FF2B5EF4-FFF2-40B4-BE49-F238E27FC236}">
                <a16:creationId xmlns:a16="http://schemas.microsoft.com/office/drawing/2014/main" id="{63E6328D-0B4A-0FBA-8AB3-CA02FDAC15D8}"/>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2145927" y="650686"/>
            <a:ext cx="356734" cy="356734"/>
          </a:xfrm>
          <a:prstGeom prst="rect">
            <a:avLst/>
          </a:prstGeom>
        </p:spPr>
      </p:pic>
      <p:sp>
        <p:nvSpPr>
          <p:cNvPr id="45" name="Rectangle 44">
            <a:hlinkClick r:id="rId20" action="ppaction://hlinksldjump"/>
            <a:extLst>
              <a:ext uri="{FF2B5EF4-FFF2-40B4-BE49-F238E27FC236}">
                <a16:creationId xmlns:a16="http://schemas.microsoft.com/office/drawing/2014/main" id="{F7DFFD9F-24EB-EC9F-0F18-6FFAC8F99031}"/>
              </a:ext>
            </a:extLst>
          </p:cNvPr>
          <p:cNvSpPr/>
          <p:nvPr/>
        </p:nvSpPr>
        <p:spPr>
          <a:xfrm>
            <a:off x="1680210" y="4549962"/>
            <a:ext cx="838800" cy="484229"/>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b"/>
          <a:lstStyle/>
          <a:p>
            <a:pPr algn="ctr"/>
            <a:r>
              <a:rPr lang="pl-PL" sz="1100" dirty="0">
                <a:latin typeface="Tahoma" panose="020B0604030504040204" pitchFamily="34" charset="0"/>
                <a:ea typeface="Tahoma" panose="020B0604030504040204" pitchFamily="34" charset="0"/>
                <a:cs typeface="Tahoma" panose="020B0604030504040204" pitchFamily="34" charset="0"/>
              </a:rPr>
              <a:t>Train</a:t>
            </a:r>
          </a:p>
        </p:txBody>
      </p:sp>
      <p:sp>
        <p:nvSpPr>
          <p:cNvPr id="46" name="Rectangle 45">
            <a:hlinkClick r:id="rId21" action="ppaction://hlinksldjump"/>
            <a:extLst>
              <a:ext uri="{FF2B5EF4-FFF2-40B4-BE49-F238E27FC236}">
                <a16:creationId xmlns:a16="http://schemas.microsoft.com/office/drawing/2014/main" id="{A7527D0B-D5B1-471F-548F-EAD3F0663A01}"/>
              </a:ext>
            </a:extLst>
          </p:cNvPr>
          <p:cNvSpPr/>
          <p:nvPr/>
        </p:nvSpPr>
        <p:spPr>
          <a:xfrm>
            <a:off x="-981" y="4549962"/>
            <a:ext cx="838800" cy="484229"/>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b"/>
          <a:lstStyle/>
          <a:p>
            <a:pPr algn="ctr"/>
            <a:r>
              <a:rPr lang="pl-PL" sz="1100" dirty="0" err="1">
                <a:solidFill>
                  <a:schemeClr val="tx1"/>
                </a:solidFill>
                <a:latin typeface="Tahoma" panose="020B0604030504040204" pitchFamily="34" charset="0"/>
                <a:ea typeface="Tahoma" panose="020B0604030504040204" pitchFamily="34" charset="0"/>
                <a:cs typeface="Tahoma" panose="020B0604030504040204" pitchFamily="34" charset="0"/>
              </a:rPr>
              <a:t>Learn</a:t>
            </a:r>
            <a:endParaRPr lang="pl-PL"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47" name="Rectangle 46">
            <a:hlinkClick r:id="rId22" action="ppaction://hlinksldjump"/>
            <a:extLst>
              <a:ext uri="{FF2B5EF4-FFF2-40B4-BE49-F238E27FC236}">
                <a16:creationId xmlns:a16="http://schemas.microsoft.com/office/drawing/2014/main" id="{7DB1471A-9828-A72C-081C-F6F010ABEF9F}"/>
              </a:ext>
            </a:extLst>
          </p:cNvPr>
          <p:cNvSpPr/>
          <p:nvPr/>
        </p:nvSpPr>
        <p:spPr>
          <a:xfrm>
            <a:off x="840281" y="4549962"/>
            <a:ext cx="838800" cy="484229"/>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b"/>
          <a:lstStyle/>
          <a:p>
            <a:pPr algn="ctr"/>
            <a:r>
              <a:rPr lang="pl-PL" sz="1100" dirty="0" err="1">
                <a:latin typeface="Tahoma" panose="020B0604030504040204" pitchFamily="34" charset="0"/>
                <a:ea typeface="Tahoma" panose="020B0604030504040204" pitchFamily="34" charset="0"/>
                <a:cs typeface="Tahoma" panose="020B0604030504040204" pitchFamily="34" charset="0"/>
              </a:rPr>
              <a:t>Add</a:t>
            </a:r>
            <a:r>
              <a:rPr lang="pl-PL" sz="1100" dirty="0">
                <a:latin typeface="Tahoma" panose="020B0604030504040204" pitchFamily="34" charset="0"/>
                <a:ea typeface="Tahoma" panose="020B0604030504040204" pitchFamily="34" charset="0"/>
                <a:cs typeface="Tahoma" panose="020B0604030504040204" pitchFamily="34" charset="0"/>
              </a:rPr>
              <a:t> </a:t>
            </a:r>
            <a:r>
              <a:rPr lang="pl-PL" sz="1100" dirty="0" err="1">
                <a:latin typeface="Tahoma" panose="020B0604030504040204" pitchFamily="34" charset="0"/>
                <a:ea typeface="Tahoma" panose="020B0604030504040204" pitchFamily="34" charset="0"/>
                <a:cs typeface="Tahoma" panose="020B0604030504040204" pitchFamily="34" charset="0"/>
              </a:rPr>
              <a:t>new</a:t>
            </a:r>
            <a:endParaRPr lang="pl-PL" sz="1100" dirty="0">
              <a:latin typeface="Tahoma" panose="020B0604030504040204" pitchFamily="34" charset="0"/>
              <a:ea typeface="Tahoma" panose="020B0604030504040204" pitchFamily="34" charset="0"/>
              <a:cs typeface="Tahoma" panose="020B0604030504040204" pitchFamily="34" charset="0"/>
            </a:endParaRPr>
          </a:p>
        </p:txBody>
      </p:sp>
      <p:pic>
        <p:nvPicPr>
          <p:cNvPr id="50" name="Graphic 49" descr="Graduation cap">
            <a:hlinkClick r:id="rId21" action="ppaction://hlinksldjump"/>
            <a:extLst>
              <a:ext uri="{FF2B5EF4-FFF2-40B4-BE49-F238E27FC236}">
                <a16:creationId xmlns:a16="http://schemas.microsoft.com/office/drawing/2014/main" id="{A1F400F2-01BD-121B-D5BC-F9DD03209F95}"/>
              </a:ext>
            </a:extLst>
          </p:cNvPr>
          <p:cNvPicPr>
            <a:picLocks noChangeAspect="1"/>
          </p:cNvPicPr>
          <p:nvPr/>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273949" y="4525353"/>
            <a:ext cx="333270" cy="380135"/>
          </a:xfrm>
          <a:prstGeom prst="rect">
            <a:avLst/>
          </a:prstGeom>
        </p:spPr>
      </p:pic>
      <p:pic>
        <p:nvPicPr>
          <p:cNvPr id="52" name="Graphic 51" descr="Add">
            <a:hlinkClick r:id="rId22" action="ppaction://hlinksldjump"/>
            <a:extLst>
              <a:ext uri="{FF2B5EF4-FFF2-40B4-BE49-F238E27FC236}">
                <a16:creationId xmlns:a16="http://schemas.microsoft.com/office/drawing/2014/main" id="{753A1617-1FDF-CAD6-AA4D-558FAA7AB91A}"/>
              </a:ext>
            </a:extLst>
          </p:cNvPr>
          <p:cNvPicPr>
            <a:picLocks noChangeAspect="1"/>
          </p:cNvPicPr>
          <p:nvPr/>
        </p:nvPicPr>
        <p:blipFill>
          <a:blip r:embed="rId25">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1101862" y="4582700"/>
            <a:ext cx="315638" cy="265442"/>
          </a:xfrm>
          <a:prstGeom prst="rect">
            <a:avLst/>
          </a:prstGeom>
        </p:spPr>
      </p:pic>
      <p:pic>
        <p:nvPicPr>
          <p:cNvPr id="61" name="Graphic 60" descr="Brain in head">
            <a:hlinkClick r:id="rId20" action="ppaction://hlinksldjump"/>
            <a:extLst>
              <a:ext uri="{FF2B5EF4-FFF2-40B4-BE49-F238E27FC236}">
                <a16:creationId xmlns:a16="http://schemas.microsoft.com/office/drawing/2014/main" id="{F4E56F0A-6641-626F-DF95-382D5677C5AA}"/>
              </a:ext>
            </a:extLst>
          </p:cNvPr>
          <p:cNvPicPr>
            <a:picLocks noChangeAspect="1"/>
          </p:cNvPicPr>
          <p:nvPr/>
        </p:nvPicPr>
        <p:blipFill>
          <a:blip r:embed="rId27">
            <a:extLst>
              <a:ext uri="{28A0092B-C50C-407E-A947-70E740481C1C}">
                <a14:useLocalDpi xmlns:a14="http://schemas.microsoft.com/office/drawing/2010/main" val="0"/>
              </a:ext>
              <a:ext uri="{96DAC541-7B7A-43D3-8B79-37D633B846F1}">
                <asvg:svgBlip xmlns:asvg="http://schemas.microsoft.com/office/drawing/2016/SVG/main" r:embed="rId28"/>
              </a:ext>
            </a:extLst>
          </a:blip>
          <a:stretch>
            <a:fillRect/>
          </a:stretch>
        </p:blipFill>
        <p:spPr>
          <a:xfrm>
            <a:off x="1969300" y="4582700"/>
            <a:ext cx="295158" cy="265443"/>
          </a:xfrm>
          <a:prstGeom prst="rect">
            <a:avLst/>
          </a:prstGeom>
        </p:spPr>
      </p:pic>
      <p:pic>
        <p:nvPicPr>
          <p:cNvPr id="62" name="Graphic 61" descr="User">
            <a:extLst>
              <a:ext uri="{FF2B5EF4-FFF2-40B4-BE49-F238E27FC236}">
                <a16:creationId xmlns:a16="http://schemas.microsoft.com/office/drawing/2014/main" id="{387EA7F2-683A-4FDF-2BBD-F68158BCC456}"/>
              </a:ext>
            </a:extLst>
          </p:cNvPr>
          <p:cNvPicPr>
            <a:picLocks noChangeAspect="1"/>
          </p:cNvPicPr>
          <p:nvPr/>
        </p:nvPicPr>
        <p:blipFill>
          <a:blip r:embed="rId29">
            <a:extLst>
              <a:ext uri="{28A0092B-C50C-407E-A947-70E740481C1C}">
                <a14:useLocalDpi xmlns:a14="http://schemas.microsoft.com/office/drawing/2010/main" val="0"/>
              </a:ext>
              <a:ext uri="{96DAC541-7B7A-43D3-8B79-37D633B846F1}">
                <asvg:svgBlip xmlns:asvg="http://schemas.microsoft.com/office/drawing/2016/SVG/main" r:embed="rId30"/>
              </a:ext>
            </a:extLst>
          </a:blip>
          <a:stretch>
            <a:fillRect/>
          </a:stretch>
        </p:blipFill>
        <p:spPr>
          <a:xfrm>
            <a:off x="2210345" y="-39347"/>
            <a:ext cx="326487" cy="326487"/>
          </a:xfrm>
          <a:prstGeom prst="rect">
            <a:avLst/>
          </a:prstGeom>
        </p:spPr>
      </p:pic>
    </p:spTree>
    <p:extLst>
      <p:ext uri="{BB962C8B-B14F-4D97-AF65-F5344CB8AC3E}">
        <p14:creationId xmlns:p14="http://schemas.microsoft.com/office/powerpoint/2010/main" val="4118677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FBF9F4"/>
        </a:solidFill>
        <a:effectLst/>
      </p:bgPr>
    </p:bg>
    <p:spTree>
      <p:nvGrpSpPr>
        <p:cNvPr id="1" name=""/>
        <p:cNvGrpSpPr/>
        <p:nvPr/>
      </p:nvGrpSpPr>
      <p:grpSpPr>
        <a:xfrm>
          <a:off x="0" y="0"/>
          <a:ext cx="0" cy="0"/>
          <a:chOff x="0" y="0"/>
          <a:chExt cx="0" cy="0"/>
        </a:xfrm>
      </p:grpSpPr>
      <p:sp>
        <p:nvSpPr>
          <p:cNvPr id="10" name="Rectangle: Rounded Corners 9">
            <a:extLst>
              <a:ext uri="{FF2B5EF4-FFF2-40B4-BE49-F238E27FC236}">
                <a16:creationId xmlns:a16="http://schemas.microsoft.com/office/drawing/2014/main" id="{E776BEE0-D408-8AEC-E2D4-D1CC357329AF}"/>
              </a:ext>
            </a:extLst>
          </p:cNvPr>
          <p:cNvSpPr/>
          <p:nvPr/>
        </p:nvSpPr>
        <p:spPr>
          <a:xfrm>
            <a:off x="31060" y="265550"/>
            <a:ext cx="742848" cy="241300"/>
          </a:xfrm>
          <a:prstGeom prst="roundRect">
            <a:avLst>
              <a:gd name="adj" fmla="val 33509"/>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endParaRPr lang="pl-PL" sz="800" dirty="0">
              <a:latin typeface="Tahoma" panose="020B0604030504040204" pitchFamily="34" charset="0"/>
              <a:ea typeface="Tahoma" panose="020B0604030504040204" pitchFamily="34" charset="0"/>
              <a:cs typeface="Tahoma" panose="020B0604030504040204" pitchFamily="34" charset="0"/>
            </a:endParaRPr>
          </a:p>
        </p:txBody>
      </p:sp>
      <p:sp>
        <p:nvSpPr>
          <p:cNvPr id="5" name="Rectangle 4">
            <a:extLst>
              <a:ext uri="{FF2B5EF4-FFF2-40B4-BE49-F238E27FC236}">
                <a16:creationId xmlns:a16="http://schemas.microsoft.com/office/drawing/2014/main" id="{2EC90127-CCFA-B40B-0C59-95B6B9974059}"/>
              </a:ext>
            </a:extLst>
          </p:cNvPr>
          <p:cNvSpPr/>
          <p:nvPr/>
        </p:nvSpPr>
        <p:spPr>
          <a:xfrm>
            <a:off x="0" y="278296"/>
            <a:ext cx="584200" cy="2413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pl-PL" sz="16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lvl</a:t>
            </a:r>
            <a:r>
              <a:rPr lang="pl-PL" sz="1600" dirty="0">
                <a:solidFill>
                  <a:schemeClr val="tx1"/>
                </a:solidFill>
                <a:latin typeface="Open sans" panose="020B0606030504020204" pitchFamily="34" charset="0"/>
                <a:ea typeface="Open sans" panose="020B0606030504020204" pitchFamily="34" charset="0"/>
                <a:cs typeface="Open sans" panose="020B0606030504020204" pitchFamily="34" charset="0"/>
              </a:rPr>
              <a:t> 3</a:t>
            </a:r>
          </a:p>
        </p:txBody>
      </p:sp>
      <p:sp>
        <p:nvSpPr>
          <p:cNvPr id="7" name="Arrow: Chevron 6">
            <a:extLst>
              <a:ext uri="{FF2B5EF4-FFF2-40B4-BE49-F238E27FC236}">
                <a16:creationId xmlns:a16="http://schemas.microsoft.com/office/drawing/2014/main" id="{E330E8CB-606B-8001-4143-5845E077660A}"/>
              </a:ext>
            </a:extLst>
          </p:cNvPr>
          <p:cNvSpPr/>
          <p:nvPr/>
        </p:nvSpPr>
        <p:spPr>
          <a:xfrm rot="5400000">
            <a:off x="580388" y="319888"/>
            <a:ext cx="120015" cy="158116"/>
          </a:xfrm>
          <a:prstGeom prst="chevron">
            <a:avLst>
              <a:gd name="adj" fmla="val 94220"/>
            </a:avLst>
          </a:prstGeom>
          <a:solidFill>
            <a:schemeClr val="tx1"/>
          </a:solidFill>
          <a:ln>
            <a:solidFill>
              <a:schemeClr val="tx1"/>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pl-PL">
              <a:solidFill>
                <a:schemeClr val="tx1"/>
              </a:solidFill>
            </a:endParaRPr>
          </a:p>
        </p:txBody>
      </p:sp>
      <p:sp>
        <p:nvSpPr>
          <p:cNvPr id="13" name="Rectangle: Rounded Corners 12">
            <a:extLst>
              <a:ext uri="{FF2B5EF4-FFF2-40B4-BE49-F238E27FC236}">
                <a16:creationId xmlns:a16="http://schemas.microsoft.com/office/drawing/2014/main" id="{97BCA11B-0E32-9738-5A30-720921652565}"/>
              </a:ext>
            </a:extLst>
          </p:cNvPr>
          <p:cNvSpPr/>
          <p:nvPr/>
        </p:nvSpPr>
        <p:spPr>
          <a:xfrm>
            <a:off x="888258" y="273336"/>
            <a:ext cx="742848" cy="241300"/>
          </a:xfrm>
          <a:prstGeom prst="roundRect">
            <a:avLst>
              <a:gd name="adj" fmla="val 33509"/>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endParaRPr lang="pl-PL" sz="800" dirty="0">
              <a:latin typeface="Tahoma" panose="020B0604030504040204" pitchFamily="34" charset="0"/>
              <a:ea typeface="Tahoma" panose="020B0604030504040204" pitchFamily="34" charset="0"/>
              <a:cs typeface="Tahoma" panose="020B0604030504040204" pitchFamily="34" charset="0"/>
            </a:endParaRPr>
          </a:p>
        </p:txBody>
      </p:sp>
      <p:sp>
        <p:nvSpPr>
          <p:cNvPr id="14" name="Rectangle: Rounded Corners 13">
            <a:extLst>
              <a:ext uri="{FF2B5EF4-FFF2-40B4-BE49-F238E27FC236}">
                <a16:creationId xmlns:a16="http://schemas.microsoft.com/office/drawing/2014/main" id="{B898B335-9131-C04C-6159-FC32BA1D4332}"/>
              </a:ext>
            </a:extLst>
          </p:cNvPr>
          <p:cNvSpPr/>
          <p:nvPr/>
        </p:nvSpPr>
        <p:spPr>
          <a:xfrm>
            <a:off x="1745455" y="273336"/>
            <a:ext cx="742848" cy="241300"/>
          </a:xfrm>
          <a:prstGeom prst="roundRect">
            <a:avLst>
              <a:gd name="adj" fmla="val 33509"/>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endParaRPr lang="pl-PL" sz="800" dirty="0">
              <a:latin typeface="Tahoma" panose="020B0604030504040204" pitchFamily="34" charset="0"/>
              <a:ea typeface="Tahoma" panose="020B0604030504040204" pitchFamily="34" charset="0"/>
              <a:cs typeface="Tahoma" panose="020B0604030504040204" pitchFamily="34" charset="0"/>
            </a:endParaRPr>
          </a:p>
        </p:txBody>
      </p:sp>
      <p:pic>
        <p:nvPicPr>
          <p:cNvPr id="16" name="Picture 15">
            <a:extLst>
              <a:ext uri="{FF2B5EF4-FFF2-40B4-BE49-F238E27FC236}">
                <a16:creationId xmlns:a16="http://schemas.microsoft.com/office/drawing/2014/main" id="{37790D67-474D-3D24-8564-B5F8842CC508}"/>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895736" y="298154"/>
            <a:ext cx="255551" cy="191663"/>
          </a:xfrm>
          <a:prstGeom prst="rect">
            <a:avLst/>
          </a:prstGeom>
        </p:spPr>
      </p:pic>
      <p:sp>
        <p:nvSpPr>
          <p:cNvPr id="18" name="Rectangle 17">
            <a:extLst>
              <a:ext uri="{FF2B5EF4-FFF2-40B4-BE49-F238E27FC236}">
                <a16:creationId xmlns:a16="http://schemas.microsoft.com/office/drawing/2014/main" id="{66C65F6E-DF45-A5F9-3D54-FB17661AE7A0}"/>
              </a:ext>
            </a:extLst>
          </p:cNvPr>
          <p:cNvSpPr/>
          <p:nvPr/>
        </p:nvSpPr>
        <p:spPr>
          <a:xfrm>
            <a:off x="1075977" y="273336"/>
            <a:ext cx="584200" cy="2413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pl-PL" sz="16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Eng</a:t>
            </a:r>
            <a:endParaRPr lang="pl-PL" sz="16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19" name="Graphic 18" descr="Daily calendar">
            <a:extLst>
              <a:ext uri="{FF2B5EF4-FFF2-40B4-BE49-F238E27FC236}">
                <a16:creationId xmlns:a16="http://schemas.microsoft.com/office/drawing/2014/main" id="{FAECFFC1-748F-E9A8-B82A-0000BBB7634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771955" y="287140"/>
            <a:ext cx="198120" cy="198120"/>
          </a:xfrm>
          <a:prstGeom prst="rect">
            <a:avLst/>
          </a:prstGeom>
        </p:spPr>
      </p:pic>
      <p:sp>
        <p:nvSpPr>
          <p:cNvPr id="20" name="Rectangle 19">
            <a:extLst>
              <a:ext uri="{FF2B5EF4-FFF2-40B4-BE49-F238E27FC236}">
                <a16:creationId xmlns:a16="http://schemas.microsoft.com/office/drawing/2014/main" id="{4337F17A-ADAE-9100-3EE1-2BB529E9ECD4}"/>
              </a:ext>
            </a:extLst>
          </p:cNvPr>
          <p:cNvSpPr/>
          <p:nvPr/>
        </p:nvSpPr>
        <p:spPr>
          <a:xfrm>
            <a:off x="1930603" y="273336"/>
            <a:ext cx="584200" cy="2413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pl-PL" sz="1600" dirty="0">
                <a:solidFill>
                  <a:schemeClr val="tx1"/>
                </a:solidFill>
                <a:latin typeface="Open sans" panose="020B0606030504020204" pitchFamily="34" charset="0"/>
                <a:ea typeface="Open sans" panose="020B0606030504020204" pitchFamily="34" charset="0"/>
                <a:cs typeface="Open sans" panose="020B0606030504020204" pitchFamily="34" charset="0"/>
              </a:rPr>
              <a:t>22h</a:t>
            </a:r>
          </a:p>
        </p:txBody>
      </p:sp>
      <p:sp>
        <p:nvSpPr>
          <p:cNvPr id="22" name="Rectangle 21">
            <a:hlinkClick r:id="rId6" action="ppaction://hlinksldjump"/>
            <a:extLst>
              <a:ext uri="{FF2B5EF4-FFF2-40B4-BE49-F238E27FC236}">
                <a16:creationId xmlns:a16="http://schemas.microsoft.com/office/drawing/2014/main" id="{474F5A12-F0B3-18C5-D640-875507FD3ABD}"/>
              </a:ext>
            </a:extLst>
          </p:cNvPr>
          <p:cNvSpPr/>
          <p:nvPr/>
        </p:nvSpPr>
        <p:spPr>
          <a:xfrm>
            <a:off x="1259681" y="673100"/>
            <a:ext cx="1285081" cy="396240"/>
          </a:xfrm>
          <a:prstGeom prst="rect">
            <a:avLst/>
          </a:prstGeom>
          <a:noFill/>
          <a:ln w="9525">
            <a:gradFill flip="none" rotWithShape="1">
              <a:gsLst>
                <a:gs pos="71000">
                  <a:schemeClr val="accent1">
                    <a:lumMod val="45000"/>
                    <a:lumOff val="55000"/>
                    <a:alpha val="0"/>
                  </a:schemeClr>
                </a:gs>
                <a:gs pos="100000">
                  <a:schemeClr val="bg1">
                    <a:lumMod val="50000"/>
                  </a:schemeClr>
                </a:gs>
              </a:gsLst>
              <a:lin ang="5400000" scaled="1"/>
              <a:tileRect/>
            </a:gra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pl-PL" sz="1600" dirty="0">
                <a:latin typeface="Open sans" panose="020B0606030504020204" pitchFamily="34" charset="0"/>
                <a:ea typeface="Open sans" panose="020B0606030504020204" pitchFamily="34" charset="0"/>
                <a:cs typeface="Open sans" panose="020B0606030504020204" pitchFamily="34" charset="0"/>
              </a:rPr>
              <a:t>Train</a:t>
            </a:r>
          </a:p>
        </p:txBody>
      </p:sp>
      <p:sp>
        <p:nvSpPr>
          <p:cNvPr id="21" name="Rectangle 20">
            <a:extLst>
              <a:ext uri="{FF2B5EF4-FFF2-40B4-BE49-F238E27FC236}">
                <a16:creationId xmlns:a16="http://schemas.microsoft.com/office/drawing/2014/main" id="{F8EB65DC-362D-69F0-CE25-4A6EDE0B1E7D}"/>
              </a:ext>
            </a:extLst>
          </p:cNvPr>
          <p:cNvSpPr/>
          <p:nvPr/>
        </p:nvSpPr>
        <p:spPr>
          <a:xfrm>
            <a:off x="-25400" y="673100"/>
            <a:ext cx="1285081" cy="396240"/>
          </a:xfrm>
          <a:prstGeom prst="rect">
            <a:avLst/>
          </a:prstGeom>
          <a:noFill/>
          <a:ln w="9525">
            <a:gradFill flip="none" rotWithShape="1">
              <a:gsLst>
                <a:gs pos="72000">
                  <a:srgbClr val="8238BA">
                    <a:alpha val="0"/>
                  </a:srgbClr>
                </a:gs>
                <a:gs pos="100000">
                  <a:srgbClr val="8238BA"/>
                </a:gs>
              </a:gsLst>
              <a:lin ang="5400000" scaled="1"/>
              <a:tileRect/>
            </a:gra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pl-PL" dirty="0">
                <a:latin typeface="Open sans" panose="020B0606030504020204" pitchFamily="34" charset="0"/>
                <a:ea typeface="Open sans" panose="020B0606030504020204" pitchFamily="34" charset="0"/>
                <a:cs typeface="Open sans" panose="020B0606030504020204" pitchFamily="34" charset="0"/>
              </a:rPr>
              <a:t>New</a:t>
            </a:r>
          </a:p>
        </p:txBody>
      </p:sp>
      <p:pic>
        <p:nvPicPr>
          <p:cNvPr id="48" name="Picture 47">
            <a:extLst>
              <a:ext uri="{FF2B5EF4-FFF2-40B4-BE49-F238E27FC236}">
                <a16:creationId xmlns:a16="http://schemas.microsoft.com/office/drawing/2014/main" id="{EB5D4CC4-BC74-E5CD-D06B-92FFCF3F6A6F}"/>
              </a:ext>
            </a:extLst>
          </p:cNvPr>
          <p:cNvPicPr>
            <a:picLocks noChangeAspect="1"/>
          </p:cNvPicPr>
          <p:nvPr/>
        </p:nvPicPr>
        <p:blipFill rotWithShape="1">
          <a:blip r:embed="rId7">
            <a:clrChange>
              <a:clrFrom>
                <a:srgbClr val="F7F7F7"/>
              </a:clrFrom>
              <a:clrTo>
                <a:srgbClr val="F7F7F7">
                  <a:alpha val="0"/>
                </a:srgbClr>
              </a:clrTo>
            </a:clrChange>
            <a:extLst>
              <a:ext uri="{28A0092B-C50C-407E-A947-70E740481C1C}">
                <a14:useLocalDpi xmlns:a14="http://schemas.microsoft.com/office/drawing/2010/main" val="0"/>
              </a:ext>
              <a:ext uri="{837473B0-CC2E-450A-ABE3-18F120FF3D39}">
                <a1611:picAttrSrcUrl xmlns:a1611="http://schemas.microsoft.com/office/drawing/2016/11/main" r:id="rId8"/>
              </a:ext>
            </a:extLst>
          </a:blip>
          <a:srcRect l="7482" t="11003" r="80922" b="18743"/>
          <a:stretch/>
        </p:blipFill>
        <p:spPr>
          <a:xfrm>
            <a:off x="2320448" y="1094002"/>
            <a:ext cx="217835" cy="3422117"/>
          </a:xfrm>
          <a:prstGeom prst="rect">
            <a:avLst/>
          </a:prstGeom>
        </p:spPr>
      </p:pic>
      <p:sp>
        <p:nvSpPr>
          <p:cNvPr id="56" name="Rectangle 55">
            <a:extLst>
              <a:ext uri="{FF2B5EF4-FFF2-40B4-BE49-F238E27FC236}">
                <a16:creationId xmlns:a16="http://schemas.microsoft.com/office/drawing/2014/main" id="{9E679659-307D-4999-F67F-53BDEAED9921}"/>
              </a:ext>
            </a:extLst>
          </p:cNvPr>
          <p:cNvSpPr/>
          <p:nvPr/>
        </p:nvSpPr>
        <p:spPr>
          <a:xfrm>
            <a:off x="1680210" y="4549962"/>
            <a:ext cx="838800" cy="484229"/>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b"/>
          <a:lstStyle/>
          <a:p>
            <a:pPr algn="ctr"/>
            <a:r>
              <a:rPr lang="pl-PL" sz="1100" dirty="0">
                <a:solidFill>
                  <a:schemeClr val="tx1"/>
                </a:solidFill>
                <a:latin typeface="Tahoma" panose="020B0604030504040204" pitchFamily="34" charset="0"/>
                <a:ea typeface="Tahoma" panose="020B0604030504040204" pitchFamily="34" charset="0"/>
                <a:cs typeface="Tahoma" panose="020B0604030504040204" pitchFamily="34" charset="0"/>
              </a:rPr>
              <a:t>Train</a:t>
            </a:r>
          </a:p>
        </p:txBody>
      </p:sp>
      <p:sp>
        <p:nvSpPr>
          <p:cNvPr id="57" name="Rectangle 56">
            <a:extLst>
              <a:ext uri="{FF2B5EF4-FFF2-40B4-BE49-F238E27FC236}">
                <a16:creationId xmlns:a16="http://schemas.microsoft.com/office/drawing/2014/main" id="{94F84D9C-C839-D8F5-6668-9DA6F2E4029C}"/>
              </a:ext>
            </a:extLst>
          </p:cNvPr>
          <p:cNvSpPr/>
          <p:nvPr/>
        </p:nvSpPr>
        <p:spPr>
          <a:xfrm>
            <a:off x="-981" y="4549962"/>
            <a:ext cx="838800" cy="484229"/>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b"/>
          <a:lstStyle/>
          <a:p>
            <a:pPr algn="ctr"/>
            <a:r>
              <a:rPr lang="pl-PL" sz="1100" dirty="0" err="1">
                <a:solidFill>
                  <a:schemeClr val="bg1"/>
                </a:solidFill>
                <a:latin typeface="Tahoma" panose="020B0604030504040204" pitchFamily="34" charset="0"/>
                <a:ea typeface="Tahoma" panose="020B0604030504040204" pitchFamily="34" charset="0"/>
                <a:cs typeface="Tahoma" panose="020B0604030504040204" pitchFamily="34" charset="0"/>
              </a:rPr>
              <a:t>Learn</a:t>
            </a:r>
            <a:endParaRPr lang="pl-PL"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58" name="Rectangle 57">
            <a:extLst>
              <a:ext uri="{FF2B5EF4-FFF2-40B4-BE49-F238E27FC236}">
                <a16:creationId xmlns:a16="http://schemas.microsoft.com/office/drawing/2014/main" id="{819CC536-2DE2-DFEE-0845-575F58AD4D0F}"/>
              </a:ext>
            </a:extLst>
          </p:cNvPr>
          <p:cNvSpPr/>
          <p:nvPr/>
        </p:nvSpPr>
        <p:spPr>
          <a:xfrm>
            <a:off x="840281" y="4549962"/>
            <a:ext cx="838800" cy="484229"/>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b"/>
          <a:lstStyle/>
          <a:p>
            <a:pPr algn="ctr"/>
            <a:r>
              <a:rPr lang="pl-PL" sz="1100" dirty="0" err="1">
                <a:latin typeface="Tahoma" panose="020B0604030504040204" pitchFamily="34" charset="0"/>
                <a:ea typeface="Tahoma" panose="020B0604030504040204" pitchFamily="34" charset="0"/>
                <a:cs typeface="Tahoma" panose="020B0604030504040204" pitchFamily="34" charset="0"/>
              </a:rPr>
              <a:t>Add</a:t>
            </a:r>
            <a:r>
              <a:rPr lang="pl-PL" sz="1100" dirty="0">
                <a:latin typeface="Tahoma" panose="020B0604030504040204" pitchFamily="34" charset="0"/>
                <a:ea typeface="Tahoma" panose="020B0604030504040204" pitchFamily="34" charset="0"/>
                <a:cs typeface="Tahoma" panose="020B0604030504040204" pitchFamily="34" charset="0"/>
              </a:rPr>
              <a:t> </a:t>
            </a:r>
            <a:r>
              <a:rPr lang="pl-PL" sz="1100" dirty="0" err="1">
                <a:latin typeface="Tahoma" panose="020B0604030504040204" pitchFamily="34" charset="0"/>
                <a:ea typeface="Tahoma" panose="020B0604030504040204" pitchFamily="34" charset="0"/>
                <a:cs typeface="Tahoma" panose="020B0604030504040204" pitchFamily="34" charset="0"/>
              </a:rPr>
              <a:t>new</a:t>
            </a:r>
            <a:endParaRPr lang="pl-PL" sz="1100" dirty="0">
              <a:latin typeface="Tahoma" panose="020B0604030504040204" pitchFamily="34" charset="0"/>
              <a:ea typeface="Tahoma" panose="020B0604030504040204" pitchFamily="34" charset="0"/>
              <a:cs typeface="Tahoma" panose="020B0604030504040204" pitchFamily="34" charset="0"/>
            </a:endParaRPr>
          </a:p>
        </p:txBody>
      </p:sp>
      <p:pic>
        <p:nvPicPr>
          <p:cNvPr id="59" name="Graphic 58" descr="Graduation cap">
            <a:extLst>
              <a:ext uri="{FF2B5EF4-FFF2-40B4-BE49-F238E27FC236}">
                <a16:creationId xmlns:a16="http://schemas.microsoft.com/office/drawing/2014/main" id="{76ACB41E-AB8E-C56A-7ABA-9CF120DD1B2E}"/>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73949" y="4525353"/>
            <a:ext cx="333270" cy="380135"/>
          </a:xfrm>
          <a:prstGeom prst="rect">
            <a:avLst/>
          </a:prstGeom>
        </p:spPr>
      </p:pic>
      <p:pic>
        <p:nvPicPr>
          <p:cNvPr id="60" name="Graphic 59" descr="Add">
            <a:extLst>
              <a:ext uri="{FF2B5EF4-FFF2-40B4-BE49-F238E27FC236}">
                <a16:creationId xmlns:a16="http://schemas.microsoft.com/office/drawing/2014/main" id="{46EA8AD5-80F1-8BFA-F257-2F11D9F334F0}"/>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101862" y="4582700"/>
            <a:ext cx="315638" cy="265442"/>
          </a:xfrm>
          <a:prstGeom prst="rect">
            <a:avLst/>
          </a:prstGeom>
        </p:spPr>
      </p:pic>
      <p:pic>
        <p:nvPicPr>
          <p:cNvPr id="68" name="Graphic 67" descr="Brain in head">
            <a:extLst>
              <a:ext uri="{FF2B5EF4-FFF2-40B4-BE49-F238E27FC236}">
                <a16:creationId xmlns:a16="http://schemas.microsoft.com/office/drawing/2014/main" id="{EACB71BD-59DF-7512-EB10-2DC34A273AE1}"/>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1969300" y="4582700"/>
            <a:ext cx="295158" cy="265443"/>
          </a:xfrm>
          <a:prstGeom prst="rect">
            <a:avLst/>
          </a:prstGeom>
        </p:spPr>
      </p:pic>
      <p:sp>
        <p:nvSpPr>
          <p:cNvPr id="2" name="Rectangle: Rounded Corners 1">
            <a:extLst>
              <a:ext uri="{FF2B5EF4-FFF2-40B4-BE49-F238E27FC236}">
                <a16:creationId xmlns:a16="http://schemas.microsoft.com/office/drawing/2014/main" id="{CC4371F7-6C5E-D490-6D7B-125C61926300}"/>
              </a:ext>
            </a:extLst>
          </p:cNvPr>
          <p:cNvSpPr/>
          <p:nvPr/>
        </p:nvSpPr>
        <p:spPr>
          <a:xfrm>
            <a:off x="31060" y="1473935"/>
            <a:ext cx="2229121" cy="442652"/>
          </a:xfrm>
          <a:prstGeom prst="roundRect">
            <a:avLst>
              <a:gd name="adj" fmla="val 50000"/>
            </a:avLst>
          </a:prstGeom>
          <a:gradFill flip="none" rotWithShape="1">
            <a:gsLst>
              <a:gs pos="0">
                <a:srgbClr val="D62400">
                  <a:alpha val="0"/>
                  <a:lumMod val="100000"/>
                </a:srgbClr>
              </a:gs>
              <a:gs pos="50000">
                <a:srgbClr val="D62400">
                  <a:alpha val="70000"/>
                </a:srgbClr>
              </a:gs>
              <a:gs pos="100000">
                <a:srgbClr val="D62400"/>
              </a:gs>
            </a:gsLst>
            <a:lin ang="10800000" scaled="1"/>
            <a:tileRect/>
          </a:gradFill>
          <a:ln cap="rnd" cmpd="sng">
            <a:noFill/>
          </a:ln>
          <a:effectLst>
            <a:softEdge rad="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pl-PL" sz="900" dirty="0" err="1">
                <a:solidFill>
                  <a:schemeClr val="bg1"/>
                </a:solidFill>
                <a:latin typeface="Tahoma" panose="020B0604030504040204" pitchFamily="34" charset="0"/>
                <a:ea typeface="Tahoma" panose="020B0604030504040204" pitchFamily="34" charset="0"/>
                <a:cs typeface="Tahoma" panose="020B0604030504040204" pitchFamily="34" charset="0"/>
              </a:rPr>
              <a:t>Heat</a:t>
            </a:r>
            <a:r>
              <a:rPr lang="pl-PL" sz="900" dirty="0">
                <a:solidFill>
                  <a:schemeClr val="bg1"/>
                </a:solidFill>
                <a:latin typeface="Tahoma" panose="020B0604030504040204" pitchFamily="34" charset="0"/>
                <a:ea typeface="Tahoma" panose="020B0604030504040204" pitchFamily="34" charset="0"/>
                <a:cs typeface="Tahoma" panose="020B0604030504040204" pitchFamily="34" charset="0"/>
              </a:rPr>
              <a:t> Transfer </a:t>
            </a:r>
            <a:r>
              <a:rPr lang="pl-PL" sz="900" dirty="0" err="1">
                <a:solidFill>
                  <a:schemeClr val="bg1"/>
                </a:solidFill>
                <a:latin typeface="Tahoma" panose="020B0604030504040204" pitchFamily="34" charset="0"/>
                <a:ea typeface="Tahoma" panose="020B0604030504040204" pitchFamily="34" charset="0"/>
                <a:cs typeface="Tahoma" panose="020B0604030504040204" pitchFamily="34" charset="0"/>
              </a:rPr>
              <a:t>basics</a:t>
            </a:r>
            <a:r>
              <a:rPr lang="pl-PL" sz="900" dirty="0">
                <a:solidFill>
                  <a:schemeClr val="bg1"/>
                </a:solidFill>
                <a:latin typeface="Tahoma" panose="020B0604030504040204" pitchFamily="34" charset="0"/>
                <a:ea typeface="Tahoma" panose="020B0604030504040204" pitchFamily="34" charset="0"/>
                <a:cs typeface="Tahoma" panose="020B0604030504040204" pitchFamily="34" charset="0"/>
              </a:rPr>
              <a:t>	     </a:t>
            </a:r>
            <a:r>
              <a:rPr lang="pl-PL" sz="900" dirty="0" err="1">
                <a:solidFill>
                  <a:schemeClr val="bg1"/>
                </a:solidFill>
                <a:latin typeface="Tahoma" panose="020B0604030504040204" pitchFamily="34" charset="0"/>
                <a:ea typeface="Tahoma" panose="020B0604030504040204" pitchFamily="34" charset="0"/>
                <a:cs typeface="Tahoma" panose="020B0604030504040204" pitchFamily="34" charset="0"/>
              </a:rPr>
              <a:t>lvl</a:t>
            </a:r>
            <a:r>
              <a:rPr lang="pl-PL" sz="900" dirty="0">
                <a:solidFill>
                  <a:schemeClr val="bg1"/>
                </a:solidFill>
                <a:latin typeface="Tahoma" panose="020B0604030504040204" pitchFamily="34" charset="0"/>
                <a:ea typeface="Tahoma" panose="020B0604030504040204" pitchFamily="34" charset="0"/>
                <a:cs typeface="Tahoma" panose="020B0604030504040204" pitchFamily="34" charset="0"/>
              </a:rPr>
              <a:t> 3</a:t>
            </a:r>
          </a:p>
        </p:txBody>
      </p:sp>
      <p:sp>
        <p:nvSpPr>
          <p:cNvPr id="11" name="Rectangle: Rounded Corners 10">
            <a:extLst>
              <a:ext uri="{FF2B5EF4-FFF2-40B4-BE49-F238E27FC236}">
                <a16:creationId xmlns:a16="http://schemas.microsoft.com/office/drawing/2014/main" id="{33CB54D3-0E3E-9FCA-00B6-FFAAD32B463D}"/>
              </a:ext>
            </a:extLst>
          </p:cNvPr>
          <p:cNvSpPr/>
          <p:nvPr/>
        </p:nvSpPr>
        <p:spPr>
          <a:xfrm>
            <a:off x="31060" y="1970621"/>
            <a:ext cx="2229121" cy="442652"/>
          </a:xfrm>
          <a:prstGeom prst="roundRect">
            <a:avLst>
              <a:gd name="adj" fmla="val 50000"/>
            </a:avLst>
          </a:prstGeom>
          <a:solidFill>
            <a:srgbClr val="5F32A0"/>
          </a:solidFill>
          <a:ln cap="rnd" cmpd="sng">
            <a:noFill/>
          </a:ln>
          <a:effectLst>
            <a:softEdge rad="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pl-PL" sz="900" dirty="0" err="1">
                <a:solidFill>
                  <a:schemeClr val="bg1"/>
                </a:solidFill>
                <a:latin typeface="Tahoma" panose="020B0604030504040204" pitchFamily="34" charset="0"/>
                <a:ea typeface="Tahoma" panose="020B0604030504040204" pitchFamily="34" charset="0"/>
                <a:cs typeface="Tahoma" panose="020B0604030504040204" pitchFamily="34" charset="0"/>
              </a:rPr>
              <a:t>Mechanic</a:t>
            </a:r>
            <a:r>
              <a:rPr lang="pl-PL" sz="900" dirty="0">
                <a:solidFill>
                  <a:schemeClr val="bg1"/>
                </a:solidFill>
                <a:latin typeface="Tahoma" panose="020B0604030504040204" pitchFamily="34" charset="0"/>
                <a:ea typeface="Tahoma" panose="020B0604030504040204" pitchFamily="34" charset="0"/>
                <a:cs typeface="Tahoma" panose="020B0604030504040204" pitchFamily="34" charset="0"/>
              </a:rPr>
              <a:t> </a:t>
            </a:r>
            <a:r>
              <a:rPr lang="pl-PL" sz="900" dirty="0" err="1">
                <a:solidFill>
                  <a:schemeClr val="bg1"/>
                </a:solidFill>
                <a:latin typeface="Tahoma" panose="020B0604030504040204" pitchFamily="34" charset="0"/>
                <a:ea typeface="Tahoma" panose="020B0604030504040204" pitchFamily="34" charset="0"/>
                <a:cs typeface="Tahoma" panose="020B0604030504040204" pitchFamily="34" charset="0"/>
              </a:rPr>
              <a:t>basics</a:t>
            </a:r>
            <a:r>
              <a:rPr lang="pl-PL" sz="900" dirty="0">
                <a:solidFill>
                  <a:schemeClr val="bg1"/>
                </a:solidFill>
                <a:latin typeface="Tahoma" panose="020B0604030504040204" pitchFamily="34" charset="0"/>
                <a:ea typeface="Tahoma" panose="020B0604030504040204" pitchFamily="34" charset="0"/>
                <a:cs typeface="Tahoma" panose="020B0604030504040204" pitchFamily="34" charset="0"/>
              </a:rPr>
              <a:t>		     </a:t>
            </a:r>
            <a:r>
              <a:rPr lang="pl-PL" sz="900" dirty="0" err="1">
                <a:solidFill>
                  <a:schemeClr val="bg1"/>
                </a:solidFill>
                <a:latin typeface="Tahoma" panose="020B0604030504040204" pitchFamily="34" charset="0"/>
                <a:ea typeface="Tahoma" panose="020B0604030504040204" pitchFamily="34" charset="0"/>
                <a:cs typeface="Tahoma" panose="020B0604030504040204" pitchFamily="34" charset="0"/>
              </a:rPr>
              <a:t>lvl</a:t>
            </a:r>
            <a:r>
              <a:rPr lang="pl-PL" sz="900" dirty="0">
                <a:solidFill>
                  <a:schemeClr val="bg1"/>
                </a:solidFill>
                <a:latin typeface="Tahoma" panose="020B0604030504040204" pitchFamily="34" charset="0"/>
                <a:ea typeface="Tahoma" panose="020B0604030504040204" pitchFamily="34" charset="0"/>
                <a:cs typeface="Tahoma" panose="020B0604030504040204" pitchFamily="34" charset="0"/>
              </a:rPr>
              <a:t> 3</a:t>
            </a:r>
          </a:p>
        </p:txBody>
      </p:sp>
      <p:sp>
        <p:nvSpPr>
          <p:cNvPr id="12" name="Rectangle: Rounded Corners 11">
            <a:extLst>
              <a:ext uri="{FF2B5EF4-FFF2-40B4-BE49-F238E27FC236}">
                <a16:creationId xmlns:a16="http://schemas.microsoft.com/office/drawing/2014/main" id="{C8814382-54E1-AB9C-A609-C523E7DE630C}"/>
              </a:ext>
            </a:extLst>
          </p:cNvPr>
          <p:cNvSpPr/>
          <p:nvPr/>
        </p:nvSpPr>
        <p:spPr>
          <a:xfrm>
            <a:off x="31060" y="2466298"/>
            <a:ext cx="2229121" cy="442652"/>
          </a:xfrm>
          <a:prstGeom prst="roundRect">
            <a:avLst>
              <a:gd name="adj" fmla="val 50000"/>
            </a:avLst>
          </a:prstGeom>
          <a:gradFill flip="none" rotWithShape="1">
            <a:gsLst>
              <a:gs pos="0">
                <a:srgbClr val="D62400">
                  <a:alpha val="0"/>
                  <a:lumMod val="100000"/>
                </a:srgbClr>
              </a:gs>
              <a:gs pos="50000">
                <a:srgbClr val="D62400">
                  <a:alpha val="70000"/>
                </a:srgbClr>
              </a:gs>
              <a:gs pos="100000">
                <a:srgbClr val="D62400"/>
              </a:gs>
            </a:gsLst>
            <a:lin ang="10800000" scaled="1"/>
            <a:tileRect/>
          </a:gradFill>
          <a:ln cap="rnd" cmpd="sng">
            <a:noFill/>
          </a:ln>
          <a:effectLst>
            <a:softEdge rad="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pl-PL" sz="900" dirty="0" err="1">
                <a:solidFill>
                  <a:schemeClr val="bg1"/>
                </a:solidFill>
                <a:latin typeface="Tahoma" panose="020B0604030504040204" pitchFamily="34" charset="0"/>
                <a:ea typeface="Tahoma" panose="020B0604030504040204" pitchFamily="34" charset="0"/>
                <a:cs typeface="Tahoma" panose="020B0604030504040204" pitchFamily="34" charset="0"/>
              </a:rPr>
              <a:t>Heat</a:t>
            </a:r>
            <a:r>
              <a:rPr lang="pl-PL" sz="900" dirty="0">
                <a:solidFill>
                  <a:schemeClr val="bg1"/>
                </a:solidFill>
                <a:latin typeface="Tahoma" panose="020B0604030504040204" pitchFamily="34" charset="0"/>
                <a:ea typeface="Tahoma" panose="020B0604030504040204" pitchFamily="34" charset="0"/>
                <a:cs typeface="Tahoma" panose="020B0604030504040204" pitchFamily="34" charset="0"/>
              </a:rPr>
              <a:t> Transfer Advanced	     </a:t>
            </a:r>
            <a:r>
              <a:rPr lang="pl-PL" sz="900" dirty="0" err="1">
                <a:solidFill>
                  <a:schemeClr val="bg1"/>
                </a:solidFill>
                <a:latin typeface="Tahoma" panose="020B0604030504040204" pitchFamily="34" charset="0"/>
                <a:ea typeface="Tahoma" panose="020B0604030504040204" pitchFamily="34" charset="0"/>
                <a:cs typeface="Tahoma" panose="020B0604030504040204" pitchFamily="34" charset="0"/>
              </a:rPr>
              <a:t>lvl</a:t>
            </a:r>
            <a:r>
              <a:rPr lang="pl-PL" sz="900" dirty="0">
                <a:solidFill>
                  <a:schemeClr val="bg1"/>
                </a:solidFill>
                <a:latin typeface="Tahoma" panose="020B0604030504040204" pitchFamily="34" charset="0"/>
                <a:ea typeface="Tahoma" panose="020B0604030504040204" pitchFamily="34" charset="0"/>
                <a:cs typeface="Tahoma" panose="020B0604030504040204" pitchFamily="34" charset="0"/>
              </a:rPr>
              <a:t> 5</a:t>
            </a:r>
          </a:p>
        </p:txBody>
      </p:sp>
      <p:sp>
        <p:nvSpPr>
          <p:cNvPr id="15" name="Rectangle: Rounded Corners 14">
            <a:extLst>
              <a:ext uri="{FF2B5EF4-FFF2-40B4-BE49-F238E27FC236}">
                <a16:creationId xmlns:a16="http://schemas.microsoft.com/office/drawing/2014/main" id="{7FFFE141-F2F3-67D5-D3E6-5FEC8D261999}"/>
              </a:ext>
            </a:extLst>
          </p:cNvPr>
          <p:cNvSpPr/>
          <p:nvPr/>
        </p:nvSpPr>
        <p:spPr>
          <a:xfrm>
            <a:off x="31060" y="2962984"/>
            <a:ext cx="2229121" cy="442652"/>
          </a:xfrm>
          <a:prstGeom prst="roundRect">
            <a:avLst>
              <a:gd name="adj" fmla="val 50000"/>
            </a:avLst>
          </a:prstGeom>
          <a:gradFill flip="none" rotWithShape="1">
            <a:gsLst>
              <a:gs pos="0">
                <a:srgbClr val="D62400">
                  <a:alpha val="0"/>
                  <a:lumMod val="100000"/>
                </a:srgbClr>
              </a:gs>
              <a:gs pos="50000">
                <a:srgbClr val="D62400">
                  <a:alpha val="70000"/>
                </a:srgbClr>
              </a:gs>
              <a:gs pos="100000">
                <a:srgbClr val="D62400"/>
              </a:gs>
            </a:gsLst>
            <a:lin ang="10800000" scaled="1"/>
            <a:tileRect/>
          </a:gradFill>
          <a:ln cap="rnd" cmpd="sng">
            <a:noFill/>
          </a:ln>
          <a:effectLst>
            <a:softEdge rad="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pl-PL" sz="900" dirty="0" err="1">
                <a:solidFill>
                  <a:schemeClr val="bg1"/>
                </a:solidFill>
                <a:latin typeface="Tahoma" panose="020B0604030504040204" pitchFamily="34" charset="0"/>
                <a:ea typeface="Tahoma" panose="020B0604030504040204" pitchFamily="34" charset="0"/>
                <a:cs typeface="Tahoma" panose="020B0604030504040204" pitchFamily="34" charset="0"/>
              </a:rPr>
              <a:t>Mechanic</a:t>
            </a:r>
            <a:r>
              <a:rPr lang="pl-PL" sz="900" dirty="0">
                <a:solidFill>
                  <a:schemeClr val="bg1"/>
                </a:solidFill>
                <a:latin typeface="Tahoma" panose="020B0604030504040204" pitchFamily="34" charset="0"/>
                <a:ea typeface="Tahoma" panose="020B0604030504040204" pitchFamily="34" charset="0"/>
                <a:cs typeface="Tahoma" panose="020B0604030504040204" pitchFamily="34" charset="0"/>
              </a:rPr>
              <a:t> Advanced	     </a:t>
            </a:r>
            <a:r>
              <a:rPr lang="pl-PL" sz="900" dirty="0" err="1">
                <a:solidFill>
                  <a:schemeClr val="bg1"/>
                </a:solidFill>
                <a:latin typeface="Tahoma" panose="020B0604030504040204" pitchFamily="34" charset="0"/>
                <a:ea typeface="Tahoma" panose="020B0604030504040204" pitchFamily="34" charset="0"/>
                <a:cs typeface="Tahoma" panose="020B0604030504040204" pitchFamily="34" charset="0"/>
              </a:rPr>
              <a:t>lvl</a:t>
            </a:r>
            <a:r>
              <a:rPr lang="pl-PL" sz="900" dirty="0">
                <a:solidFill>
                  <a:schemeClr val="bg1"/>
                </a:solidFill>
                <a:latin typeface="Tahoma" panose="020B0604030504040204" pitchFamily="34" charset="0"/>
                <a:ea typeface="Tahoma" panose="020B0604030504040204" pitchFamily="34" charset="0"/>
                <a:cs typeface="Tahoma" panose="020B0604030504040204" pitchFamily="34" charset="0"/>
              </a:rPr>
              <a:t> 5</a:t>
            </a:r>
          </a:p>
        </p:txBody>
      </p:sp>
      <p:sp>
        <p:nvSpPr>
          <p:cNvPr id="17" name="Rectangle: Rounded Corners 16">
            <a:extLst>
              <a:ext uri="{FF2B5EF4-FFF2-40B4-BE49-F238E27FC236}">
                <a16:creationId xmlns:a16="http://schemas.microsoft.com/office/drawing/2014/main" id="{37B858E7-636B-0350-42AE-E5DBF4B6B6F5}"/>
              </a:ext>
            </a:extLst>
          </p:cNvPr>
          <p:cNvSpPr/>
          <p:nvPr/>
        </p:nvSpPr>
        <p:spPr>
          <a:xfrm>
            <a:off x="31060" y="3466104"/>
            <a:ext cx="2229121" cy="442652"/>
          </a:xfrm>
          <a:prstGeom prst="roundRect">
            <a:avLst>
              <a:gd name="adj" fmla="val 50000"/>
            </a:avLst>
          </a:prstGeom>
          <a:solidFill>
            <a:srgbClr val="5F32A0"/>
          </a:solidFill>
          <a:ln cap="rnd" cmpd="sng">
            <a:noFill/>
          </a:ln>
          <a:effectLst>
            <a:softEdge rad="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pl-PL" sz="900" dirty="0" err="1">
                <a:solidFill>
                  <a:schemeClr val="bg1"/>
                </a:solidFill>
                <a:latin typeface="Tahoma" panose="020B0604030504040204" pitchFamily="34" charset="0"/>
                <a:ea typeface="Tahoma" panose="020B0604030504040204" pitchFamily="34" charset="0"/>
                <a:cs typeface="Tahoma" panose="020B0604030504040204" pitchFamily="34" charset="0"/>
              </a:rPr>
              <a:t>Thermodynamic</a:t>
            </a:r>
            <a:r>
              <a:rPr lang="pl-PL" sz="900" dirty="0">
                <a:solidFill>
                  <a:schemeClr val="bg1"/>
                </a:solidFill>
                <a:latin typeface="Tahoma" panose="020B0604030504040204" pitchFamily="34" charset="0"/>
                <a:ea typeface="Tahoma" panose="020B0604030504040204" pitchFamily="34" charset="0"/>
                <a:cs typeface="Tahoma" panose="020B0604030504040204" pitchFamily="34" charset="0"/>
              </a:rPr>
              <a:t> Advanced 	     </a:t>
            </a:r>
            <a:r>
              <a:rPr lang="pl-PL" sz="900" dirty="0" err="1">
                <a:solidFill>
                  <a:schemeClr val="bg1"/>
                </a:solidFill>
                <a:latin typeface="Tahoma" panose="020B0604030504040204" pitchFamily="34" charset="0"/>
                <a:ea typeface="Tahoma" panose="020B0604030504040204" pitchFamily="34" charset="0"/>
                <a:cs typeface="Tahoma" panose="020B0604030504040204" pitchFamily="34" charset="0"/>
              </a:rPr>
              <a:t>lvl</a:t>
            </a:r>
            <a:r>
              <a:rPr lang="pl-PL" sz="900" dirty="0">
                <a:solidFill>
                  <a:schemeClr val="bg1"/>
                </a:solidFill>
                <a:latin typeface="Tahoma" panose="020B0604030504040204" pitchFamily="34" charset="0"/>
                <a:ea typeface="Tahoma" panose="020B0604030504040204" pitchFamily="34" charset="0"/>
                <a:cs typeface="Tahoma" panose="020B0604030504040204" pitchFamily="34" charset="0"/>
              </a:rPr>
              <a:t> 5</a:t>
            </a:r>
          </a:p>
        </p:txBody>
      </p:sp>
      <p:sp>
        <p:nvSpPr>
          <p:cNvPr id="23" name="Rectangle: Rounded Corners 22">
            <a:extLst>
              <a:ext uri="{FF2B5EF4-FFF2-40B4-BE49-F238E27FC236}">
                <a16:creationId xmlns:a16="http://schemas.microsoft.com/office/drawing/2014/main" id="{3228E1B5-5521-3198-CD5B-85C902D01B18}"/>
              </a:ext>
            </a:extLst>
          </p:cNvPr>
          <p:cNvSpPr/>
          <p:nvPr/>
        </p:nvSpPr>
        <p:spPr>
          <a:xfrm rot="10800000" flipV="1">
            <a:off x="-981" y="1157307"/>
            <a:ext cx="535994" cy="202767"/>
          </a:xfrm>
          <a:prstGeom prst="roundRect">
            <a:avLst>
              <a:gd name="adj" fmla="val 50000"/>
            </a:avLst>
          </a:prstGeom>
          <a:solidFill>
            <a:srgbClr val="5F32A0"/>
          </a:solidFill>
          <a:ln cap="rnd" cmpd="sng">
            <a:noFill/>
          </a:ln>
          <a:effectLst>
            <a:softEdge rad="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pl-PL" sz="900" dirty="0">
                <a:solidFill>
                  <a:schemeClr val="bg1"/>
                </a:solidFill>
                <a:latin typeface="Tahoma" panose="020B0604030504040204" pitchFamily="34" charset="0"/>
                <a:ea typeface="Tahoma" panose="020B0604030504040204" pitchFamily="34" charset="0"/>
                <a:cs typeface="Tahoma" panose="020B0604030504040204" pitchFamily="34" charset="0"/>
              </a:rPr>
              <a:t>video</a:t>
            </a:r>
          </a:p>
        </p:txBody>
      </p:sp>
      <p:sp>
        <p:nvSpPr>
          <p:cNvPr id="24" name="Rectangle: Rounded Corners 23">
            <a:hlinkClick r:id="rId15" action="ppaction://hlinksldjump"/>
            <a:extLst>
              <a:ext uri="{FF2B5EF4-FFF2-40B4-BE49-F238E27FC236}">
                <a16:creationId xmlns:a16="http://schemas.microsoft.com/office/drawing/2014/main" id="{D46A4DFF-3E58-8E81-76D5-F225A80DD5A4}"/>
              </a:ext>
            </a:extLst>
          </p:cNvPr>
          <p:cNvSpPr/>
          <p:nvPr/>
        </p:nvSpPr>
        <p:spPr>
          <a:xfrm>
            <a:off x="536551" y="1157307"/>
            <a:ext cx="532493" cy="202767"/>
          </a:xfrm>
          <a:prstGeom prst="roundRect">
            <a:avLst>
              <a:gd name="adj" fmla="val 50000"/>
            </a:avLst>
          </a:prstGeom>
          <a:gradFill flip="none" rotWithShape="1">
            <a:gsLst>
              <a:gs pos="0">
                <a:srgbClr val="D62400">
                  <a:alpha val="0"/>
                  <a:lumMod val="100000"/>
                </a:srgbClr>
              </a:gs>
              <a:gs pos="50000">
                <a:srgbClr val="D62400">
                  <a:alpha val="70000"/>
                </a:srgbClr>
              </a:gs>
              <a:gs pos="100000">
                <a:srgbClr val="D62400"/>
              </a:gs>
            </a:gsLst>
            <a:lin ang="10800000" scaled="1"/>
            <a:tileRect/>
          </a:gradFill>
          <a:ln cap="rnd" cmpd="sng">
            <a:noFill/>
          </a:ln>
          <a:effectLst>
            <a:softEdge rad="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pl-PL" sz="900" dirty="0" err="1">
                <a:solidFill>
                  <a:schemeClr val="bg1"/>
                </a:solidFill>
                <a:latin typeface="Tahoma" panose="020B0604030504040204" pitchFamily="34" charset="0"/>
                <a:ea typeface="Tahoma" panose="020B0604030504040204" pitchFamily="34" charset="0"/>
                <a:cs typeface="Tahoma" panose="020B0604030504040204" pitchFamily="34" charset="0"/>
              </a:rPr>
              <a:t>path</a:t>
            </a:r>
            <a:endParaRPr lang="pl-PL" sz="9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59688544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FBF9F4"/>
        </a:solidFill>
        <a:effectLst/>
      </p:bgPr>
    </p:bg>
    <p:spTree>
      <p:nvGrpSpPr>
        <p:cNvPr id="1" name=""/>
        <p:cNvGrpSpPr/>
        <p:nvPr/>
      </p:nvGrpSpPr>
      <p:grpSpPr>
        <a:xfrm>
          <a:off x="0" y="0"/>
          <a:ext cx="0" cy="0"/>
          <a:chOff x="0" y="0"/>
          <a:chExt cx="0" cy="0"/>
        </a:xfrm>
      </p:grpSpPr>
      <p:sp>
        <p:nvSpPr>
          <p:cNvPr id="10" name="Rectangle: Rounded Corners 9">
            <a:extLst>
              <a:ext uri="{FF2B5EF4-FFF2-40B4-BE49-F238E27FC236}">
                <a16:creationId xmlns:a16="http://schemas.microsoft.com/office/drawing/2014/main" id="{E776BEE0-D408-8AEC-E2D4-D1CC357329AF}"/>
              </a:ext>
            </a:extLst>
          </p:cNvPr>
          <p:cNvSpPr/>
          <p:nvPr/>
        </p:nvSpPr>
        <p:spPr>
          <a:xfrm>
            <a:off x="31060" y="265550"/>
            <a:ext cx="742848" cy="241300"/>
          </a:xfrm>
          <a:prstGeom prst="roundRect">
            <a:avLst>
              <a:gd name="adj" fmla="val 33509"/>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endParaRPr lang="pl-PL" sz="800" dirty="0">
              <a:latin typeface="Tahoma" panose="020B0604030504040204" pitchFamily="34" charset="0"/>
              <a:ea typeface="Tahoma" panose="020B0604030504040204" pitchFamily="34" charset="0"/>
              <a:cs typeface="Tahoma" panose="020B0604030504040204" pitchFamily="34" charset="0"/>
            </a:endParaRPr>
          </a:p>
        </p:txBody>
      </p:sp>
      <p:sp>
        <p:nvSpPr>
          <p:cNvPr id="5" name="Rectangle 4">
            <a:extLst>
              <a:ext uri="{FF2B5EF4-FFF2-40B4-BE49-F238E27FC236}">
                <a16:creationId xmlns:a16="http://schemas.microsoft.com/office/drawing/2014/main" id="{2EC90127-CCFA-B40B-0C59-95B6B9974059}"/>
              </a:ext>
            </a:extLst>
          </p:cNvPr>
          <p:cNvSpPr/>
          <p:nvPr/>
        </p:nvSpPr>
        <p:spPr>
          <a:xfrm>
            <a:off x="0" y="278296"/>
            <a:ext cx="584200" cy="2413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pl-PL" sz="16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lvl</a:t>
            </a:r>
            <a:r>
              <a:rPr lang="pl-PL" sz="1600" dirty="0">
                <a:solidFill>
                  <a:schemeClr val="tx1"/>
                </a:solidFill>
                <a:latin typeface="Open sans" panose="020B0606030504020204" pitchFamily="34" charset="0"/>
                <a:ea typeface="Open sans" panose="020B0606030504020204" pitchFamily="34" charset="0"/>
                <a:cs typeface="Open sans" panose="020B0606030504020204" pitchFamily="34" charset="0"/>
              </a:rPr>
              <a:t> 3</a:t>
            </a:r>
          </a:p>
        </p:txBody>
      </p:sp>
      <p:sp>
        <p:nvSpPr>
          <p:cNvPr id="7" name="Arrow: Chevron 6">
            <a:extLst>
              <a:ext uri="{FF2B5EF4-FFF2-40B4-BE49-F238E27FC236}">
                <a16:creationId xmlns:a16="http://schemas.microsoft.com/office/drawing/2014/main" id="{E330E8CB-606B-8001-4143-5845E077660A}"/>
              </a:ext>
            </a:extLst>
          </p:cNvPr>
          <p:cNvSpPr/>
          <p:nvPr/>
        </p:nvSpPr>
        <p:spPr>
          <a:xfrm rot="5400000">
            <a:off x="580388" y="319888"/>
            <a:ext cx="120015" cy="158116"/>
          </a:xfrm>
          <a:prstGeom prst="chevron">
            <a:avLst>
              <a:gd name="adj" fmla="val 94220"/>
            </a:avLst>
          </a:prstGeom>
          <a:solidFill>
            <a:schemeClr val="tx1"/>
          </a:solidFill>
          <a:ln>
            <a:solidFill>
              <a:schemeClr val="tx1"/>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pl-PL">
              <a:solidFill>
                <a:schemeClr val="tx1"/>
              </a:solidFill>
            </a:endParaRPr>
          </a:p>
        </p:txBody>
      </p:sp>
      <p:sp>
        <p:nvSpPr>
          <p:cNvPr id="13" name="Rectangle: Rounded Corners 12">
            <a:extLst>
              <a:ext uri="{FF2B5EF4-FFF2-40B4-BE49-F238E27FC236}">
                <a16:creationId xmlns:a16="http://schemas.microsoft.com/office/drawing/2014/main" id="{97BCA11B-0E32-9738-5A30-720921652565}"/>
              </a:ext>
            </a:extLst>
          </p:cNvPr>
          <p:cNvSpPr/>
          <p:nvPr/>
        </p:nvSpPr>
        <p:spPr>
          <a:xfrm>
            <a:off x="888258" y="273336"/>
            <a:ext cx="742848" cy="241300"/>
          </a:xfrm>
          <a:prstGeom prst="roundRect">
            <a:avLst>
              <a:gd name="adj" fmla="val 33509"/>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endParaRPr lang="pl-PL" sz="800" dirty="0">
              <a:latin typeface="Tahoma" panose="020B0604030504040204" pitchFamily="34" charset="0"/>
              <a:ea typeface="Tahoma" panose="020B0604030504040204" pitchFamily="34" charset="0"/>
              <a:cs typeface="Tahoma" panose="020B0604030504040204" pitchFamily="34" charset="0"/>
            </a:endParaRPr>
          </a:p>
        </p:txBody>
      </p:sp>
      <p:sp>
        <p:nvSpPr>
          <p:cNvPr id="14" name="Rectangle: Rounded Corners 13">
            <a:extLst>
              <a:ext uri="{FF2B5EF4-FFF2-40B4-BE49-F238E27FC236}">
                <a16:creationId xmlns:a16="http://schemas.microsoft.com/office/drawing/2014/main" id="{B898B335-9131-C04C-6159-FC32BA1D4332}"/>
              </a:ext>
            </a:extLst>
          </p:cNvPr>
          <p:cNvSpPr/>
          <p:nvPr/>
        </p:nvSpPr>
        <p:spPr>
          <a:xfrm>
            <a:off x="1745455" y="273336"/>
            <a:ext cx="742848" cy="241300"/>
          </a:xfrm>
          <a:prstGeom prst="roundRect">
            <a:avLst>
              <a:gd name="adj" fmla="val 33509"/>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endParaRPr lang="pl-PL" sz="800" dirty="0">
              <a:latin typeface="Tahoma" panose="020B0604030504040204" pitchFamily="34" charset="0"/>
              <a:ea typeface="Tahoma" panose="020B0604030504040204" pitchFamily="34" charset="0"/>
              <a:cs typeface="Tahoma" panose="020B0604030504040204" pitchFamily="34" charset="0"/>
            </a:endParaRPr>
          </a:p>
        </p:txBody>
      </p:sp>
      <p:pic>
        <p:nvPicPr>
          <p:cNvPr id="16" name="Picture 15">
            <a:extLst>
              <a:ext uri="{FF2B5EF4-FFF2-40B4-BE49-F238E27FC236}">
                <a16:creationId xmlns:a16="http://schemas.microsoft.com/office/drawing/2014/main" id="{37790D67-474D-3D24-8564-B5F8842CC508}"/>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895736" y="298154"/>
            <a:ext cx="255551" cy="191663"/>
          </a:xfrm>
          <a:prstGeom prst="rect">
            <a:avLst/>
          </a:prstGeom>
        </p:spPr>
      </p:pic>
      <p:sp>
        <p:nvSpPr>
          <p:cNvPr id="18" name="Rectangle 17">
            <a:extLst>
              <a:ext uri="{FF2B5EF4-FFF2-40B4-BE49-F238E27FC236}">
                <a16:creationId xmlns:a16="http://schemas.microsoft.com/office/drawing/2014/main" id="{66C65F6E-DF45-A5F9-3D54-FB17661AE7A0}"/>
              </a:ext>
            </a:extLst>
          </p:cNvPr>
          <p:cNvSpPr/>
          <p:nvPr/>
        </p:nvSpPr>
        <p:spPr>
          <a:xfrm>
            <a:off x="1075977" y="273336"/>
            <a:ext cx="584200" cy="2413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pl-PL" sz="16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Eng</a:t>
            </a:r>
            <a:endParaRPr lang="pl-PL" sz="16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19" name="Graphic 18" descr="Daily calendar">
            <a:extLst>
              <a:ext uri="{FF2B5EF4-FFF2-40B4-BE49-F238E27FC236}">
                <a16:creationId xmlns:a16="http://schemas.microsoft.com/office/drawing/2014/main" id="{FAECFFC1-748F-E9A8-B82A-0000BBB7634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771955" y="287140"/>
            <a:ext cx="198120" cy="198120"/>
          </a:xfrm>
          <a:prstGeom prst="rect">
            <a:avLst/>
          </a:prstGeom>
        </p:spPr>
      </p:pic>
      <p:sp>
        <p:nvSpPr>
          <p:cNvPr id="20" name="Rectangle 19">
            <a:extLst>
              <a:ext uri="{FF2B5EF4-FFF2-40B4-BE49-F238E27FC236}">
                <a16:creationId xmlns:a16="http://schemas.microsoft.com/office/drawing/2014/main" id="{4337F17A-ADAE-9100-3EE1-2BB529E9ECD4}"/>
              </a:ext>
            </a:extLst>
          </p:cNvPr>
          <p:cNvSpPr/>
          <p:nvPr/>
        </p:nvSpPr>
        <p:spPr>
          <a:xfrm>
            <a:off x="1930603" y="273336"/>
            <a:ext cx="584200" cy="2413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pl-PL" sz="1600" dirty="0">
                <a:solidFill>
                  <a:schemeClr val="tx1"/>
                </a:solidFill>
                <a:latin typeface="Open sans" panose="020B0606030504020204" pitchFamily="34" charset="0"/>
                <a:ea typeface="Open sans" panose="020B0606030504020204" pitchFamily="34" charset="0"/>
                <a:cs typeface="Open sans" panose="020B0606030504020204" pitchFamily="34" charset="0"/>
              </a:rPr>
              <a:t>22h</a:t>
            </a:r>
          </a:p>
        </p:txBody>
      </p:sp>
      <p:sp>
        <p:nvSpPr>
          <p:cNvPr id="22" name="Rectangle 21">
            <a:hlinkClick r:id="rId6" action="ppaction://hlinksldjump"/>
            <a:extLst>
              <a:ext uri="{FF2B5EF4-FFF2-40B4-BE49-F238E27FC236}">
                <a16:creationId xmlns:a16="http://schemas.microsoft.com/office/drawing/2014/main" id="{474F5A12-F0B3-18C5-D640-875507FD3ABD}"/>
              </a:ext>
            </a:extLst>
          </p:cNvPr>
          <p:cNvSpPr/>
          <p:nvPr/>
        </p:nvSpPr>
        <p:spPr>
          <a:xfrm>
            <a:off x="1259681" y="673100"/>
            <a:ext cx="1285081" cy="396240"/>
          </a:xfrm>
          <a:prstGeom prst="rect">
            <a:avLst/>
          </a:prstGeom>
          <a:noFill/>
          <a:ln w="9525">
            <a:gradFill flip="none" rotWithShape="1">
              <a:gsLst>
                <a:gs pos="71000">
                  <a:schemeClr val="accent1">
                    <a:lumMod val="45000"/>
                    <a:lumOff val="55000"/>
                    <a:alpha val="0"/>
                  </a:schemeClr>
                </a:gs>
                <a:gs pos="100000">
                  <a:schemeClr val="bg1">
                    <a:lumMod val="50000"/>
                  </a:schemeClr>
                </a:gs>
              </a:gsLst>
              <a:lin ang="5400000" scaled="1"/>
              <a:tileRect/>
            </a:gra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pl-PL" sz="1600" dirty="0">
                <a:latin typeface="Open sans" panose="020B0606030504020204" pitchFamily="34" charset="0"/>
                <a:ea typeface="Open sans" panose="020B0606030504020204" pitchFamily="34" charset="0"/>
                <a:cs typeface="Open sans" panose="020B0606030504020204" pitchFamily="34" charset="0"/>
              </a:rPr>
              <a:t>Train</a:t>
            </a:r>
          </a:p>
        </p:txBody>
      </p:sp>
      <p:sp>
        <p:nvSpPr>
          <p:cNvPr id="21" name="Rectangle 20">
            <a:extLst>
              <a:ext uri="{FF2B5EF4-FFF2-40B4-BE49-F238E27FC236}">
                <a16:creationId xmlns:a16="http://schemas.microsoft.com/office/drawing/2014/main" id="{F8EB65DC-362D-69F0-CE25-4A6EDE0B1E7D}"/>
              </a:ext>
            </a:extLst>
          </p:cNvPr>
          <p:cNvSpPr/>
          <p:nvPr/>
        </p:nvSpPr>
        <p:spPr>
          <a:xfrm>
            <a:off x="-25400" y="673100"/>
            <a:ext cx="1285081" cy="396240"/>
          </a:xfrm>
          <a:prstGeom prst="rect">
            <a:avLst/>
          </a:prstGeom>
          <a:noFill/>
          <a:ln w="9525">
            <a:gradFill flip="none" rotWithShape="1">
              <a:gsLst>
                <a:gs pos="72000">
                  <a:srgbClr val="8238BA">
                    <a:alpha val="0"/>
                  </a:srgbClr>
                </a:gs>
                <a:gs pos="100000">
                  <a:srgbClr val="8238BA"/>
                </a:gs>
              </a:gsLst>
              <a:lin ang="5400000" scaled="1"/>
              <a:tileRect/>
            </a:gra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pl-PL" dirty="0">
                <a:latin typeface="Open sans" panose="020B0606030504020204" pitchFamily="34" charset="0"/>
                <a:ea typeface="Open sans" panose="020B0606030504020204" pitchFamily="34" charset="0"/>
                <a:cs typeface="Open sans" panose="020B0606030504020204" pitchFamily="34" charset="0"/>
              </a:rPr>
              <a:t>New</a:t>
            </a:r>
          </a:p>
        </p:txBody>
      </p:sp>
      <p:pic>
        <p:nvPicPr>
          <p:cNvPr id="48" name="Picture 47">
            <a:extLst>
              <a:ext uri="{FF2B5EF4-FFF2-40B4-BE49-F238E27FC236}">
                <a16:creationId xmlns:a16="http://schemas.microsoft.com/office/drawing/2014/main" id="{EB5D4CC4-BC74-E5CD-D06B-92FFCF3F6A6F}"/>
              </a:ext>
            </a:extLst>
          </p:cNvPr>
          <p:cNvPicPr>
            <a:picLocks noChangeAspect="1"/>
          </p:cNvPicPr>
          <p:nvPr/>
        </p:nvPicPr>
        <p:blipFill rotWithShape="1">
          <a:blip r:embed="rId7">
            <a:clrChange>
              <a:clrFrom>
                <a:srgbClr val="F7F7F7"/>
              </a:clrFrom>
              <a:clrTo>
                <a:srgbClr val="F7F7F7">
                  <a:alpha val="0"/>
                </a:srgbClr>
              </a:clrTo>
            </a:clrChange>
            <a:extLst>
              <a:ext uri="{28A0092B-C50C-407E-A947-70E740481C1C}">
                <a14:useLocalDpi xmlns:a14="http://schemas.microsoft.com/office/drawing/2010/main" val="0"/>
              </a:ext>
              <a:ext uri="{837473B0-CC2E-450A-ABE3-18F120FF3D39}">
                <a1611:picAttrSrcUrl xmlns:a1611="http://schemas.microsoft.com/office/drawing/2016/11/main" r:id="rId8"/>
              </a:ext>
            </a:extLst>
          </a:blip>
          <a:srcRect l="7482" t="11003" r="80922" b="18743"/>
          <a:stretch/>
        </p:blipFill>
        <p:spPr>
          <a:xfrm>
            <a:off x="2320448" y="1094002"/>
            <a:ext cx="217835" cy="3422117"/>
          </a:xfrm>
          <a:prstGeom prst="rect">
            <a:avLst/>
          </a:prstGeom>
        </p:spPr>
      </p:pic>
      <p:sp>
        <p:nvSpPr>
          <p:cNvPr id="56" name="Rectangle 55">
            <a:extLst>
              <a:ext uri="{FF2B5EF4-FFF2-40B4-BE49-F238E27FC236}">
                <a16:creationId xmlns:a16="http://schemas.microsoft.com/office/drawing/2014/main" id="{9E679659-307D-4999-F67F-53BDEAED9921}"/>
              </a:ext>
            </a:extLst>
          </p:cNvPr>
          <p:cNvSpPr/>
          <p:nvPr/>
        </p:nvSpPr>
        <p:spPr>
          <a:xfrm>
            <a:off x="1680210" y="4549962"/>
            <a:ext cx="838800" cy="484229"/>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b"/>
          <a:lstStyle/>
          <a:p>
            <a:pPr algn="ctr"/>
            <a:r>
              <a:rPr lang="pl-PL" sz="1100" dirty="0">
                <a:solidFill>
                  <a:schemeClr val="tx1"/>
                </a:solidFill>
                <a:latin typeface="Tahoma" panose="020B0604030504040204" pitchFamily="34" charset="0"/>
                <a:ea typeface="Tahoma" panose="020B0604030504040204" pitchFamily="34" charset="0"/>
                <a:cs typeface="Tahoma" panose="020B0604030504040204" pitchFamily="34" charset="0"/>
              </a:rPr>
              <a:t>Train</a:t>
            </a:r>
          </a:p>
        </p:txBody>
      </p:sp>
      <p:sp>
        <p:nvSpPr>
          <p:cNvPr id="57" name="Rectangle 56">
            <a:extLst>
              <a:ext uri="{FF2B5EF4-FFF2-40B4-BE49-F238E27FC236}">
                <a16:creationId xmlns:a16="http://schemas.microsoft.com/office/drawing/2014/main" id="{94F84D9C-C839-D8F5-6668-9DA6F2E4029C}"/>
              </a:ext>
            </a:extLst>
          </p:cNvPr>
          <p:cNvSpPr/>
          <p:nvPr/>
        </p:nvSpPr>
        <p:spPr>
          <a:xfrm>
            <a:off x="-981" y="4549962"/>
            <a:ext cx="838800" cy="484229"/>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b"/>
          <a:lstStyle/>
          <a:p>
            <a:pPr algn="ctr"/>
            <a:r>
              <a:rPr lang="pl-PL" sz="1100" dirty="0" err="1">
                <a:solidFill>
                  <a:schemeClr val="bg1"/>
                </a:solidFill>
                <a:latin typeface="Tahoma" panose="020B0604030504040204" pitchFamily="34" charset="0"/>
                <a:ea typeface="Tahoma" panose="020B0604030504040204" pitchFamily="34" charset="0"/>
                <a:cs typeface="Tahoma" panose="020B0604030504040204" pitchFamily="34" charset="0"/>
              </a:rPr>
              <a:t>Learn</a:t>
            </a:r>
            <a:endParaRPr lang="pl-PL"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58" name="Rectangle 57">
            <a:extLst>
              <a:ext uri="{FF2B5EF4-FFF2-40B4-BE49-F238E27FC236}">
                <a16:creationId xmlns:a16="http://schemas.microsoft.com/office/drawing/2014/main" id="{819CC536-2DE2-DFEE-0845-575F58AD4D0F}"/>
              </a:ext>
            </a:extLst>
          </p:cNvPr>
          <p:cNvSpPr/>
          <p:nvPr/>
        </p:nvSpPr>
        <p:spPr>
          <a:xfrm>
            <a:off x="840281" y="4549962"/>
            <a:ext cx="838800" cy="484229"/>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b"/>
          <a:lstStyle/>
          <a:p>
            <a:pPr algn="ctr"/>
            <a:r>
              <a:rPr lang="pl-PL" sz="1100" dirty="0" err="1">
                <a:latin typeface="Tahoma" panose="020B0604030504040204" pitchFamily="34" charset="0"/>
                <a:ea typeface="Tahoma" panose="020B0604030504040204" pitchFamily="34" charset="0"/>
                <a:cs typeface="Tahoma" panose="020B0604030504040204" pitchFamily="34" charset="0"/>
              </a:rPr>
              <a:t>Add</a:t>
            </a:r>
            <a:r>
              <a:rPr lang="pl-PL" sz="1100" dirty="0">
                <a:latin typeface="Tahoma" panose="020B0604030504040204" pitchFamily="34" charset="0"/>
                <a:ea typeface="Tahoma" panose="020B0604030504040204" pitchFamily="34" charset="0"/>
                <a:cs typeface="Tahoma" panose="020B0604030504040204" pitchFamily="34" charset="0"/>
              </a:rPr>
              <a:t> </a:t>
            </a:r>
            <a:r>
              <a:rPr lang="pl-PL" sz="1100" dirty="0" err="1">
                <a:latin typeface="Tahoma" panose="020B0604030504040204" pitchFamily="34" charset="0"/>
                <a:ea typeface="Tahoma" panose="020B0604030504040204" pitchFamily="34" charset="0"/>
                <a:cs typeface="Tahoma" panose="020B0604030504040204" pitchFamily="34" charset="0"/>
              </a:rPr>
              <a:t>new</a:t>
            </a:r>
            <a:endParaRPr lang="pl-PL" sz="1100" dirty="0">
              <a:latin typeface="Tahoma" panose="020B0604030504040204" pitchFamily="34" charset="0"/>
              <a:ea typeface="Tahoma" panose="020B0604030504040204" pitchFamily="34" charset="0"/>
              <a:cs typeface="Tahoma" panose="020B0604030504040204" pitchFamily="34" charset="0"/>
            </a:endParaRPr>
          </a:p>
        </p:txBody>
      </p:sp>
      <p:pic>
        <p:nvPicPr>
          <p:cNvPr id="59" name="Graphic 58" descr="Graduation cap">
            <a:extLst>
              <a:ext uri="{FF2B5EF4-FFF2-40B4-BE49-F238E27FC236}">
                <a16:creationId xmlns:a16="http://schemas.microsoft.com/office/drawing/2014/main" id="{76ACB41E-AB8E-C56A-7ABA-9CF120DD1B2E}"/>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73949" y="4525353"/>
            <a:ext cx="333270" cy="380135"/>
          </a:xfrm>
          <a:prstGeom prst="rect">
            <a:avLst/>
          </a:prstGeom>
        </p:spPr>
      </p:pic>
      <p:pic>
        <p:nvPicPr>
          <p:cNvPr id="60" name="Graphic 59" descr="Add">
            <a:extLst>
              <a:ext uri="{FF2B5EF4-FFF2-40B4-BE49-F238E27FC236}">
                <a16:creationId xmlns:a16="http://schemas.microsoft.com/office/drawing/2014/main" id="{46EA8AD5-80F1-8BFA-F257-2F11D9F334F0}"/>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101862" y="4582700"/>
            <a:ext cx="315638" cy="265442"/>
          </a:xfrm>
          <a:prstGeom prst="rect">
            <a:avLst/>
          </a:prstGeom>
        </p:spPr>
      </p:pic>
      <p:pic>
        <p:nvPicPr>
          <p:cNvPr id="68" name="Graphic 67" descr="Brain in head">
            <a:extLst>
              <a:ext uri="{FF2B5EF4-FFF2-40B4-BE49-F238E27FC236}">
                <a16:creationId xmlns:a16="http://schemas.microsoft.com/office/drawing/2014/main" id="{EACB71BD-59DF-7512-EB10-2DC34A273AE1}"/>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1969300" y="4582700"/>
            <a:ext cx="295158" cy="265443"/>
          </a:xfrm>
          <a:prstGeom prst="rect">
            <a:avLst/>
          </a:prstGeom>
        </p:spPr>
      </p:pic>
      <p:sp>
        <p:nvSpPr>
          <p:cNvPr id="11" name="Rectangle: Rounded Corners 10">
            <a:extLst>
              <a:ext uri="{FF2B5EF4-FFF2-40B4-BE49-F238E27FC236}">
                <a16:creationId xmlns:a16="http://schemas.microsoft.com/office/drawing/2014/main" id="{33CB54D3-0E3E-9FCA-00B6-FFAAD32B463D}"/>
              </a:ext>
            </a:extLst>
          </p:cNvPr>
          <p:cNvSpPr/>
          <p:nvPr/>
        </p:nvSpPr>
        <p:spPr>
          <a:xfrm>
            <a:off x="31060" y="1482941"/>
            <a:ext cx="2229121" cy="442652"/>
          </a:xfrm>
          <a:prstGeom prst="roundRect">
            <a:avLst>
              <a:gd name="adj" fmla="val 50000"/>
            </a:avLst>
          </a:prstGeom>
          <a:solidFill>
            <a:srgbClr val="5F32A0"/>
          </a:solidFill>
          <a:ln cap="rnd" cmpd="sng">
            <a:noFill/>
          </a:ln>
          <a:effectLst>
            <a:softEdge rad="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pl-PL" sz="900" dirty="0" err="1">
                <a:solidFill>
                  <a:schemeClr val="bg1"/>
                </a:solidFill>
                <a:latin typeface="Tahoma" panose="020B0604030504040204" pitchFamily="34" charset="0"/>
                <a:ea typeface="Tahoma" panose="020B0604030504040204" pitchFamily="34" charset="0"/>
                <a:cs typeface="Tahoma" panose="020B0604030504040204" pitchFamily="34" charset="0"/>
              </a:rPr>
              <a:t>Mechanic</a:t>
            </a:r>
            <a:r>
              <a:rPr lang="pl-PL" sz="900" dirty="0">
                <a:solidFill>
                  <a:schemeClr val="bg1"/>
                </a:solidFill>
                <a:latin typeface="Tahoma" panose="020B0604030504040204" pitchFamily="34" charset="0"/>
                <a:ea typeface="Tahoma" panose="020B0604030504040204" pitchFamily="34" charset="0"/>
                <a:cs typeface="Tahoma" panose="020B0604030504040204" pitchFamily="34" charset="0"/>
              </a:rPr>
              <a:t> </a:t>
            </a:r>
            <a:r>
              <a:rPr lang="pl-PL" sz="900" dirty="0" err="1">
                <a:solidFill>
                  <a:schemeClr val="bg1"/>
                </a:solidFill>
                <a:latin typeface="Tahoma" panose="020B0604030504040204" pitchFamily="34" charset="0"/>
                <a:ea typeface="Tahoma" panose="020B0604030504040204" pitchFamily="34" charset="0"/>
                <a:cs typeface="Tahoma" panose="020B0604030504040204" pitchFamily="34" charset="0"/>
              </a:rPr>
              <a:t>basics</a:t>
            </a:r>
            <a:r>
              <a:rPr lang="pl-PL" sz="900" dirty="0">
                <a:solidFill>
                  <a:schemeClr val="bg1"/>
                </a:solidFill>
                <a:latin typeface="Tahoma" panose="020B0604030504040204" pitchFamily="34" charset="0"/>
                <a:ea typeface="Tahoma" panose="020B0604030504040204" pitchFamily="34" charset="0"/>
                <a:cs typeface="Tahoma" panose="020B0604030504040204" pitchFamily="34" charset="0"/>
              </a:rPr>
              <a:t>		     </a:t>
            </a:r>
            <a:r>
              <a:rPr lang="pl-PL" sz="900" dirty="0" err="1">
                <a:solidFill>
                  <a:schemeClr val="bg1"/>
                </a:solidFill>
                <a:latin typeface="Tahoma" panose="020B0604030504040204" pitchFamily="34" charset="0"/>
                <a:ea typeface="Tahoma" panose="020B0604030504040204" pitchFamily="34" charset="0"/>
                <a:cs typeface="Tahoma" panose="020B0604030504040204" pitchFamily="34" charset="0"/>
              </a:rPr>
              <a:t>lvl</a:t>
            </a:r>
            <a:r>
              <a:rPr lang="pl-PL" sz="900" dirty="0">
                <a:solidFill>
                  <a:schemeClr val="bg1"/>
                </a:solidFill>
                <a:latin typeface="Tahoma" panose="020B0604030504040204" pitchFamily="34" charset="0"/>
                <a:ea typeface="Tahoma" panose="020B0604030504040204" pitchFamily="34" charset="0"/>
                <a:cs typeface="Tahoma" panose="020B0604030504040204" pitchFamily="34" charset="0"/>
              </a:rPr>
              <a:t> 3</a:t>
            </a:r>
          </a:p>
        </p:txBody>
      </p:sp>
      <p:sp>
        <p:nvSpPr>
          <p:cNvPr id="17" name="Rectangle: Rounded Corners 16">
            <a:extLst>
              <a:ext uri="{FF2B5EF4-FFF2-40B4-BE49-F238E27FC236}">
                <a16:creationId xmlns:a16="http://schemas.microsoft.com/office/drawing/2014/main" id="{37B858E7-636B-0350-42AE-E5DBF4B6B6F5}"/>
              </a:ext>
            </a:extLst>
          </p:cNvPr>
          <p:cNvSpPr/>
          <p:nvPr/>
        </p:nvSpPr>
        <p:spPr>
          <a:xfrm>
            <a:off x="31060" y="1977939"/>
            <a:ext cx="2229121" cy="442652"/>
          </a:xfrm>
          <a:prstGeom prst="roundRect">
            <a:avLst>
              <a:gd name="adj" fmla="val 50000"/>
            </a:avLst>
          </a:prstGeom>
          <a:solidFill>
            <a:srgbClr val="5F32A0"/>
          </a:solidFill>
          <a:ln cap="rnd" cmpd="sng">
            <a:noFill/>
          </a:ln>
          <a:effectLst>
            <a:softEdge rad="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pl-PL" sz="900" dirty="0" err="1">
                <a:solidFill>
                  <a:schemeClr val="bg1"/>
                </a:solidFill>
                <a:latin typeface="Tahoma" panose="020B0604030504040204" pitchFamily="34" charset="0"/>
                <a:ea typeface="Tahoma" panose="020B0604030504040204" pitchFamily="34" charset="0"/>
                <a:cs typeface="Tahoma" panose="020B0604030504040204" pitchFamily="34" charset="0"/>
              </a:rPr>
              <a:t>Thermodynamic</a:t>
            </a:r>
            <a:r>
              <a:rPr lang="pl-PL" sz="900" dirty="0">
                <a:solidFill>
                  <a:schemeClr val="bg1"/>
                </a:solidFill>
                <a:latin typeface="Tahoma" panose="020B0604030504040204" pitchFamily="34" charset="0"/>
                <a:ea typeface="Tahoma" panose="020B0604030504040204" pitchFamily="34" charset="0"/>
                <a:cs typeface="Tahoma" panose="020B0604030504040204" pitchFamily="34" charset="0"/>
              </a:rPr>
              <a:t> Advanced 	     </a:t>
            </a:r>
            <a:r>
              <a:rPr lang="pl-PL" sz="900" dirty="0" err="1">
                <a:solidFill>
                  <a:schemeClr val="bg1"/>
                </a:solidFill>
                <a:latin typeface="Tahoma" panose="020B0604030504040204" pitchFamily="34" charset="0"/>
                <a:ea typeface="Tahoma" panose="020B0604030504040204" pitchFamily="34" charset="0"/>
                <a:cs typeface="Tahoma" panose="020B0604030504040204" pitchFamily="34" charset="0"/>
              </a:rPr>
              <a:t>lvl</a:t>
            </a:r>
            <a:r>
              <a:rPr lang="pl-PL" sz="900" dirty="0">
                <a:solidFill>
                  <a:schemeClr val="bg1"/>
                </a:solidFill>
                <a:latin typeface="Tahoma" panose="020B0604030504040204" pitchFamily="34" charset="0"/>
                <a:ea typeface="Tahoma" panose="020B0604030504040204" pitchFamily="34" charset="0"/>
                <a:cs typeface="Tahoma" panose="020B0604030504040204" pitchFamily="34" charset="0"/>
              </a:rPr>
              <a:t> 5</a:t>
            </a:r>
          </a:p>
        </p:txBody>
      </p:sp>
      <p:sp>
        <p:nvSpPr>
          <p:cNvPr id="23" name="Rectangle: Rounded Corners 22">
            <a:extLst>
              <a:ext uri="{FF2B5EF4-FFF2-40B4-BE49-F238E27FC236}">
                <a16:creationId xmlns:a16="http://schemas.microsoft.com/office/drawing/2014/main" id="{3228E1B5-5521-3198-CD5B-85C902D01B18}"/>
              </a:ext>
            </a:extLst>
          </p:cNvPr>
          <p:cNvSpPr/>
          <p:nvPr/>
        </p:nvSpPr>
        <p:spPr>
          <a:xfrm rot="10800000" flipV="1">
            <a:off x="-981" y="1157307"/>
            <a:ext cx="535994" cy="202767"/>
          </a:xfrm>
          <a:prstGeom prst="roundRect">
            <a:avLst>
              <a:gd name="adj" fmla="val 50000"/>
            </a:avLst>
          </a:prstGeom>
          <a:solidFill>
            <a:srgbClr val="5F32A0"/>
          </a:solidFill>
          <a:ln cap="rnd" cmpd="sng">
            <a:noFill/>
          </a:ln>
          <a:effectLst>
            <a:softEdge rad="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pl-PL" sz="900" dirty="0">
                <a:solidFill>
                  <a:schemeClr val="bg1"/>
                </a:solidFill>
                <a:latin typeface="Tahoma" panose="020B0604030504040204" pitchFamily="34" charset="0"/>
                <a:ea typeface="Tahoma" panose="020B0604030504040204" pitchFamily="34" charset="0"/>
                <a:cs typeface="Tahoma" panose="020B0604030504040204" pitchFamily="34" charset="0"/>
              </a:rPr>
              <a:t>video</a:t>
            </a:r>
          </a:p>
        </p:txBody>
      </p:sp>
      <p:sp>
        <p:nvSpPr>
          <p:cNvPr id="24" name="Rectangle: Rounded Corners 23">
            <a:extLst>
              <a:ext uri="{FF2B5EF4-FFF2-40B4-BE49-F238E27FC236}">
                <a16:creationId xmlns:a16="http://schemas.microsoft.com/office/drawing/2014/main" id="{D46A4DFF-3E58-8E81-76D5-F225A80DD5A4}"/>
              </a:ext>
            </a:extLst>
          </p:cNvPr>
          <p:cNvSpPr/>
          <p:nvPr/>
        </p:nvSpPr>
        <p:spPr>
          <a:xfrm>
            <a:off x="536551" y="1157307"/>
            <a:ext cx="532493" cy="202767"/>
          </a:xfrm>
          <a:prstGeom prst="roundRect">
            <a:avLst>
              <a:gd name="adj" fmla="val 50000"/>
            </a:avLst>
          </a:prstGeom>
          <a:solidFill>
            <a:schemeClr val="bg1">
              <a:lumMod val="75000"/>
            </a:schemeClr>
          </a:solidFill>
          <a:ln cap="rnd" cmpd="sng">
            <a:noFill/>
          </a:ln>
          <a:effectLst>
            <a:softEdge rad="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pl-PL" sz="900" dirty="0" err="1">
                <a:solidFill>
                  <a:schemeClr val="bg1"/>
                </a:solidFill>
                <a:latin typeface="Tahoma" panose="020B0604030504040204" pitchFamily="34" charset="0"/>
                <a:ea typeface="Tahoma" panose="020B0604030504040204" pitchFamily="34" charset="0"/>
                <a:cs typeface="Tahoma" panose="020B0604030504040204" pitchFamily="34" charset="0"/>
              </a:rPr>
              <a:t>path</a:t>
            </a:r>
            <a:endParaRPr lang="pl-PL" sz="9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86738146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FBF9F4"/>
        </a:solidFill>
        <a:effectLst/>
      </p:bgPr>
    </p:bg>
    <p:spTree>
      <p:nvGrpSpPr>
        <p:cNvPr id="1" name=""/>
        <p:cNvGrpSpPr/>
        <p:nvPr/>
      </p:nvGrpSpPr>
      <p:grpSpPr>
        <a:xfrm>
          <a:off x="0" y="0"/>
          <a:ext cx="0" cy="0"/>
          <a:chOff x="0" y="0"/>
          <a:chExt cx="0" cy="0"/>
        </a:xfrm>
      </p:grpSpPr>
      <p:sp>
        <p:nvSpPr>
          <p:cNvPr id="10" name="Rectangle: Rounded Corners 9">
            <a:extLst>
              <a:ext uri="{FF2B5EF4-FFF2-40B4-BE49-F238E27FC236}">
                <a16:creationId xmlns:a16="http://schemas.microsoft.com/office/drawing/2014/main" id="{E776BEE0-D408-8AEC-E2D4-D1CC357329AF}"/>
              </a:ext>
            </a:extLst>
          </p:cNvPr>
          <p:cNvSpPr/>
          <p:nvPr/>
        </p:nvSpPr>
        <p:spPr>
          <a:xfrm>
            <a:off x="31060" y="265550"/>
            <a:ext cx="742848" cy="241300"/>
          </a:xfrm>
          <a:prstGeom prst="roundRect">
            <a:avLst>
              <a:gd name="adj" fmla="val 33509"/>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endParaRPr lang="pl-PL" sz="800" dirty="0">
              <a:latin typeface="Tahoma" panose="020B0604030504040204" pitchFamily="34" charset="0"/>
              <a:ea typeface="Tahoma" panose="020B0604030504040204" pitchFamily="34" charset="0"/>
              <a:cs typeface="Tahoma" panose="020B0604030504040204" pitchFamily="34" charset="0"/>
            </a:endParaRPr>
          </a:p>
        </p:txBody>
      </p:sp>
      <p:sp>
        <p:nvSpPr>
          <p:cNvPr id="5" name="Rectangle 4">
            <a:extLst>
              <a:ext uri="{FF2B5EF4-FFF2-40B4-BE49-F238E27FC236}">
                <a16:creationId xmlns:a16="http://schemas.microsoft.com/office/drawing/2014/main" id="{2EC90127-CCFA-B40B-0C59-95B6B9974059}"/>
              </a:ext>
            </a:extLst>
          </p:cNvPr>
          <p:cNvSpPr/>
          <p:nvPr/>
        </p:nvSpPr>
        <p:spPr>
          <a:xfrm>
            <a:off x="0" y="278296"/>
            <a:ext cx="584200" cy="2413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pl-PL" sz="16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lvl</a:t>
            </a:r>
            <a:r>
              <a:rPr lang="pl-PL" sz="1600" dirty="0">
                <a:solidFill>
                  <a:schemeClr val="tx1"/>
                </a:solidFill>
                <a:latin typeface="Open sans" panose="020B0606030504020204" pitchFamily="34" charset="0"/>
                <a:ea typeface="Open sans" panose="020B0606030504020204" pitchFamily="34" charset="0"/>
                <a:cs typeface="Open sans" panose="020B0606030504020204" pitchFamily="34" charset="0"/>
              </a:rPr>
              <a:t> 3</a:t>
            </a:r>
          </a:p>
        </p:txBody>
      </p:sp>
      <p:sp>
        <p:nvSpPr>
          <p:cNvPr id="7" name="Arrow: Chevron 6">
            <a:extLst>
              <a:ext uri="{FF2B5EF4-FFF2-40B4-BE49-F238E27FC236}">
                <a16:creationId xmlns:a16="http://schemas.microsoft.com/office/drawing/2014/main" id="{E330E8CB-606B-8001-4143-5845E077660A}"/>
              </a:ext>
            </a:extLst>
          </p:cNvPr>
          <p:cNvSpPr/>
          <p:nvPr/>
        </p:nvSpPr>
        <p:spPr>
          <a:xfrm rot="5400000">
            <a:off x="580388" y="319888"/>
            <a:ext cx="120015" cy="158116"/>
          </a:xfrm>
          <a:prstGeom prst="chevron">
            <a:avLst>
              <a:gd name="adj" fmla="val 94220"/>
            </a:avLst>
          </a:prstGeom>
          <a:solidFill>
            <a:schemeClr val="tx1"/>
          </a:solidFill>
          <a:ln>
            <a:solidFill>
              <a:schemeClr val="tx1"/>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pl-PL">
              <a:solidFill>
                <a:schemeClr val="tx1"/>
              </a:solidFill>
            </a:endParaRPr>
          </a:p>
        </p:txBody>
      </p:sp>
      <p:sp>
        <p:nvSpPr>
          <p:cNvPr id="13" name="Rectangle: Rounded Corners 12">
            <a:extLst>
              <a:ext uri="{FF2B5EF4-FFF2-40B4-BE49-F238E27FC236}">
                <a16:creationId xmlns:a16="http://schemas.microsoft.com/office/drawing/2014/main" id="{97BCA11B-0E32-9738-5A30-720921652565}"/>
              </a:ext>
            </a:extLst>
          </p:cNvPr>
          <p:cNvSpPr/>
          <p:nvPr/>
        </p:nvSpPr>
        <p:spPr>
          <a:xfrm>
            <a:off x="888258" y="273336"/>
            <a:ext cx="742848" cy="241300"/>
          </a:xfrm>
          <a:prstGeom prst="roundRect">
            <a:avLst>
              <a:gd name="adj" fmla="val 33509"/>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endParaRPr lang="pl-PL" sz="800" dirty="0">
              <a:latin typeface="Tahoma" panose="020B0604030504040204" pitchFamily="34" charset="0"/>
              <a:ea typeface="Tahoma" panose="020B0604030504040204" pitchFamily="34" charset="0"/>
              <a:cs typeface="Tahoma" panose="020B0604030504040204" pitchFamily="34" charset="0"/>
            </a:endParaRPr>
          </a:p>
        </p:txBody>
      </p:sp>
      <p:sp>
        <p:nvSpPr>
          <p:cNvPr id="14" name="Rectangle: Rounded Corners 13">
            <a:extLst>
              <a:ext uri="{FF2B5EF4-FFF2-40B4-BE49-F238E27FC236}">
                <a16:creationId xmlns:a16="http://schemas.microsoft.com/office/drawing/2014/main" id="{B898B335-9131-C04C-6159-FC32BA1D4332}"/>
              </a:ext>
            </a:extLst>
          </p:cNvPr>
          <p:cNvSpPr/>
          <p:nvPr/>
        </p:nvSpPr>
        <p:spPr>
          <a:xfrm>
            <a:off x="1745455" y="273336"/>
            <a:ext cx="742848" cy="241300"/>
          </a:xfrm>
          <a:prstGeom prst="roundRect">
            <a:avLst>
              <a:gd name="adj" fmla="val 33509"/>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endParaRPr lang="pl-PL" sz="800" dirty="0">
              <a:latin typeface="Tahoma" panose="020B0604030504040204" pitchFamily="34" charset="0"/>
              <a:ea typeface="Tahoma" panose="020B0604030504040204" pitchFamily="34" charset="0"/>
              <a:cs typeface="Tahoma" panose="020B0604030504040204" pitchFamily="34" charset="0"/>
            </a:endParaRPr>
          </a:p>
        </p:txBody>
      </p:sp>
      <p:pic>
        <p:nvPicPr>
          <p:cNvPr id="16" name="Picture 15">
            <a:extLst>
              <a:ext uri="{FF2B5EF4-FFF2-40B4-BE49-F238E27FC236}">
                <a16:creationId xmlns:a16="http://schemas.microsoft.com/office/drawing/2014/main" id="{37790D67-474D-3D24-8564-B5F8842CC508}"/>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895736" y="298154"/>
            <a:ext cx="255551" cy="191663"/>
          </a:xfrm>
          <a:prstGeom prst="rect">
            <a:avLst/>
          </a:prstGeom>
        </p:spPr>
      </p:pic>
      <p:sp>
        <p:nvSpPr>
          <p:cNvPr id="18" name="Rectangle 17">
            <a:extLst>
              <a:ext uri="{FF2B5EF4-FFF2-40B4-BE49-F238E27FC236}">
                <a16:creationId xmlns:a16="http://schemas.microsoft.com/office/drawing/2014/main" id="{66C65F6E-DF45-A5F9-3D54-FB17661AE7A0}"/>
              </a:ext>
            </a:extLst>
          </p:cNvPr>
          <p:cNvSpPr/>
          <p:nvPr/>
        </p:nvSpPr>
        <p:spPr>
          <a:xfrm>
            <a:off x="1075977" y="273336"/>
            <a:ext cx="584200" cy="2413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pl-PL" sz="16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Eng</a:t>
            </a:r>
            <a:endParaRPr lang="pl-PL" sz="16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19" name="Graphic 18" descr="Daily calendar">
            <a:extLst>
              <a:ext uri="{FF2B5EF4-FFF2-40B4-BE49-F238E27FC236}">
                <a16:creationId xmlns:a16="http://schemas.microsoft.com/office/drawing/2014/main" id="{FAECFFC1-748F-E9A8-B82A-0000BBB7634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771955" y="287140"/>
            <a:ext cx="198120" cy="198120"/>
          </a:xfrm>
          <a:prstGeom prst="rect">
            <a:avLst/>
          </a:prstGeom>
        </p:spPr>
      </p:pic>
      <p:sp>
        <p:nvSpPr>
          <p:cNvPr id="20" name="Rectangle 19">
            <a:extLst>
              <a:ext uri="{FF2B5EF4-FFF2-40B4-BE49-F238E27FC236}">
                <a16:creationId xmlns:a16="http://schemas.microsoft.com/office/drawing/2014/main" id="{4337F17A-ADAE-9100-3EE1-2BB529E9ECD4}"/>
              </a:ext>
            </a:extLst>
          </p:cNvPr>
          <p:cNvSpPr/>
          <p:nvPr/>
        </p:nvSpPr>
        <p:spPr>
          <a:xfrm>
            <a:off x="1930603" y="273336"/>
            <a:ext cx="584200" cy="2413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pl-PL" sz="1600" dirty="0">
                <a:solidFill>
                  <a:schemeClr val="tx1"/>
                </a:solidFill>
                <a:latin typeface="Open sans" panose="020B0606030504020204" pitchFamily="34" charset="0"/>
                <a:ea typeface="Open sans" panose="020B0606030504020204" pitchFamily="34" charset="0"/>
                <a:cs typeface="Open sans" panose="020B0606030504020204" pitchFamily="34" charset="0"/>
              </a:rPr>
              <a:t>22h</a:t>
            </a:r>
          </a:p>
        </p:txBody>
      </p:sp>
      <p:sp>
        <p:nvSpPr>
          <p:cNvPr id="22" name="Rectangle 21">
            <a:extLst>
              <a:ext uri="{FF2B5EF4-FFF2-40B4-BE49-F238E27FC236}">
                <a16:creationId xmlns:a16="http://schemas.microsoft.com/office/drawing/2014/main" id="{474F5A12-F0B3-18C5-D640-875507FD3ABD}"/>
              </a:ext>
            </a:extLst>
          </p:cNvPr>
          <p:cNvSpPr/>
          <p:nvPr/>
        </p:nvSpPr>
        <p:spPr>
          <a:xfrm>
            <a:off x="1259681" y="673100"/>
            <a:ext cx="1285081" cy="396240"/>
          </a:xfrm>
          <a:prstGeom prst="rect">
            <a:avLst/>
          </a:prstGeom>
          <a:noFill/>
          <a:ln w="9525">
            <a:gradFill flip="none" rotWithShape="1">
              <a:gsLst>
                <a:gs pos="71000">
                  <a:srgbClr val="5F32A0">
                    <a:alpha val="0"/>
                  </a:srgbClr>
                </a:gs>
                <a:gs pos="100000">
                  <a:srgbClr val="5F32A0"/>
                </a:gs>
              </a:gsLst>
              <a:lin ang="5400000" scaled="1"/>
              <a:tileRect/>
            </a:gra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pl-PL" dirty="0">
                <a:latin typeface="Open sans" panose="020B0606030504020204" pitchFamily="34" charset="0"/>
                <a:ea typeface="Open sans" panose="020B0606030504020204" pitchFamily="34" charset="0"/>
                <a:cs typeface="Open sans" panose="020B0606030504020204" pitchFamily="34" charset="0"/>
              </a:rPr>
              <a:t>Train</a:t>
            </a:r>
            <a:endParaRPr lang="pl-PL" sz="1600" dirty="0">
              <a:latin typeface="Open sans" panose="020B0606030504020204" pitchFamily="34" charset="0"/>
              <a:ea typeface="Open sans" panose="020B0606030504020204" pitchFamily="34" charset="0"/>
              <a:cs typeface="Open sans" panose="020B0606030504020204" pitchFamily="34" charset="0"/>
            </a:endParaRPr>
          </a:p>
        </p:txBody>
      </p:sp>
      <p:sp>
        <p:nvSpPr>
          <p:cNvPr id="21" name="Rectangle 20">
            <a:extLst>
              <a:ext uri="{FF2B5EF4-FFF2-40B4-BE49-F238E27FC236}">
                <a16:creationId xmlns:a16="http://schemas.microsoft.com/office/drawing/2014/main" id="{F8EB65DC-362D-69F0-CE25-4A6EDE0B1E7D}"/>
              </a:ext>
            </a:extLst>
          </p:cNvPr>
          <p:cNvSpPr/>
          <p:nvPr/>
        </p:nvSpPr>
        <p:spPr>
          <a:xfrm>
            <a:off x="-25400" y="673100"/>
            <a:ext cx="1285081" cy="396240"/>
          </a:xfrm>
          <a:prstGeom prst="rect">
            <a:avLst/>
          </a:prstGeom>
          <a:noFill/>
          <a:ln w="9525">
            <a:gradFill flip="none" rotWithShape="1">
              <a:gsLst>
                <a:gs pos="72000">
                  <a:schemeClr val="bg1">
                    <a:lumMod val="50000"/>
                    <a:alpha val="0"/>
                  </a:schemeClr>
                </a:gs>
                <a:gs pos="100000">
                  <a:schemeClr val="bg1">
                    <a:lumMod val="50000"/>
                  </a:schemeClr>
                </a:gs>
              </a:gsLst>
              <a:lin ang="5400000" scaled="1"/>
              <a:tileRect/>
            </a:gra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pl-PL" sz="1600" dirty="0">
                <a:latin typeface="Open sans" panose="020B0606030504020204" pitchFamily="34" charset="0"/>
                <a:ea typeface="Open sans" panose="020B0606030504020204" pitchFamily="34" charset="0"/>
                <a:cs typeface="Open sans" panose="020B0606030504020204" pitchFamily="34" charset="0"/>
              </a:rPr>
              <a:t>New</a:t>
            </a:r>
          </a:p>
        </p:txBody>
      </p:sp>
      <p:sp>
        <p:nvSpPr>
          <p:cNvPr id="56" name="Rectangle 55">
            <a:extLst>
              <a:ext uri="{FF2B5EF4-FFF2-40B4-BE49-F238E27FC236}">
                <a16:creationId xmlns:a16="http://schemas.microsoft.com/office/drawing/2014/main" id="{9E679659-307D-4999-F67F-53BDEAED9921}"/>
              </a:ext>
            </a:extLst>
          </p:cNvPr>
          <p:cNvSpPr/>
          <p:nvPr/>
        </p:nvSpPr>
        <p:spPr>
          <a:xfrm>
            <a:off x="1680210" y="4549962"/>
            <a:ext cx="838800" cy="484229"/>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b"/>
          <a:lstStyle/>
          <a:p>
            <a:pPr algn="ctr"/>
            <a:r>
              <a:rPr lang="pl-PL" sz="1100" dirty="0">
                <a:solidFill>
                  <a:schemeClr val="tx1"/>
                </a:solidFill>
                <a:latin typeface="Tahoma" panose="020B0604030504040204" pitchFamily="34" charset="0"/>
                <a:ea typeface="Tahoma" panose="020B0604030504040204" pitchFamily="34" charset="0"/>
                <a:cs typeface="Tahoma" panose="020B0604030504040204" pitchFamily="34" charset="0"/>
              </a:rPr>
              <a:t>Train</a:t>
            </a:r>
          </a:p>
        </p:txBody>
      </p:sp>
      <p:sp>
        <p:nvSpPr>
          <p:cNvPr id="57" name="Rectangle 56">
            <a:extLst>
              <a:ext uri="{FF2B5EF4-FFF2-40B4-BE49-F238E27FC236}">
                <a16:creationId xmlns:a16="http://schemas.microsoft.com/office/drawing/2014/main" id="{94F84D9C-C839-D8F5-6668-9DA6F2E4029C}"/>
              </a:ext>
            </a:extLst>
          </p:cNvPr>
          <p:cNvSpPr/>
          <p:nvPr/>
        </p:nvSpPr>
        <p:spPr>
          <a:xfrm>
            <a:off x="-981" y="4549962"/>
            <a:ext cx="838800" cy="484229"/>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b"/>
          <a:lstStyle/>
          <a:p>
            <a:pPr algn="ctr"/>
            <a:r>
              <a:rPr lang="pl-PL" sz="1100" dirty="0" err="1">
                <a:solidFill>
                  <a:schemeClr val="bg1"/>
                </a:solidFill>
                <a:latin typeface="Tahoma" panose="020B0604030504040204" pitchFamily="34" charset="0"/>
                <a:ea typeface="Tahoma" panose="020B0604030504040204" pitchFamily="34" charset="0"/>
                <a:cs typeface="Tahoma" panose="020B0604030504040204" pitchFamily="34" charset="0"/>
              </a:rPr>
              <a:t>Learn</a:t>
            </a:r>
            <a:endParaRPr lang="pl-PL"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58" name="Rectangle 57">
            <a:extLst>
              <a:ext uri="{FF2B5EF4-FFF2-40B4-BE49-F238E27FC236}">
                <a16:creationId xmlns:a16="http://schemas.microsoft.com/office/drawing/2014/main" id="{819CC536-2DE2-DFEE-0845-575F58AD4D0F}"/>
              </a:ext>
            </a:extLst>
          </p:cNvPr>
          <p:cNvSpPr/>
          <p:nvPr/>
        </p:nvSpPr>
        <p:spPr>
          <a:xfrm>
            <a:off x="840281" y="4549962"/>
            <a:ext cx="838800" cy="484229"/>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b"/>
          <a:lstStyle/>
          <a:p>
            <a:pPr algn="ctr"/>
            <a:r>
              <a:rPr lang="pl-PL" sz="1100" dirty="0" err="1">
                <a:latin typeface="Tahoma" panose="020B0604030504040204" pitchFamily="34" charset="0"/>
                <a:ea typeface="Tahoma" panose="020B0604030504040204" pitchFamily="34" charset="0"/>
                <a:cs typeface="Tahoma" panose="020B0604030504040204" pitchFamily="34" charset="0"/>
              </a:rPr>
              <a:t>Add</a:t>
            </a:r>
            <a:r>
              <a:rPr lang="pl-PL" sz="1100" dirty="0">
                <a:latin typeface="Tahoma" panose="020B0604030504040204" pitchFamily="34" charset="0"/>
                <a:ea typeface="Tahoma" panose="020B0604030504040204" pitchFamily="34" charset="0"/>
                <a:cs typeface="Tahoma" panose="020B0604030504040204" pitchFamily="34" charset="0"/>
              </a:rPr>
              <a:t> </a:t>
            </a:r>
            <a:r>
              <a:rPr lang="pl-PL" sz="1100" dirty="0" err="1">
                <a:latin typeface="Tahoma" panose="020B0604030504040204" pitchFamily="34" charset="0"/>
                <a:ea typeface="Tahoma" panose="020B0604030504040204" pitchFamily="34" charset="0"/>
                <a:cs typeface="Tahoma" panose="020B0604030504040204" pitchFamily="34" charset="0"/>
              </a:rPr>
              <a:t>new</a:t>
            </a:r>
            <a:endParaRPr lang="pl-PL" sz="1100" dirty="0">
              <a:latin typeface="Tahoma" panose="020B0604030504040204" pitchFamily="34" charset="0"/>
              <a:ea typeface="Tahoma" panose="020B0604030504040204" pitchFamily="34" charset="0"/>
              <a:cs typeface="Tahoma" panose="020B0604030504040204" pitchFamily="34" charset="0"/>
            </a:endParaRPr>
          </a:p>
        </p:txBody>
      </p:sp>
      <p:pic>
        <p:nvPicPr>
          <p:cNvPr id="59" name="Graphic 58" descr="Graduation cap">
            <a:extLst>
              <a:ext uri="{FF2B5EF4-FFF2-40B4-BE49-F238E27FC236}">
                <a16:creationId xmlns:a16="http://schemas.microsoft.com/office/drawing/2014/main" id="{76ACB41E-AB8E-C56A-7ABA-9CF120DD1B2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73949" y="4525353"/>
            <a:ext cx="333270" cy="380135"/>
          </a:xfrm>
          <a:prstGeom prst="rect">
            <a:avLst/>
          </a:prstGeom>
        </p:spPr>
      </p:pic>
      <p:pic>
        <p:nvPicPr>
          <p:cNvPr id="60" name="Graphic 59" descr="Add">
            <a:extLst>
              <a:ext uri="{FF2B5EF4-FFF2-40B4-BE49-F238E27FC236}">
                <a16:creationId xmlns:a16="http://schemas.microsoft.com/office/drawing/2014/main" id="{46EA8AD5-80F1-8BFA-F257-2F11D9F334F0}"/>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101862" y="4582700"/>
            <a:ext cx="315638" cy="265442"/>
          </a:xfrm>
          <a:prstGeom prst="rect">
            <a:avLst/>
          </a:prstGeom>
        </p:spPr>
      </p:pic>
      <p:pic>
        <p:nvPicPr>
          <p:cNvPr id="68" name="Graphic 67" descr="Brain in head">
            <a:extLst>
              <a:ext uri="{FF2B5EF4-FFF2-40B4-BE49-F238E27FC236}">
                <a16:creationId xmlns:a16="http://schemas.microsoft.com/office/drawing/2014/main" id="{EACB71BD-59DF-7512-EB10-2DC34A273AE1}"/>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969300" y="4582700"/>
            <a:ext cx="295158" cy="265443"/>
          </a:xfrm>
          <a:prstGeom prst="rect">
            <a:avLst/>
          </a:prstGeom>
        </p:spPr>
      </p:pic>
      <p:sp>
        <p:nvSpPr>
          <p:cNvPr id="2" name="Rectangle: Rounded Corners 1">
            <a:hlinkClick r:id="rId12" action="ppaction://hlinksldjump"/>
            <a:extLst>
              <a:ext uri="{FF2B5EF4-FFF2-40B4-BE49-F238E27FC236}">
                <a16:creationId xmlns:a16="http://schemas.microsoft.com/office/drawing/2014/main" id="{CC4371F7-6C5E-D490-6D7B-125C61926300}"/>
              </a:ext>
            </a:extLst>
          </p:cNvPr>
          <p:cNvSpPr/>
          <p:nvPr/>
        </p:nvSpPr>
        <p:spPr>
          <a:xfrm>
            <a:off x="31060" y="1286624"/>
            <a:ext cx="2229121" cy="944512"/>
          </a:xfrm>
          <a:prstGeom prst="roundRect">
            <a:avLst>
              <a:gd name="adj" fmla="val 24555"/>
            </a:avLst>
          </a:prstGeom>
          <a:gradFill flip="none" rotWithShape="1">
            <a:gsLst>
              <a:gs pos="0">
                <a:srgbClr val="D62400">
                  <a:alpha val="0"/>
                  <a:lumMod val="100000"/>
                </a:srgbClr>
              </a:gs>
              <a:gs pos="50000">
                <a:srgbClr val="D62400">
                  <a:alpha val="70000"/>
                </a:srgbClr>
              </a:gs>
              <a:gs pos="100000">
                <a:srgbClr val="D62400"/>
              </a:gs>
            </a:gsLst>
            <a:lin ang="10800000" scaled="1"/>
            <a:tileRect/>
          </a:gradFill>
          <a:ln cap="rnd" cmpd="sng">
            <a:noFill/>
          </a:ln>
          <a:effectLst>
            <a:softEdge rad="0"/>
          </a:effectLst>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pl-PL" sz="1400" dirty="0" err="1">
                <a:solidFill>
                  <a:schemeClr val="tx1"/>
                </a:solidFill>
                <a:latin typeface="Tahoma" panose="020B0604030504040204" pitchFamily="34" charset="0"/>
                <a:ea typeface="Tahoma" panose="020B0604030504040204" pitchFamily="34" charset="0"/>
                <a:cs typeface="Tahoma" panose="020B0604030504040204" pitchFamily="34" charset="0"/>
              </a:rPr>
              <a:t>Behind</a:t>
            </a:r>
            <a:r>
              <a:rPr lang="pl-PL" sz="14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pl-PL" sz="1400" dirty="0" err="1">
                <a:solidFill>
                  <a:schemeClr val="tx1"/>
                </a:solidFill>
                <a:latin typeface="Tahoma" panose="020B0604030504040204" pitchFamily="34" charset="0"/>
                <a:ea typeface="Tahoma" panose="020B0604030504040204" pitchFamily="34" charset="0"/>
                <a:cs typeface="Tahoma" panose="020B0604030504040204" pitchFamily="34" charset="0"/>
              </a:rPr>
              <a:t>schedule</a:t>
            </a:r>
            <a:endParaRPr lang="pl-PL" sz="1100" dirty="0">
              <a:solidFill>
                <a:schemeClr val="tx1"/>
              </a:solidFill>
              <a:latin typeface="Tahoma" panose="020B0604030504040204" pitchFamily="34" charset="0"/>
              <a:ea typeface="Tahoma" panose="020B0604030504040204" pitchFamily="34" charset="0"/>
              <a:cs typeface="Tahoma" panose="020B0604030504040204" pitchFamily="34" charset="0"/>
            </a:endParaRPr>
          </a:p>
          <a:p>
            <a:pPr marL="171450" indent="-171450">
              <a:buFont typeface="Wingdings" panose="05000000000000000000" pitchFamily="2" charset="2"/>
              <a:buChar char="Ø"/>
            </a:pPr>
            <a:r>
              <a:rPr lang="pl-PL" sz="900" dirty="0" err="1">
                <a:solidFill>
                  <a:schemeClr val="bg1"/>
                </a:solidFill>
                <a:latin typeface="Tahoma" panose="020B0604030504040204" pitchFamily="34" charset="0"/>
                <a:ea typeface="Tahoma" panose="020B0604030504040204" pitchFamily="34" charset="0"/>
                <a:cs typeface="Tahoma" panose="020B0604030504040204" pitchFamily="34" charset="0"/>
              </a:rPr>
              <a:t>Mechanic</a:t>
            </a:r>
            <a:r>
              <a:rPr lang="pl-PL" sz="900" dirty="0">
                <a:solidFill>
                  <a:schemeClr val="bg1"/>
                </a:solidFill>
                <a:latin typeface="Tahoma" panose="020B0604030504040204" pitchFamily="34" charset="0"/>
                <a:ea typeface="Tahoma" panose="020B0604030504040204" pitchFamily="34" charset="0"/>
                <a:cs typeface="Tahoma" panose="020B0604030504040204" pitchFamily="34" charset="0"/>
              </a:rPr>
              <a:t> </a:t>
            </a:r>
            <a:r>
              <a:rPr lang="pl-PL" sz="900" dirty="0" err="1">
                <a:solidFill>
                  <a:schemeClr val="bg1"/>
                </a:solidFill>
                <a:latin typeface="Tahoma" panose="020B0604030504040204" pitchFamily="34" charset="0"/>
                <a:ea typeface="Tahoma" panose="020B0604030504040204" pitchFamily="34" charset="0"/>
                <a:cs typeface="Tahoma" panose="020B0604030504040204" pitchFamily="34" charset="0"/>
              </a:rPr>
              <a:t>basics</a:t>
            </a:r>
            <a:r>
              <a:rPr lang="pl-PL" sz="900" dirty="0">
                <a:solidFill>
                  <a:schemeClr val="bg1"/>
                </a:solidFill>
                <a:latin typeface="Tahoma" panose="020B0604030504040204" pitchFamily="34" charset="0"/>
                <a:ea typeface="Tahoma" panose="020B0604030504040204" pitchFamily="34" charset="0"/>
                <a:cs typeface="Tahoma" panose="020B0604030504040204" pitchFamily="34" charset="0"/>
              </a:rPr>
              <a:t> lvl3</a:t>
            </a:r>
          </a:p>
          <a:p>
            <a:pPr marL="171450" indent="-171450">
              <a:buFont typeface="Wingdings" panose="05000000000000000000" pitchFamily="2" charset="2"/>
              <a:buChar char="Ø"/>
            </a:pPr>
            <a:r>
              <a:rPr lang="pl-PL" sz="900" dirty="0" err="1">
                <a:solidFill>
                  <a:schemeClr val="bg1"/>
                </a:solidFill>
                <a:latin typeface="Tahoma" panose="020B0604030504040204" pitchFamily="34" charset="0"/>
                <a:ea typeface="Tahoma" panose="020B0604030504040204" pitchFamily="34" charset="0"/>
                <a:cs typeface="Tahoma" panose="020B0604030504040204" pitchFamily="34" charset="0"/>
              </a:rPr>
              <a:t>Thermodynamics</a:t>
            </a:r>
            <a:r>
              <a:rPr lang="pl-PL" sz="900" dirty="0">
                <a:solidFill>
                  <a:schemeClr val="bg1"/>
                </a:solidFill>
                <a:latin typeface="Tahoma" panose="020B0604030504040204" pitchFamily="34" charset="0"/>
                <a:ea typeface="Tahoma" panose="020B0604030504040204" pitchFamily="34" charset="0"/>
                <a:cs typeface="Tahoma" panose="020B0604030504040204" pitchFamily="34" charset="0"/>
              </a:rPr>
              <a:t> </a:t>
            </a:r>
            <a:r>
              <a:rPr lang="pl-PL" sz="900" dirty="0" err="1">
                <a:solidFill>
                  <a:schemeClr val="bg1"/>
                </a:solidFill>
                <a:latin typeface="Tahoma" panose="020B0604030504040204" pitchFamily="34" charset="0"/>
                <a:ea typeface="Tahoma" panose="020B0604030504040204" pitchFamily="34" charset="0"/>
                <a:cs typeface="Tahoma" panose="020B0604030504040204" pitchFamily="34" charset="0"/>
              </a:rPr>
              <a:t>advanced</a:t>
            </a:r>
            <a:r>
              <a:rPr lang="pl-PL" sz="900" dirty="0">
                <a:solidFill>
                  <a:schemeClr val="bg1"/>
                </a:solidFill>
                <a:latin typeface="Tahoma" panose="020B0604030504040204" pitchFamily="34" charset="0"/>
                <a:ea typeface="Tahoma" panose="020B0604030504040204" pitchFamily="34" charset="0"/>
                <a:cs typeface="Tahoma" panose="020B0604030504040204" pitchFamily="34" charset="0"/>
              </a:rPr>
              <a:t> lvl5</a:t>
            </a:r>
          </a:p>
          <a:p>
            <a:pPr marL="171450" indent="-171450">
              <a:buFont typeface="Wingdings" panose="05000000000000000000" pitchFamily="2" charset="2"/>
              <a:buChar char="Ø"/>
            </a:pPr>
            <a:r>
              <a:rPr lang="pl-PL" sz="900" dirty="0" err="1">
                <a:solidFill>
                  <a:schemeClr val="bg1"/>
                </a:solidFill>
                <a:latin typeface="Tahoma" panose="020B0604030504040204" pitchFamily="34" charset="0"/>
                <a:ea typeface="Tahoma" panose="020B0604030504040204" pitchFamily="34" charset="0"/>
                <a:cs typeface="Tahoma" panose="020B0604030504040204" pitchFamily="34" charset="0"/>
              </a:rPr>
              <a:t>Heat</a:t>
            </a:r>
            <a:r>
              <a:rPr lang="pl-PL" sz="900" dirty="0">
                <a:solidFill>
                  <a:schemeClr val="bg1"/>
                </a:solidFill>
                <a:latin typeface="Tahoma" panose="020B0604030504040204" pitchFamily="34" charset="0"/>
                <a:ea typeface="Tahoma" panose="020B0604030504040204" pitchFamily="34" charset="0"/>
                <a:cs typeface="Tahoma" panose="020B0604030504040204" pitchFamily="34" charset="0"/>
              </a:rPr>
              <a:t> transfer lvl1</a:t>
            </a:r>
          </a:p>
          <a:p>
            <a:r>
              <a:rPr lang="pl-PL" sz="900" dirty="0">
                <a:solidFill>
                  <a:schemeClr val="bg1"/>
                </a:solidFill>
                <a:latin typeface="Tahoma" panose="020B0604030504040204" pitchFamily="34" charset="0"/>
                <a:ea typeface="Tahoma" panose="020B0604030504040204" pitchFamily="34" charset="0"/>
                <a:cs typeface="Tahoma" panose="020B0604030504040204" pitchFamily="34" charset="0"/>
              </a:rPr>
              <a:t>…3 </a:t>
            </a:r>
            <a:r>
              <a:rPr lang="pl-PL" sz="900" dirty="0" err="1">
                <a:solidFill>
                  <a:schemeClr val="bg1"/>
                </a:solidFill>
                <a:latin typeface="Tahoma" panose="020B0604030504040204" pitchFamily="34" charset="0"/>
                <a:ea typeface="Tahoma" panose="020B0604030504040204" pitchFamily="34" charset="0"/>
                <a:cs typeface="Tahoma" panose="020B0604030504040204" pitchFamily="34" charset="0"/>
              </a:rPr>
              <a:t>more</a:t>
            </a:r>
            <a:endParaRPr lang="pl-PL" sz="9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6" name="Rectangle: Rounded Corners 5">
            <a:extLst>
              <a:ext uri="{FF2B5EF4-FFF2-40B4-BE49-F238E27FC236}">
                <a16:creationId xmlns:a16="http://schemas.microsoft.com/office/drawing/2014/main" id="{2C833D46-AF86-7B7A-4AD4-C36DD29F0FDE}"/>
              </a:ext>
            </a:extLst>
          </p:cNvPr>
          <p:cNvSpPr/>
          <p:nvPr/>
        </p:nvSpPr>
        <p:spPr>
          <a:xfrm>
            <a:off x="31059" y="2280915"/>
            <a:ext cx="2229121" cy="944512"/>
          </a:xfrm>
          <a:prstGeom prst="roundRect">
            <a:avLst>
              <a:gd name="adj" fmla="val 24555"/>
            </a:avLst>
          </a:prstGeom>
          <a:gradFill flip="none" rotWithShape="1">
            <a:gsLst>
              <a:gs pos="0">
                <a:srgbClr val="D62400">
                  <a:alpha val="0"/>
                  <a:lumMod val="100000"/>
                </a:srgbClr>
              </a:gs>
              <a:gs pos="50000">
                <a:srgbClr val="D62400">
                  <a:alpha val="70000"/>
                </a:srgbClr>
              </a:gs>
              <a:gs pos="100000">
                <a:srgbClr val="D62400"/>
              </a:gs>
            </a:gsLst>
            <a:lin ang="10800000" scaled="1"/>
            <a:tileRect/>
          </a:gradFill>
          <a:ln cap="rnd" cmpd="sng">
            <a:noFill/>
          </a:ln>
          <a:effectLst>
            <a:softEdge rad="0"/>
          </a:effectLst>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pl-PL" sz="1400" dirty="0">
                <a:solidFill>
                  <a:schemeClr val="tx1"/>
                </a:solidFill>
                <a:latin typeface="Tahoma" panose="020B0604030504040204" pitchFamily="34" charset="0"/>
                <a:ea typeface="Tahoma" panose="020B0604030504040204" pitchFamily="34" charset="0"/>
                <a:cs typeface="Tahoma" panose="020B0604030504040204" pitchFamily="34" charset="0"/>
              </a:rPr>
              <a:t>Train </a:t>
            </a:r>
            <a:r>
              <a:rPr lang="pl-PL" sz="1400" dirty="0" err="1">
                <a:solidFill>
                  <a:schemeClr val="tx1"/>
                </a:solidFill>
                <a:latin typeface="Tahoma" panose="020B0604030504040204" pitchFamily="34" charset="0"/>
                <a:ea typeface="Tahoma" panose="020B0604030504040204" pitchFamily="34" charset="0"/>
                <a:cs typeface="Tahoma" panose="020B0604030504040204" pitchFamily="34" charset="0"/>
              </a:rPr>
              <a:t>today</a:t>
            </a:r>
            <a:endParaRPr lang="pl-PL" sz="1100" dirty="0">
              <a:solidFill>
                <a:schemeClr val="tx1"/>
              </a:solidFill>
              <a:latin typeface="Tahoma" panose="020B0604030504040204" pitchFamily="34" charset="0"/>
              <a:ea typeface="Tahoma" panose="020B0604030504040204" pitchFamily="34" charset="0"/>
              <a:cs typeface="Tahoma" panose="020B0604030504040204" pitchFamily="34" charset="0"/>
            </a:endParaRPr>
          </a:p>
          <a:p>
            <a:pPr marL="171450" indent="-171450">
              <a:buFont typeface="Wingdings" panose="05000000000000000000" pitchFamily="2" charset="2"/>
              <a:buChar char="Ø"/>
            </a:pPr>
            <a:r>
              <a:rPr lang="pl-PL" sz="900" dirty="0" err="1">
                <a:solidFill>
                  <a:schemeClr val="bg1"/>
                </a:solidFill>
                <a:latin typeface="Tahoma" panose="020B0604030504040204" pitchFamily="34" charset="0"/>
                <a:ea typeface="Tahoma" panose="020B0604030504040204" pitchFamily="34" charset="0"/>
                <a:cs typeface="Tahoma" panose="020B0604030504040204" pitchFamily="34" charset="0"/>
              </a:rPr>
              <a:t>Mechanic</a:t>
            </a:r>
            <a:r>
              <a:rPr lang="pl-PL" sz="900" dirty="0">
                <a:solidFill>
                  <a:schemeClr val="bg1"/>
                </a:solidFill>
                <a:latin typeface="Tahoma" panose="020B0604030504040204" pitchFamily="34" charset="0"/>
                <a:ea typeface="Tahoma" panose="020B0604030504040204" pitchFamily="34" charset="0"/>
                <a:cs typeface="Tahoma" panose="020B0604030504040204" pitchFamily="34" charset="0"/>
              </a:rPr>
              <a:t> </a:t>
            </a:r>
            <a:r>
              <a:rPr lang="pl-PL" sz="900" dirty="0" err="1">
                <a:solidFill>
                  <a:schemeClr val="bg1"/>
                </a:solidFill>
                <a:latin typeface="Tahoma" panose="020B0604030504040204" pitchFamily="34" charset="0"/>
                <a:ea typeface="Tahoma" panose="020B0604030504040204" pitchFamily="34" charset="0"/>
                <a:cs typeface="Tahoma" panose="020B0604030504040204" pitchFamily="34" charset="0"/>
              </a:rPr>
              <a:t>advanced</a:t>
            </a:r>
            <a:r>
              <a:rPr lang="pl-PL" sz="900" dirty="0">
                <a:solidFill>
                  <a:schemeClr val="bg1"/>
                </a:solidFill>
                <a:latin typeface="Tahoma" panose="020B0604030504040204" pitchFamily="34" charset="0"/>
                <a:ea typeface="Tahoma" panose="020B0604030504040204" pitchFamily="34" charset="0"/>
                <a:cs typeface="Tahoma" panose="020B0604030504040204" pitchFamily="34" charset="0"/>
              </a:rPr>
              <a:t> lvl5</a:t>
            </a:r>
          </a:p>
        </p:txBody>
      </p:sp>
      <p:sp>
        <p:nvSpPr>
          <p:cNvPr id="8" name="Rectangle: Rounded Corners 7">
            <a:extLst>
              <a:ext uri="{FF2B5EF4-FFF2-40B4-BE49-F238E27FC236}">
                <a16:creationId xmlns:a16="http://schemas.microsoft.com/office/drawing/2014/main" id="{DB204F9B-30F0-F7CB-E36B-4AAE89D1E24C}"/>
              </a:ext>
            </a:extLst>
          </p:cNvPr>
          <p:cNvSpPr/>
          <p:nvPr/>
        </p:nvSpPr>
        <p:spPr>
          <a:xfrm>
            <a:off x="31058" y="3270764"/>
            <a:ext cx="2229121" cy="944512"/>
          </a:xfrm>
          <a:prstGeom prst="roundRect">
            <a:avLst>
              <a:gd name="adj" fmla="val 24555"/>
            </a:avLst>
          </a:prstGeom>
          <a:gradFill flip="none" rotWithShape="1">
            <a:gsLst>
              <a:gs pos="0">
                <a:srgbClr val="D62400">
                  <a:alpha val="0"/>
                  <a:lumMod val="100000"/>
                </a:srgbClr>
              </a:gs>
              <a:gs pos="50000">
                <a:srgbClr val="D62400">
                  <a:alpha val="70000"/>
                </a:srgbClr>
              </a:gs>
              <a:gs pos="100000">
                <a:srgbClr val="D62400"/>
              </a:gs>
            </a:gsLst>
            <a:lin ang="10800000" scaled="1"/>
            <a:tileRect/>
          </a:gradFill>
          <a:ln cap="rnd" cmpd="sng">
            <a:noFill/>
          </a:ln>
          <a:effectLst>
            <a:softEdge rad="0"/>
          </a:effectLst>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pl-PL" sz="1400" dirty="0" err="1">
                <a:solidFill>
                  <a:schemeClr val="tx1"/>
                </a:solidFill>
                <a:latin typeface="Tahoma" panose="020B0604030504040204" pitchFamily="34" charset="0"/>
                <a:ea typeface="Tahoma" panose="020B0604030504040204" pitchFamily="34" charset="0"/>
                <a:cs typeface="Tahoma" panose="020B0604030504040204" pitchFamily="34" charset="0"/>
              </a:rPr>
              <a:t>Future</a:t>
            </a:r>
            <a:r>
              <a:rPr lang="pl-PL" sz="14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pl-PL" sz="1400" dirty="0" err="1">
                <a:solidFill>
                  <a:schemeClr val="tx1"/>
                </a:solidFill>
                <a:latin typeface="Tahoma" panose="020B0604030504040204" pitchFamily="34" charset="0"/>
                <a:ea typeface="Tahoma" panose="020B0604030504040204" pitchFamily="34" charset="0"/>
                <a:cs typeface="Tahoma" panose="020B0604030504040204" pitchFamily="34" charset="0"/>
              </a:rPr>
              <a:t>training</a:t>
            </a:r>
            <a:endParaRPr lang="pl-PL" sz="1400" dirty="0">
              <a:solidFill>
                <a:schemeClr val="tx1"/>
              </a:solidFill>
              <a:latin typeface="Tahoma" panose="020B0604030504040204" pitchFamily="34" charset="0"/>
              <a:ea typeface="Tahoma" panose="020B0604030504040204" pitchFamily="34" charset="0"/>
              <a:cs typeface="Tahoma" panose="020B0604030504040204" pitchFamily="34" charset="0"/>
            </a:endParaRPr>
          </a:p>
          <a:p>
            <a:pPr marL="285750" indent="-285750">
              <a:buFont typeface="Wingdings" panose="05000000000000000000" pitchFamily="2" charset="2"/>
              <a:buChar char="Ø"/>
            </a:pPr>
            <a:r>
              <a:rPr lang="pl-PL" sz="900" dirty="0">
                <a:solidFill>
                  <a:schemeClr val="bg1"/>
                </a:solidFill>
                <a:latin typeface="Tahoma" panose="020B0604030504040204" pitchFamily="34" charset="0"/>
                <a:ea typeface="Tahoma" panose="020B0604030504040204" pitchFamily="34" charset="0"/>
                <a:cs typeface="Tahoma" panose="020B0604030504040204" pitchFamily="34" charset="0"/>
              </a:rPr>
              <a:t>14 quiz</a:t>
            </a:r>
          </a:p>
          <a:p>
            <a:endParaRPr lang="pl-PL" sz="14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52326567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FBF9F4"/>
        </a:solidFill>
        <a:effectLst/>
      </p:bgPr>
    </p:bg>
    <p:spTree>
      <p:nvGrpSpPr>
        <p:cNvPr id="1" name=""/>
        <p:cNvGrpSpPr/>
        <p:nvPr/>
      </p:nvGrpSpPr>
      <p:grpSpPr>
        <a:xfrm>
          <a:off x="0" y="0"/>
          <a:ext cx="0" cy="0"/>
          <a:chOff x="0" y="0"/>
          <a:chExt cx="0" cy="0"/>
        </a:xfrm>
      </p:grpSpPr>
      <p:sp>
        <p:nvSpPr>
          <p:cNvPr id="10" name="Rectangle: Rounded Corners 9">
            <a:extLst>
              <a:ext uri="{FF2B5EF4-FFF2-40B4-BE49-F238E27FC236}">
                <a16:creationId xmlns:a16="http://schemas.microsoft.com/office/drawing/2014/main" id="{E776BEE0-D408-8AEC-E2D4-D1CC357329AF}"/>
              </a:ext>
            </a:extLst>
          </p:cNvPr>
          <p:cNvSpPr/>
          <p:nvPr/>
        </p:nvSpPr>
        <p:spPr>
          <a:xfrm>
            <a:off x="31060" y="265550"/>
            <a:ext cx="742848" cy="241300"/>
          </a:xfrm>
          <a:prstGeom prst="roundRect">
            <a:avLst>
              <a:gd name="adj" fmla="val 33509"/>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endParaRPr lang="pl-PL" sz="800" dirty="0">
              <a:latin typeface="Tahoma" panose="020B0604030504040204" pitchFamily="34" charset="0"/>
              <a:ea typeface="Tahoma" panose="020B0604030504040204" pitchFamily="34" charset="0"/>
              <a:cs typeface="Tahoma" panose="020B0604030504040204" pitchFamily="34" charset="0"/>
            </a:endParaRPr>
          </a:p>
        </p:txBody>
      </p:sp>
      <p:sp>
        <p:nvSpPr>
          <p:cNvPr id="5" name="Rectangle 4">
            <a:extLst>
              <a:ext uri="{FF2B5EF4-FFF2-40B4-BE49-F238E27FC236}">
                <a16:creationId xmlns:a16="http://schemas.microsoft.com/office/drawing/2014/main" id="{2EC90127-CCFA-B40B-0C59-95B6B9974059}"/>
              </a:ext>
            </a:extLst>
          </p:cNvPr>
          <p:cNvSpPr/>
          <p:nvPr/>
        </p:nvSpPr>
        <p:spPr>
          <a:xfrm>
            <a:off x="0" y="278296"/>
            <a:ext cx="584200" cy="2413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pl-PL" sz="16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lvl</a:t>
            </a:r>
            <a:r>
              <a:rPr lang="pl-PL" sz="1600" dirty="0">
                <a:solidFill>
                  <a:schemeClr val="tx1"/>
                </a:solidFill>
                <a:latin typeface="Open sans" panose="020B0606030504020204" pitchFamily="34" charset="0"/>
                <a:ea typeface="Open sans" panose="020B0606030504020204" pitchFamily="34" charset="0"/>
                <a:cs typeface="Open sans" panose="020B0606030504020204" pitchFamily="34" charset="0"/>
              </a:rPr>
              <a:t> 3</a:t>
            </a:r>
          </a:p>
        </p:txBody>
      </p:sp>
      <p:sp>
        <p:nvSpPr>
          <p:cNvPr id="7" name="Arrow: Chevron 6">
            <a:extLst>
              <a:ext uri="{FF2B5EF4-FFF2-40B4-BE49-F238E27FC236}">
                <a16:creationId xmlns:a16="http://schemas.microsoft.com/office/drawing/2014/main" id="{E330E8CB-606B-8001-4143-5845E077660A}"/>
              </a:ext>
            </a:extLst>
          </p:cNvPr>
          <p:cNvSpPr/>
          <p:nvPr/>
        </p:nvSpPr>
        <p:spPr>
          <a:xfrm rot="5400000">
            <a:off x="580388" y="319888"/>
            <a:ext cx="120015" cy="158116"/>
          </a:xfrm>
          <a:prstGeom prst="chevron">
            <a:avLst>
              <a:gd name="adj" fmla="val 94220"/>
            </a:avLst>
          </a:prstGeom>
          <a:solidFill>
            <a:schemeClr val="tx1"/>
          </a:solidFill>
          <a:ln>
            <a:solidFill>
              <a:schemeClr val="tx1"/>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pl-PL">
              <a:solidFill>
                <a:schemeClr val="tx1"/>
              </a:solidFill>
            </a:endParaRPr>
          </a:p>
        </p:txBody>
      </p:sp>
      <p:sp>
        <p:nvSpPr>
          <p:cNvPr id="13" name="Rectangle: Rounded Corners 12">
            <a:extLst>
              <a:ext uri="{FF2B5EF4-FFF2-40B4-BE49-F238E27FC236}">
                <a16:creationId xmlns:a16="http://schemas.microsoft.com/office/drawing/2014/main" id="{97BCA11B-0E32-9738-5A30-720921652565}"/>
              </a:ext>
            </a:extLst>
          </p:cNvPr>
          <p:cNvSpPr/>
          <p:nvPr/>
        </p:nvSpPr>
        <p:spPr>
          <a:xfrm>
            <a:off x="888258" y="273336"/>
            <a:ext cx="742848" cy="241300"/>
          </a:xfrm>
          <a:prstGeom prst="roundRect">
            <a:avLst>
              <a:gd name="adj" fmla="val 33509"/>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endParaRPr lang="pl-PL" sz="800" dirty="0">
              <a:latin typeface="Tahoma" panose="020B0604030504040204" pitchFamily="34" charset="0"/>
              <a:ea typeface="Tahoma" panose="020B0604030504040204" pitchFamily="34" charset="0"/>
              <a:cs typeface="Tahoma" panose="020B0604030504040204" pitchFamily="34" charset="0"/>
            </a:endParaRPr>
          </a:p>
        </p:txBody>
      </p:sp>
      <p:sp>
        <p:nvSpPr>
          <p:cNvPr id="14" name="Rectangle: Rounded Corners 13">
            <a:extLst>
              <a:ext uri="{FF2B5EF4-FFF2-40B4-BE49-F238E27FC236}">
                <a16:creationId xmlns:a16="http://schemas.microsoft.com/office/drawing/2014/main" id="{B898B335-9131-C04C-6159-FC32BA1D4332}"/>
              </a:ext>
            </a:extLst>
          </p:cNvPr>
          <p:cNvSpPr/>
          <p:nvPr/>
        </p:nvSpPr>
        <p:spPr>
          <a:xfrm>
            <a:off x="1745455" y="273336"/>
            <a:ext cx="742848" cy="241300"/>
          </a:xfrm>
          <a:prstGeom prst="roundRect">
            <a:avLst>
              <a:gd name="adj" fmla="val 33509"/>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endParaRPr lang="pl-PL" sz="800" dirty="0">
              <a:latin typeface="Tahoma" panose="020B0604030504040204" pitchFamily="34" charset="0"/>
              <a:ea typeface="Tahoma" panose="020B0604030504040204" pitchFamily="34" charset="0"/>
              <a:cs typeface="Tahoma" panose="020B0604030504040204" pitchFamily="34" charset="0"/>
            </a:endParaRPr>
          </a:p>
        </p:txBody>
      </p:sp>
      <p:pic>
        <p:nvPicPr>
          <p:cNvPr id="16" name="Picture 15">
            <a:extLst>
              <a:ext uri="{FF2B5EF4-FFF2-40B4-BE49-F238E27FC236}">
                <a16:creationId xmlns:a16="http://schemas.microsoft.com/office/drawing/2014/main" id="{37790D67-474D-3D24-8564-B5F8842CC508}"/>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895736" y="298154"/>
            <a:ext cx="255551" cy="191663"/>
          </a:xfrm>
          <a:prstGeom prst="rect">
            <a:avLst/>
          </a:prstGeom>
        </p:spPr>
      </p:pic>
      <p:sp>
        <p:nvSpPr>
          <p:cNvPr id="18" name="Rectangle 17">
            <a:extLst>
              <a:ext uri="{FF2B5EF4-FFF2-40B4-BE49-F238E27FC236}">
                <a16:creationId xmlns:a16="http://schemas.microsoft.com/office/drawing/2014/main" id="{66C65F6E-DF45-A5F9-3D54-FB17661AE7A0}"/>
              </a:ext>
            </a:extLst>
          </p:cNvPr>
          <p:cNvSpPr/>
          <p:nvPr/>
        </p:nvSpPr>
        <p:spPr>
          <a:xfrm>
            <a:off x="1075977" y="273336"/>
            <a:ext cx="584200" cy="2413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pl-PL" sz="16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Eng</a:t>
            </a:r>
            <a:endParaRPr lang="pl-PL" sz="16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19" name="Graphic 18" descr="Daily calendar">
            <a:extLst>
              <a:ext uri="{FF2B5EF4-FFF2-40B4-BE49-F238E27FC236}">
                <a16:creationId xmlns:a16="http://schemas.microsoft.com/office/drawing/2014/main" id="{FAECFFC1-748F-E9A8-B82A-0000BBB7634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771955" y="287140"/>
            <a:ext cx="198120" cy="198120"/>
          </a:xfrm>
          <a:prstGeom prst="rect">
            <a:avLst/>
          </a:prstGeom>
        </p:spPr>
      </p:pic>
      <p:sp>
        <p:nvSpPr>
          <p:cNvPr id="20" name="Rectangle 19">
            <a:extLst>
              <a:ext uri="{FF2B5EF4-FFF2-40B4-BE49-F238E27FC236}">
                <a16:creationId xmlns:a16="http://schemas.microsoft.com/office/drawing/2014/main" id="{4337F17A-ADAE-9100-3EE1-2BB529E9ECD4}"/>
              </a:ext>
            </a:extLst>
          </p:cNvPr>
          <p:cNvSpPr/>
          <p:nvPr/>
        </p:nvSpPr>
        <p:spPr>
          <a:xfrm>
            <a:off x="1930603" y="273336"/>
            <a:ext cx="584200" cy="2413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pl-PL" sz="1600" dirty="0">
                <a:solidFill>
                  <a:schemeClr val="tx1"/>
                </a:solidFill>
                <a:latin typeface="Open sans" panose="020B0606030504020204" pitchFamily="34" charset="0"/>
                <a:ea typeface="Open sans" panose="020B0606030504020204" pitchFamily="34" charset="0"/>
                <a:cs typeface="Open sans" panose="020B0606030504020204" pitchFamily="34" charset="0"/>
              </a:rPr>
              <a:t>22h</a:t>
            </a:r>
          </a:p>
        </p:txBody>
      </p:sp>
      <p:sp>
        <p:nvSpPr>
          <p:cNvPr id="22" name="Rectangle 21">
            <a:extLst>
              <a:ext uri="{FF2B5EF4-FFF2-40B4-BE49-F238E27FC236}">
                <a16:creationId xmlns:a16="http://schemas.microsoft.com/office/drawing/2014/main" id="{474F5A12-F0B3-18C5-D640-875507FD3ABD}"/>
              </a:ext>
            </a:extLst>
          </p:cNvPr>
          <p:cNvSpPr/>
          <p:nvPr/>
        </p:nvSpPr>
        <p:spPr>
          <a:xfrm>
            <a:off x="1259681" y="673100"/>
            <a:ext cx="1285081" cy="396240"/>
          </a:xfrm>
          <a:prstGeom prst="rect">
            <a:avLst/>
          </a:prstGeom>
          <a:noFill/>
          <a:ln w="9525">
            <a:gradFill flip="none" rotWithShape="1">
              <a:gsLst>
                <a:gs pos="71000">
                  <a:srgbClr val="5F32A0">
                    <a:alpha val="0"/>
                  </a:srgbClr>
                </a:gs>
                <a:gs pos="100000">
                  <a:srgbClr val="5F32A0"/>
                </a:gs>
              </a:gsLst>
              <a:lin ang="5400000" scaled="1"/>
              <a:tileRect/>
            </a:gra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pl-PL" dirty="0">
                <a:latin typeface="Open sans" panose="020B0606030504020204" pitchFamily="34" charset="0"/>
                <a:ea typeface="Open sans" panose="020B0606030504020204" pitchFamily="34" charset="0"/>
                <a:cs typeface="Open sans" panose="020B0606030504020204" pitchFamily="34" charset="0"/>
              </a:rPr>
              <a:t>Train</a:t>
            </a:r>
            <a:endParaRPr lang="pl-PL" sz="1600" dirty="0">
              <a:latin typeface="Open sans" panose="020B0606030504020204" pitchFamily="34" charset="0"/>
              <a:ea typeface="Open sans" panose="020B0606030504020204" pitchFamily="34" charset="0"/>
              <a:cs typeface="Open sans" panose="020B0606030504020204" pitchFamily="34" charset="0"/>
            </a:endParaRPr>
          </a:p>
        </p:txBody>
      </p:sp>
      <p:sp>
        <p:nvSpPr>
          <p:cNvPr id="21" name="Rectangle 20">
            <a:extLst>
              <a:ext uri="{FF2B5EF4-FFF2-40B4-BE49-F238E27FC236}">
                <a16:creationId xmlns:a16="http://schemas.microsoft.com/office/drawing/2014/main" id="{F8EB65DC-362D-69F0-CE25-4A6EDE0B1E7D}"/>
              </a:ext>
            </a:extLst>
          </p:cNvPr>
          <p:cNvSpPr/>
          <p:nvPr/>
        </p:nvSpPr>
        <p:spPr>
          <a:xfrm>
            <a:off x="-25400" y="673100"/>
            <a:ext cx="1285081" cy="396240"/>
          </a:xfrm>
          <a:prstGeom prst="rect">
            <a:avLst/>
          </a:prstGeom>
          <a:noFill/>
          <a:ln w="9525">
            <a:gradFill flip="none" rotWithShape="1">
              <a:gsLst>
                <a:gs pos="72000">
                  <a:schemeClr val="bg1">
                    <a:lumMod val="50000"/>
                    <a:alpha val="0"/>
                  </a:schemeClr>
                </a:gs>
                <a:gs pos="100000">
                  <a:schemeClr val="bg1">
                    <a:lumMod val="50000"/>
                  </a:schemeClr>
                </a:gs>
              </a:gsLst>
              <a:lin ang="5400000" scaled="1"/>
              <a:tileRect/>
            </a:gra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pl-PL" sz="1600" dirty="0">
                <a:latin typeface="Open sans" panose="020B0606030504020204" pitchFamily="34" charset="0"/>
                <a:ea typeface="Open sans" panose="020B0606030504020204" pitchFamily="34" charset="0"/>
                <a:cs typeface="Open sans" panose="020B0606030504020204" pitchFamily="34" charset="0"/>
              </a:rPr>
              <a:t>New</a:t>
            </a:r>
          </a:p>
        </p:txBody>
      </p:sp>
      <p:pic>
        <p:nvPicPr>
          <p:cNvPr id="48" name="Picture 47">
            <a:extLst>
              <a:ext uri="{FF2B5EF4-FFF2-40B4-BE49-F238E27FC236}">
                <a16:creationId xmlns:a16="http://schemas.microsoft.com/office/drawing/2014/main" id="{EB5D4CC4-BC74-E5CD-D06B-92FFCF3F6A6F}"/>
              </a:ext>
            </a:extLst>
          </p:cNvPr>
          <p:cNvPicPr>
            <a:picLocks noChangeAspect="1"/>
          </p:cNvPicPr>
          <p:nvPr/>
        </p:nvPicPr>
        <p:blipFill rotWithShape="1">
          <a:blip r:embed="rId6">
            <a:clrChange>
              <a:clrFrom>
                <a:srgbClr val="F7F7F7"/>
              </a:clrFrom>
              <a:clrTo>
                <a:srgbClr val="F7F7F7">
                  <a:alpha val="0"/>
                </a:srgbClr>
              </a:clrTo>
            </a:clrChange>
            <a:extLst>
              <a:ext uri="{28A0092B-C50C-407E-A947-70E740481C1C}">
                <a14:useLocalDpi xmlns:a14="http://schemas.microsoft.com/office/drawing/2010/main" val="0"/>
              </a:ext>
              <a:ext uri="{837473B0-CC2E-450A-ABE3-18F120FF3D39}">
                <a1611:picAttrSrcUrl xmlns:a1611="http://schemas.microsoft.com/office/drawing/2016/11/main" r:id="rId7"/>
              </a:ext>
            </a:extLst>
          </a:blip>
          <a:srcRect l="7482" t="11003" r="80922" b="18743"/>
          <a:stretch/>
        </p:blipFill>
        <p:spPr>
          <a:xfrm>
            <a:off x="2320448" y="1094002"/>
            <a:ext cx="217835" cy="3422117"/>
          </a:xfrm>
          <a:prstGeom prst="rect">
            <a:avLst/>
          </a:prstGeom>
        </p:spPr>
      </p:pic>
      <p:sp>
        <p:nvSpPr>
          <p:cNvPr id="56" name="Rectangle 55">
            <a:extLst>
              <a:ext uri="{FF2B5EF4-FFF2-40B4-BE49-F238E27FC236}">
                <a16:creationId xmlns:a16="http://schemas.microsoft.com/office/drawing/2014/main" id="{9E679659-307D-4999-F67F-53BDEAED9921}"/>
              </a:ext>
            </a:extLst>
          </p:cNvPr>
          <p:cNvSpPr/>
          <p:nvPr/>
        </p:nvSpPr>
        <p:spPr>
          <a:xfrm>
            <a:off x="1680210" y="4549962"/>
            <a:ext cx="838800" cy="484229"/>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b"/>
          <a:lstStyle/>
          <a:p>
            <a:pPr algn="ctr"/>
            <a:r>
              <a:rPr lang="pl-PL" sz="1100" dirty="0">
                <a:solidFill>
                  <a:schemeClr val="tx1"/>
                </a:solidFill>
                <a:latin typeface="Tahoma" panose="020B0604030504040204" pitchFamily="34" charset="0"/>
                <a:ea typeface="Tahoma" panose="020B0604030504040204" pitchFamily="34" charset="0"/>
                <a:cs typeface="Tahoma" panose="020B0604030504040204" pitchFamily="34" charset="0"/>
              </a:rPr>
              <a:t>Train</a:t>
            </a:r>
          </a:p>
        </p:txBody>
      </p:sp>
      <p:sp>
        <p:nvSpPr>
          <p:cNvPr id="57" name="Rectangle 56">
            <a:extLst>
              <a:ext uri="{FF2B5EF4-FFF2-40B4-BE49-F238E27FC236}">
                <a16:creationId xmlns:a16="http://schemas.microsoft.com/office/drawing/2014/main" id="{94F84D9C-C839-D8F5-6668-9DA6F2E4029C}"/>
              </a:ext>
            </a:extLst>
          </p:cNvPr>
          <p:cNvSpPr/>
          <p:nvPr/>
        </p:nvSpPr>
        <p:spPr>
          <a:xfrm>
            <a:off x="-981" y="4549962"/>
            <a:ext cx="838800" cy="484229"/>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b"/>
          <a:lstStyle/>
          <a:p>
            <a:pPr algn="ctr"/>
            <a:r>
              <a:rPr lang="pl-PL" sz="1100" dirty="0" err="1">
                <a:solidFill>
                  <a:schemeClr val="bg1"/>
                </a:solidFill>
                <a:latin typeface="Tahoma" panose="020B0604030504040204" pitchFamily="34" charset="0"/>
                <a:ea typeface="Tahoma" panose="020B0604030504040204" pitchFamily="34" charset="0"/>
                <a:cs typeface="Tahoma" panose="020B0604030504040204" pitchFamily="34" charset="0"/>
              </a:rPr>
              <a:t>Learn</a:t>
            </a:r>
            <a:endParaRPr lang="pl-PL"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58" name="Rectangle 57">
            <a:extLst>
              <a:ext uri="{FF2B5EF4-FFF2-40B4-BE49-F238E27FC236}">
                <a16:creationId xmlns:a16="http://schemas.microsoft.com/office/drawing/2014/main" id="{819CC536-2DE2-DFEE-0845-575F58AD4D0F}"/>
              </a:ext>
            </a:extLst>
          </p:cNvPr>
          <p:cNvSpPr/>
          <p:nvPr/>
        </p:nvSpPr>
        <p:spPr>
          <a:xfrm>
            <a:off x="840281" y="4549962"/>
            <a:ext cx="838800" cy="484229"/>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b"/>
          <a:lstStyle/>
          <a:p>
            <a:pPr algn="ctr"/>
            <a:r>
              <a:rPr lang="pl-PL" sz="1100" dirty="0" err="1">
                <a:latin typeface="Tahoma" panose="020B0604030504040204" pitchFamily="34" charset="0"/>
                <a:ea typeface="Tahoma" panose="020B0604030504040204" pitchFamily="34" charset="0"/>
                <a:cs typeface="Tahoma" panose="020B0604030504040204" pitchFamily="34" charset="0"/>
              </a:rPr>
              <a:t>Add</a:t>
            </a:r>
            <a:r>
              <a:rPr lang="pl-PL" sz="1100" dirty="0">
                <a:latin typeface="Tahoma" panose="020B0604030504040204" pitchFamily="34" charset="0"/>
                <a:ea typeface="Tahoma" panose="020B0604030504040204" pitchFamily="34" charset="0"/>
                <a:cs typeface="Tahoma" panose="020B0604030504040204" pitchFamily="34" charset="0"/>
              </a:rPr>
              <a:t> </a:t>
            </a:r>
            <a:r>
              <a:rPr lang="pl-PL" sz="1100" dirty="0" err="1">
                <a:latin typeface="Tahoma" panose="020B0604030504040204" pitchFamily="34" charset="0"/>
                <a:ea typeface="Tahoma" panose="020B0604030504040204" pitchFamily="34" charset="0"/>
                <a:cs typeface="Tahoma" panose="020B0604030504040204" pitchFamily="34" charset="0"/>
              </a:rPr>
              <a:t>new</a:t>
            </a:r>
            <a:endParaRPr lang="pl-PL" sz="1100" dirty="0">
              <a:latin typeface="Tahoma" panose="020B0604030504040204" pitchFamily="34" charset="0"/>
              <a:ea typeface="Tahoma" panose="020B0604030504040204" pitchFamily="34" charset="0"/>
              <a:cs typeface="Tahoma" panose="020B0604030504040204" pitchFamily="34" charset="0"/>
            </a:endParaRPr>
          </a:p>
        </p:txBody>
      </p:sp>
      <p:pic>
        <p:nvPicPr>
          <p:cNvPr id="59" name="Graphic 58" descr="Graduation cap">
            <a:extLst>
              <a:ext uri="{FF2B5EF4-FFF2-40B4-BE49-F238E27FC236}">
                <a16:creationId xmlns:a16="http://schemas.microsoft.com/office/drawing/2014/main" id="{76ACB41E-AB8E-C56A-7ABA-9CF120DD1B2E}"/>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73949" y="4525353"/>
            <a:ext cx="333270" cy="380135"/>
          </a:xfrm>
          <a:prstGeom prst="rect">
            <a:avLst/>
          </a:prstGeom>
        </p:spPr>
      </p:pic>
      <p:pic>
        <p:nvPicPr>
          <p:cNvPr id="60" name="Graphic 59" descr="Add">
            <a:extLst>
              <a:ext uri="{FF2B5EF4-FFF2-40B4-BE49-F238E27FC236}">
                <a16:creationId xmlns:a16="http://schemas.microsoft.com/office/drawing/2014/main" id="{46EA8AD5-80F1-8BFA-F257-2F11D9F334F0}"/>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101862" y="4582700"/>
            <a:ext cx="315638" cy="265442"/>
          </a:xfrm>
          <a:prstGeom prst="rect">
            <a:avLst/>
          </a:prstGeom>
        </p:spPr>
      </p:pic>
      <p:pic>
        <p:nvPicPr>
          <p:cNvPr id="68" name="Graphic 67" descr="Brain in head">
            <a:extLst>
              <a:ext uri="{FF2B5EF4-FFF2-40B4-BE49-F238E27FC236}">
                <a16:creationId xmlns:a16="http://schemas.microsoft.com/office/drawing/2014/main" id="{EACB71BD-59DF-7512-EB10-2DC34A273AE1}"/>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969300" y="4582700"/>
            <a:ext cx="295158" cy="265443"/>
          </a:xfrm>
          <a:prstGeom prst="rect">
            <a:avLst/>
          </a:prstGeom>
        </p:spPr>
      </p:pic>
      <p:sp>
        <p:nvSpPr>
          <p:cNvPr id="2" name="Rectangle: Rounded Corners 1">
            <a:extLst>
              <a:ext uri="{FF2B5EF4-FFF2-40B4-BE49-F238E27FC236}">
                <a16:creationId xmlns:a16="http://schemas.microsoft.com/office/drawing/2014/main" id="{CC4371F7-6C5E-D490-6D7B-125C61926300}"/>
              </a:ext>
            </a:extLst>
          </p:cNvPr>
          <p:cNvSpPr/>
          <p:nvPr/>
        </p:nvSpPr>
        <p:spPr>
          <a:xfrm>
            <a:off x="31060" y="1473935"/>
            <a:ext cx="2229121" cy="442652"/>
          </a:xfrm>
          <a:prstGeom prst="roundRect">
            <a:avLst>
              <a:gd name="adj" fmla="val 50000"/>
            </a:avLst>
          </a:prstGeom>
          <a:gradFill flip="none" rotWithShape="1">
            <a:gsLst>
              <a:gs pos="0">
                <a:srgbClr val="D62400">
                  <a:alpha val="0"/>
                  <a:lumMod val="100000"/>
                </a:srgbClr>
              </a:gs>
              <a:gs pos="50000">
                <a:srgbClr val="D62400">
                  <a:alpha val="70000"/>
                </a:srgbClr>
              </a:gs>
              <a:gs pos="100000">
                <a:srgbClr val="D62400"/>
              </a:gs>
            </a:gsLst>
            <a:lin ang="10800000" scaled="1"/>
            <a:tileRect/>
          </a:gradFill>
          <a:ln cap="rnd" cmpd="sng">
            <a:noFill/>
          </a:ln>
          <a:effectLst>
            <a:softEdge rad="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pl-PL" sz="900" dirty="0" err="1">
                <a:solidFill>
                  <a:schemeClr val="bg1"/>
                </a:solidFill>
                <a:latin typeface="Tahoma" panose="020B0604030504040204" pitchFamily="34" charset="0"/>
                <a:ea typeface="Tahoma" panose="020B0604030504040204" pitchFamily="34" charset="0"/>
                <a:cs typeface="Tahoma" panose="020B0604030504040204" pitchFamily="34" charset="0"/>
              </a:rPr>
              <a:t>Heat</a:t>
            </a:r>
            <a:r>
              <a:rPr lang="pl-PL" sz="900" dirty="0">
                <a:solidFill>
                  <a:schemeClr val="bg1"/>
                </a:solidFill>
                <a:latin typeface="Tahoma" panose="020B0604030504040204" pitchFamily="34" charset="0"/>
                <a:ea typeface="Tahoma" panose="020B0604030504040204" pitchFamily="34" charset="0"/>
                <a:cs typeface="Tahoma" panose="020B0604030504040204" pitchFamily="34" charset="0"/>
              </a:rPr>
              <a:t> Transfer </a:t>
            </a:r>
            <a:r>
              <a:rPr lang="pl-PL" sz="900" dirty="0" err="1">
                <a:solidFill>
                  <a:schemeClr val="bg1"/>
                </a:solidFill>
                <a:latin typeface="Tahoma" panose="020B0604030504040204" pitchFamily="34" charset="0"/>
                <a:ea typeface="Tahoma" panose="020B0604030504040204" pitchFamily="34" charset="0"/>
                <a:cs typeface="Tahoma" panose="020B0604030504040204" pitchFamily="34" charset="0"/>
              </a:rPr>
              <a:t>basics</a:t>
            </a:r>
            <a:r>
              <a:rPr lang="pl-PL" sz="900" dirty="0">
                <a:solidFill>
                  <a:schemeClr val="bg1"/>
                </a:solidFill>
                <a:latin typeface="Tahoma" panose="020B0604030504040204" pitchFamily="34" charset="0"/>
                <a:ea typeface="Tahoma" panose="020B0604030504040204" pitchFamily="34" charset="0"/>
                <a:cs typeface="Tahoma" panose="020B0604030504040204" pitchFamily="34" charset="0"/>
              </a:rPr>
              <a:t>	     1</a:t>
            </a:r>
          </a:p>
        </p:txBody>
      </p:sp>
      <p:sp>
        <p:nvSpPr>
          <p:cNvPr id="11" name="Rectangle: Rounded Corners 10">
            <a:extLst>
              <a:ext uri="{FF2B5EF4-FFF2-40B4-BE49-F238E27FC236}">
                <a16:creationId xmlns:a16="http://schemas.microsoft.com/office/drawing/2014/main" id="{33CB54D3-0E3E-9FCA-00B6-FFAAD32B463D}"/>
              </a:ext>
            </a:extLst>
          </p:cNvPr>
          <p:cNvSpPr/>
          <p:nvPr/>
        </p:nvSpPr>
        <p:spPr>
          <a:xfrm>
            <a:off x="31060" y="1970621"/>
            <a:ext cx="2229121" cy="442652"/>
          </a:xfrm>
          <a:prstGeom prst="roundRect">
            <a:avLst>
              <a:gd name="adj" fmla="val 50000"/>
            </a:avLst>
          </a:prstGeom>
          <a:solidFill>
            <a:srgbClr val="5F32A0"/>
          </a:solidFill>
          <a:ln cap="rnd" cmpd="sng">
            <a:noFill/>
          </a:ln>
          <a:effectLst>
            <a:softEdge rad="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pl-PL" sz="900" dirty="0" err="1">
                <a:solidFill>
                  <a:schemeClr val="bg1"/>
                </a:solidFill>
                <a:latin typeface="Tahoma" panose="020B0604030504040204" pitchFamily="34" charset="0"/>
                <a:ea typeface="Tahoma" panose="020B0604030504040204" pitchFamily="34" charset="0"/>
                <a:cs typeface="Tahoma" panose="020B0604030504040204" pitchFamily="34" charset="0"/>
              </a:rPr>
              <a:t>Mechanic</a:t>
            </a:r>
            <a:r>
              <a:rPr lang="pl-PL" sz="900" dirty="0">
                <a:solidFill>
                  <a:schemeClr val="bg1"/>
                </a:solidFill>
                <a:latin typeface="Tahoma" panose="020B0604030504040204" pitchFamily="34" charset="0"/>
                <a:ea typeface="Tahoma" panose="020B0604030504040204" pitchFamily="34" charset="0"/>
                <a:cs typeface="Tahoma" panose="020B0604030504040204" pitchFamily="34" charset="0"/>
              </a:rPr>
              <a:t> </a:t>
            </a:r>
            <a:r>
              <a:rPr lang="pl-PL" sz="900" dirty="0" err="1">
                <a:solidFill>
                  <a:schemeClr val="bg1"/>
                </a:solidFill>
                <a:latin typeface="Tahoma" panose="020B0604030504040204" pitchFamily="34" charset="0"/>
                <a:ea typeface="Tahoma" panose="020B0604030504040204" pitchFamily="34" charset="0"/>
                <a:cs typeface="Tahoma" panose="020B0604030504040204" pitchFamily="34" charset="0"/>
              </a:rPr>
              <a:t>basics</a:t>
            </a:r>
            <a:r>
              <a:rPr lang="pl-PL" sz="900" dirty="0">
                <a:solidFill>
                  <a:schemeClr val="bg1"/>
                </a:solidFill>
                <a:latin typeface="Tahoma" panose="020B0604030504040204" pitchFamily="34" charset="0"/>
                <a:ea typeface="Tahoma" panose="020B0604030504040204" pitchFamily="34" charset="0"/>
                <a:cs typeface="Tahoma" panose="020B0604030504040204" pitchFamily="34" charset="0"/>
              </a:rPr>
              <a:t>		     3</a:t>
            </a:r>
          </a:p>
        </p:txBody>
      </p:sp>
      <p:sp>
        <p:nvSpPr>
          <p:cNvPr id="12" name="Rectangle: Rounded Corners 11">
            <a:extLst>
              <a:ext uri="{FF2B5EF4-FFF2-40B4-BE49-F238E27FC236}">
                <a16:creationId xmlns:a16="http://schemas.microsoft.com/office/drawing/2014/main" id="{C8814382-54E1-AB9C-A609-C523E7DE630C}"/>
              </a:ext>
            </a:extLst>
          </p:cNvPr>
          <p:cNvSpPr/>
          <p:nvPr/>
        </p:nvSpPr>
        <p:spPr>
          <a:xfrm>
            <a:off x="31060" y="2466298"/>
            <a:ext cx="2229121" cy="442652"/>
          </a:xfrm>
          <a:prstGeom prst="roundRect">
            <a:avLst>
              <a:gd name="adj" fmla="val 50000"/>
            </a:avLst>
          </a:prstGeom>
          <a:gradFill flip="none" rotWithShape="1">
            <a:gsLst>
              <a:gs pos="0">
                <a:srgbClr val="D62400">
                  <a:alpha val="0"/>
                  <a:lumMod val="100000"/>
                </a:srgbClr>
              </a:gs>
              <a:gs pos="50000">
                <a:srgbClr val="D62400">
                  <a:alpha val="70000"/>
                </a:srgbClr>
              </a:gs>
              <a:gs pos="100000">
                <a:srgbClr val="D62400"/>
              </a:gs>
            </a:gsLst>
            <a:lin ang="10800000" scaled="1"/>
            <a:tileRect/>
          </a:gradFill>
          <a:ln cap="rnd" cmpd="sng">
            <a:noFill/>
          </a:ln>
          <a:effectLst>
            <a:softEdge rad="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pl-PL" sz="900" dirty="0" err="1">
                <a:solidFill>
                  <a:schemeClr val="bg1"/>
                </a:solidFill>
                <a:latin typeface="Tahoma" panose="020B0604030504040204" pitchFamily="34" charset="0"/>
                <a:ea typeface="Tahoma" panose="020B0604030504040204" pitchFamily="34" charset="0"/>
                <a:cs typeface="Tahoma" panose="020B0604030504040204" pitchFamily="34" charset="0"/>
              </a:rPr>
              <a:t>Heat</a:t>
            </a:r>
            <a:r>
              <a:rPr lang="pl-PL" sz="900" dirty="0">
                <a:solidFill>
                  <a:schemeClr val="bg1"/>
                </a:solidFill>
                <a:latin typeface="Tahoma" panose="020B0604030504040204" pitchFamily="34" charset="0"/>
                <a:ea typeface="Tahoma" panose="020B0604030504040204" pitchFamily="34" charset="0"/>
                <a:cs typeface="Tahoma" panose="020B0604030504040204" pitchFamily="34" charset="0"/>
              </a:rPr>
              <a:t> Transfer Advanced	     2</a:t>
            </a:r>
          </a:p>
        </p:txBody>
      </p:sp>
      <p:sp>
        <p:nvSpPr>
          <p:cNvPr id="15" name="Rectangle: Rounded Corners 14">
            <a:extLst>
              <a:ext uri="{FF2B5EF4-FFF2-40B4-BE49-F238E27FC236}">
                <a16:creationId xmlns:a16="http://schemas.microsoft.com/office/drawing/2014/main" id="{7FFFE141-F2F3-67D5-D3E6-5FEC8D261999}"/>
              </a:ext>
            </a:extLst>
          </p:cNvPr>
          <p:cNvSpPr/>
          <p:nvPr/>
        </p:nvSpPr>
        <p:spPr>
          <a:xfrm>
            <a:off x="31060" y="2962984"/>
            <a:ext cx="2229121" cy="442652"/>
          </a:xfrm>
          <a:prstGeom prst="roundRect">
            <a:avLst>
              <a:gd name="adj" fmla="val 50000"/>
            </a:avLst>
          </a:prstGeom>
          <a:gradFill flip="none" rotWithShape="1">
            <a:gsLst>
              <a:gs pos="0">
                <a:srgbClr val="D62400">
                  <a:alpha val="0"/>
                  <a:lumMod val="100000"/>
                </a:srgbClr>
              </a:gs>
              <a:gs pos="50000">
                <a:srgbClr val="D62400">
                  <a:alpha val="70000"/>
                </a:srgbClr>
              </a:gs>
              <a:gs pos="100000">
                <a:srgbClr val="D62400"/>
              </a:gs>
            </a:gsLst>
            <a:lin ang="10800000" scaled="1"/>
            <a:tileRect/>
          </a:gradFill>
          <a:ln cap="rnd" cmpd="sng">
            <a:noFill/>
          </a:ln>
          <a:effectLst>
            <a:softEdge rad="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pl-PL" sz="900" dirty="0" err="1">
                <a:solidFill>
                  <a:schemeClr val="bg1"/>
                </a:solidFill>
                <a:latin typeface="Tahoma" panose="020B0604030504040204" pitchFamily="34" charset="0"/>
                <a:ea typeface="Tahoma" panose="020B0604030504040204" pitchFamily="34" charset="0"/>
                <a:cs typeface="Tahoma" panose="020B0604030504040204" pitchFamily="34" charset="0"/>
              </a:rPr>
              <a:t>Mechanic</a:t>
            </a:r>
            <a:r>
              <a:rPr lang="pl-PL" sz="900" dirty="0">
                <a:solidFill>
                  <a:schemeClr val="bg1"/>
                </a:solidFill>
                <a:latin typeface="Tahoma" panose="020B0604030504040204" pitchFamily="34" charset="0"/>
                <a:ea typeface="Tahoma" panose="020B0604030504040204" pitchFamily="34" charset="0"/>
                <a:cs typeface="Tahoma" panose="020B0604030504040204" pitchFamily="34" charset="0"/>
              </a:rPr>
              <a:t> Advanced	     3</a:t>
            </a:r>
          </a:p>
        </p:txBody>
      </p:sp>
      <p:sp>
        <p:nvSpPr>
          <p:cNvPr id="17" name="Rectangle: Rounded Corners 16">
            <a:extLst>
              <a:ext uri="{FF2B5EF4-FFF2-40B4-BE49-F238E27FC236}">
                <a16:creationId xmlns:a16="http://schemas.microsoft.com/office/drawing/2014/main" id="{37B858E7-636B-0350-42AE-E5DBF4B6B6F5}"/>
              </a:ext>
            </a:extLst>
          </p:cNvPr>
          <p:cNvSpPr/>
          <p:nvPr/>
        </p:nvSpPr>
        <p:spPr>
          <a:xfrm>
            <a:off x="31060" y="3466104"/>
            <a:ext cx="2229121" cy="442652"/>
          </a:xfrm>
          <a:prstGeom prst="roundRect">
            <a:avLst>
              <a:gd name="adj" fmla="val 50000"/>
            </a:avLst>
          </a:prstGeom>
          <a:solidFill>
            <a:srgbClr val="5F32A0"/>
          </a:solidFill>
          <a:ln cap="rnd" cmpd="sng">
            <a:noFill/>
          </a:ln>
          <a:effectLst>
            <a:softEdge rad="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pl-PL" sz="900" dirty="0" err="1">
                <a:solidFill>
                  <a:schemeClr val="bg1"/>
                </a:solidFill>
                <a:latin typeface="Tahoma" panose="020B0604030504040204" pitchFamily="34" charset="0"/>
                <a:ea typeface="Tahoma" panose="020B0604030504040204" pitchFamily="34" charset="0"/>
                <a:cs typeface="Tahoma" panose="020B0604030504040204" pitchFamily="34" charset="0"/>
              </a:rPr>
              <a:t>Thermodynamic</a:t>
            </a:r>
            <a:r>
              <a:rPr lang="pl-PL" sz="900" dirty="0">
                <a:solidFill>
                  <a:schemeClr val="bg1"/>
                </a:solidFill>
                <a:latin typeface="Tahoma" panose="020B0604030504040204" pitchFamily="34" charset="0"/>
                <a:ea typeface="Tahoma" panose="020B0604030504040204" pitchFamily="34" charset="0"/>
                <a:cs typeface="Tahoma" panose="020B0604030504040204" pitchFamily="34" charset="0"/>
              </a:rPr>
              <a:t> Advanced 	     7</a:t>
            </a:r>
          </a:p>
        </p:txBody>
      </p:sp>
      <p:sp>
        <p:nvSpPr>
          <p:cNvPr id="3" name="Rectangle 2">
            <a:extLst>
              <a:ext uri="{FF2B5EF4-FFF2-40B4-BE49-F238E27FC236}">
                <a16:creationId xmlns:a16="http://schemas.microsoft.com/office/drawing/2014/main" id="{2E8ECFDF-AE19-DA2D-D9A0-C0335E0D19E6}"/>
              </a:ext>
            </a:extLst>
          </p:cNvPr>
          <p:cNvSpPr/>
          <p:nvPr/>
        </p:nvSpPr>
        <p:spPr>
          <a:xfrm>
            <a:off x="59286" y="1134072"/>
            <a:ext cx="2200895" cy="261661"/>
          </a:xfrm>
          <a:prstGeom prst="rect">
            <a:avLst/>
          </a:prstGeom>
          <a:noFill/>
          <a:ln>
            <a:gradFill>
              <a:gsLst>
                <a:gs pos="0">
                  <a:schemeClr val="accent1">
                    <a:lumMod val="5000"/>
                    <a:lumOff val="95000"/>
                  </a:schemeClr>
                </a:gs>
                <a:gs pos="100000">
                  <a:schemeClr val="tx1"/>
                </a:gs>
              </a:gsLst>
              <a:lin ang="5400000" scaled="1"/>
            </a:gradFill>
          </a:ln>
        </p:spPr>
        <p:style>
          <a:lnRef idx="2">
            <a:schemeClr val="dk1">
              <a:shade val="15000"/>
            </a:schemeClr>
          </a:lnRef>
          <a:fillRef idx="1">
            <a:schemeClr val="dk1"/>
          </a:fillRef>
          <a:effectRef idx="0">
            <a:schemeClr val="dk1"/>
          </a:effectRef>
          <a:fontRef idx="minor">
            <a:schemeClr val="lt1"/>
          </a:fontRef>
        </p:style>
        <p:txBody>
          <a:bodyPr rtlCol="0" anchor="ctr"/>
          <a:lstStyle/>
          <a:p>
            <a:r>
              <a:rPr lang="pl-PL" dirty="0" err="1">
                <a:solidFill>
                  <a:schemeClr val="tx1"/>
                </a:solidFill>
              </a:rPr>
              <a:t>Behind</a:t>
            </a:r>
            <a:r>
              <a:rPr lang="pl-PL" dirty="0">
                <a:solidFill>
                  <a:schemeClr val="tx1"/>
                </a:solidFill>
              </a:rPr>
              <a:t> </a:t>
            </a:r>
            <a:r>
              <a:rPr lang="pl-PL" dirty="0" err="1">
                <a:solidFill>
                  <a:schemeClr val="tx1"/>
                </a:solidFill>
              </a:rPr>
              <a:t>schedule</a:t>
            </a:r>
            <a:endParaRPr lang="pl-PL" dirty="0">
              <a:solidFill>
                <a:schemeClr val="tx1"/>
              </a:solidFill>
            </a:endParaRPr>
          </a:p>
        </p:txBody>
      </p:sp>
    </p:spTree>
    <p:extLst>
      <p:ext uri="{BB962C8B-B14F-4D97-AF65-F5344CB8AC3E}">
        <p14:creationId xmlns:p14="http://schemas.microsoft.com/office/powerpoint/2010/main" val="342543967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3F1C5A"/>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2C6EA61A-E71B-BE08-29DF-AFC49F310379}"/>
              </a:ext>
            </a:extLst>
          </p:cNvPr>
          <p:cNvSpPr/>
          <p:nvPr/>
        </p:nvSpPr>
        <p:spPr>
          <a:xfrm>
            <a:off x="0" y="0"/>
            <a:ext cx="2519363" cy="375285"/>
          </a:xfrm>
          <a:prstGeom prst="rect">
            <a:avLst/>
          </a:prstGeom>
          <a:solidFill>
            <a:srgbClr val="5F32A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4" name="Rectangle: Rounded Corners 33">
            <a:extLst>
              <a:ext uri="{FF2B5EF4-FFF2-40B4-BE49-F238E27FC236}">
                <a16:creationId xmlns:a16="http://schemas.microsoft.com/office/drawing/2014/main" id="{D181F321-BA8F-5247-862B-8F1FB8CB1034}"/>
              </a:ext>
            </a:extLst>
          </p:cNvPr>
          <p:cNvSpPr/>
          <p:nvPr/>
        </p:nvSpPr>
        <p:spPr>
          <a:xfrm>
            <a:off x="131718" y="82821"/>
            <a:ext cx="984941" cy="193404"/>
          </a:xfrm>
          <a:prstGeom prst="roundRect">
            <a:avLst/>
          </a:prstGeom>
          <a:gradFill flip="none" rotWithShape="1">
            <a:gsLst>
              <a:gs pos="0">
                <a:srgbClr val="AE78D6"/>
              </a:gs>
              <a:gs pos="100000">
                <a:srgbClr val="AE78D6">
                  <a:shade val="100000"/>
                  <a:satMod val="115000"/>
                </a:srgbClr>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pl-PL" sz="800" dirty="0">
                <a:latin typeface="Tahoma" panose="020B0604030504040204" pitchFamily="34" charset="0"/>
                <a:ea typeface="Tahoma" panose="020B0604030504040204" pitchFamily="34" charset="0"/>
                <a:cs typeface="Tahoma" panose="020B0604030504040204" pitchFamily="34" charset="0"/>
              </a:rPr>
              <a:t>5 </a:t>
            </a:r>
            <a:r>
              <a:rPr lang="pl-PL" sz="800" dirty="0" err="1">
                <a:latin typeface="Tahoma" panose="020B0604030504040204" pitchFamily="34" charset="0"/>
                <a:ea typeface="Tahoma" panose="020B0604030504040204" pitchFamily="34" charset="0"/>
                <a:cs typeface="Tahoma" panose="020B0604030504040204" pitchFamily="34" charset="0"/>
              </a:rPr>
              <a:t>days</a:t>
            </a:r>
            <a:r>
              <a:rPr lang="pl-PL" sz="800" dirty="0">
                <a:latin typeface="Tahoma" panose="020B0604030504040204" pitchFamily="34" charset="0"/>
                <a:ea typeface="Tahoma" panose="020B0604030504040204" pitchFamily="34" charset="0"/>
                <a:cs typeface="Tahoma" panose="020B0604030504040204" pitchFamily="34" charset="0"/>
              </a:rPr>
              <a:t> </a:t>
            </a:r>
            <a:r>
              <a:rPr lang="pl-PL" sz="800" dirty="0" err="1">
                <a:latin typeface="Tahoma" panose="020B0604030504040204" pitchFamily="34" charset="0"/>
                <a:ea typeface="Tahoma" panose="020B0604030504040204" pitchFamily="34" charset="0"/>
                <a:cs typeface="Tahoma" panose="020B0604030504040204" pitchFamily="34" charset="0"/>
              </a:rPr>
              <a:t>streak</a:t>
            </a:r>
            <a:endParaRPr lang="pl-PL" sz="800" dirty="0">
              <a:latin typeface="Tahoma" panose="020B0604030504040204" pitchFamily="34" charset="0"/>
              <a:ea typeface="Tahoma" panose="020B0604030504040204" pitchFamily="34" charset="0"/>
              <a:cs typeface="Tahoma" panose="020B0604030504040204" pitchFamily="34" charset="0"/>
            </a:endParaRPr>
          </a:p>
        </p:txBody>
      </p:sp>
      <p:pic>
        <p:nvPicPr>
          <p:cNvPr id="46" name="Graphic 45" descr="Daily calendar">
            <a:extLst>
              <a:ext uri="{FF2B5EF4-FFF2-40B4-BE49-F238E27FC236}">
                <a16:creationId xmlns:a16="http://schemas.microsoft.com/office/drawing/2014/main" id="{72B86337-9D81-A241-A552-62C8A1CDC81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60333" y="82820"/>
            <a:ext cx="198120" cy="198120"/>
          </a:xfrm>
          <a:prstGeom prst="rect">
            <a:avLst/>
          </a:prstGeom>
        </p:spPr>
      </p:pic>
      <p:sp>
        <p:nvSpPr>
          <p:cNvPr id="47" name="Rectangle: Rounded Corners 46">
            <a:extLst>
              <a:ext uri="{FF2B5EF4-FFF2-40B4-BE49-F238E27FC236}">
                <a16:creationId xmlns:a16="http://schemas.microsoft.com/office/drawing/2014/main" id="{FAD78218-A912-6BD4-C646-18C7BF7C8693}"/>
              </a:ext>
            </a:extLst>
          </p:cNvPr>
          <p:cNvSpPr/>
          <p:nvPr/>
        </p:nvSpPr>
        <p:spPr>
          <a:xfrm>
            <a:off x="403384" y="422910"/>
            <a:ext cx="1712595" cy="375285"/>
          </a:xfrm>
          <a:prstGeom prst="roundRect">
            <a:avLst>
              <a:gd name="adj" fmla="val 50000"/>
            </a:avLst>
          </a:prstGeom>
          <a:solidFill>
            <a:srgbClr val="AE78D6"/>
          </a:solidFill>
          <a:ln cap="rnd" cmpd="sng">
            <a:solidFill>
              <a:schemeClr val="tx1">
                <a:lumMod val="95000"/>
                <a:lumOff val="5000"/>
                <a:alpha val="96000"/>
              </a:schemeClr>
            </a:solidFill>
          </a:ln>
          <a:effectLst>
            <a:softEdge rad="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l-PL" sz="1000" dirty="0" err="1">
                <a:latin typeface="Tahoma" panose="020B0604030504040204" pitchFamily="34" charset="0"/>
                <a:ea typeface="Tahoma" panose="020B0604030504040204" pitchFamily="34" charset="0"/>
                <a:cs typeface="Tahoma" panose="020B0604030504040204" pitchFamily="34" charset="0"/>
              </a:rPr>
              <a:t>Heat</a:t>
            </a:r>
            <a:r>
              <a:rPr lang="pl-PL" sz="1000" dirty="0">
                <a:latin typeface="Tahoma" panose="020B0604030504040204" pitchFamily="34" charset="0"/>
                <a:ea typeface="Tahoma" panose="020B0604030504040204" pitchFamily="34" charset="0"/>
                <a:cs typeface="Tahoma" panose="020B0604030504040204" pitchFamily="34" charset="0"/>
              </a:rPr>
              <a:t> transfer </a:t>
            </a:r>
            <a:r>
              <a:rPr lang="pl-PL" sz="1000" dirty="0" err="1">
                <a:latin typeface="Tahoma" panose="020B0604030504040204" pitchFamily="34" charset="0"/>
                <a:ea typeface="Tahoma" panose="020B0604030504040204" pitchFamily="34" charset="0"/>
                <a:cs typeface="Tahoma" panose="020B0604030504040204" pitchFamily="34" charset="0"/>
              </a:rPr>
              <a:t>basics</a:t>
            </a:r>
            <a:endParaRPr lang="pl-PL" sz="1000" dirty="0">
              <a:latin typeface="Tahoma" panose="020B0604030504040204" pitchFamily="34" charset="0"/>
              <a:ea typeface="Tahoma" panose="020B0604030504040204" pitchFamily="34" charset="0"/>
              <a:cs typeface="Tahoma" panose="020B0604030504040204" pitchFamily="34" charset="0"/>
            </a:endParaRPr>
          </a:p>
        </p:txBody>
      </p:sp>
      <p:cxnSp>
        <p:nvCxnSpPr>
          <p:cNvPr id="49" name="Straight Connector 48">
            <a:extLst>
              <a:ext uri="{FF2B5EF4-FFF2-40B4-BE49-F238E27FC236}">
                <a16:creationId xmlns:a16="http://schemas.microsoft.com/office/drawing/2014/main" id="{13EE3706-9B9C-ABBD-81A3-B2458B33C0F6}"/>
              </a:ext>
            </a:extLst>
          </p:cNvPr>
          <p:cNvCxnSpPr/>
          <p:nvPr/>
        </p:nvCxnSpPr>
        <p:spPr>
          <a:xfrm>
            <a:off x="-1" y="512445"/>
            <a:ext cx="432000" cy="0"/>
          </a:xfrm>
          <a:prstGeom prst="line">
            <a:avLst/>
          </a:prstGeom>
          <a:ln w="127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1C7D03FE-06FC-C94B-9F71-35DDCEEF550F}"/>
              </a:ext>
            </a:extLst>
          </p:cNvPr>
          <p:cNvCxnSpPr/>
          <p:nvPr/>
        </p:nvCxnSpPr>
        <p:spPr>
          <a:xfrm>
            <a:off x="0" y="704850"/>
            <a:ext cx="432000" cy="0"/>
          </a:xfrm>
          <a:prstGeom prst="line">
            <a:avLst/>
          </a:prstGeom>
          <a:ln w="127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6218247D-CB9F-18AB-9310-B63BE90ECB92}"/>
              </a:ext>
            </a:extLst>
          </p:cNvPr>
          <p:cNvCxnSpPr/>
          <p:nvPr/>
        </p:nvCxnSpPr>
        <p:spPr>
          <a:xfrm>
            <a:off x="2087363" y="512445"/>
            <a:ext cx="432000" cy="0"/>
          </a:xfrm>
          <a:prstGeom prst="line">
            <a:avLst/>
          </a:prstGeom>
          <a:ln w="127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E60CA7FF-9C98-8724-56AC-808D20B9B093}"/>
              </a:ext>
            </a:extLst>
          </p:cNvPr>
          <p:cNvCxnSpPr/>
          <p:nvPr/>
        </p:nvCxnSpPr>
        <p:spPr>
          <a:xfrm>
            <a:off x="2087364" y="704850"/>
            <a:ext cx="432000" cy="0"/>
          </a:xfrm>
          <a:prstGeom prst="line">
            <a:avLst/>
          </a:prstGeom>
          <a:ln w="127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53" name="Rectangle: Rounded Corners 52">
            <a:hlinkClick r:id="rId4" action="ppaction://hlinksldjump"/>
            <a:extLst>
              <a:ext uri="{FF2B5EF4-FFF2-40B4-BE49-F238E27FC236}">
                <a16:creationId xmlns:a16="http://schemas.microsoft.com/office/drawing/2014/main" id="{F38E2A9F-4835-FEBD-B1D7-D37151A701D4}"/>
              </a:ext>
            </a:extLst>
          </p:cNvPr>
          <p:cNvSpPr/>
          <p:nvPr/>
        </p:nvSpPr>
        <p:spPr>
          <a:xfrm>
            <a:off x="831532" y="1409700"/>
            <a:ext cx="856298" cy="403860"/>
          </a:xfrm>
          <a:prstGeom prst="roundRect">
            <a:avLst/>
          </a:prstGeom>
          <a:solidFill>
            <a:srgbClr val="5F32A0"/>
          </a:solidFill>
          <a:ln>
            <a:solidFill>
              <a:srgbClr val="AE78D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l-PL" sz="800" dirty="0" err="1">
                <a:latin typeface="Tahoma" panose="020B0604030504040204" pitchFamily="34" charset="0"/>
                <a:ea typeface="Tahoma" panose="020B0604030504040204" pitchFamily="34" charset="0"/>
                <a:cs typeface="Tahoma" panose="020B0604030504040204" pitchFamily="34" charset="0"/>
              </a:rPr>
              <a:t>introduction</a:t>
            </a:r>
            <a:endParaRPr lang="pl-PL" sz="800" dirty="0">
              <a:latin typeface="Tahoma" panose="020B0604030504040204" pitchFamily="34" charset="0"/>
              <a:ea typeface="Tahoma" panose="020B0604030504040204" pitchFamily="34" charset="0"/>
              <a:cs typeface="Tahoma" panose="020B0604030504040204" pitchFamily="34" charset="0"/>
            </a:endParaRPr>
          </a:p>
        </p:txBody>
      </p:sp>
      <p:sp>
        <p:nvSpPr>
          <p:cNvPr id="54" name="Rectangle: Rounded Corners 53">
            <a:extLst>
              <a:ext uri="{FF2B5EF4-FFF2-40B4-BE49-F238E27FC236}">
                <a16:creationId xmlns:a16="http://schemas.microsoft.com/office/drawing/2014/main" id="{CF1750DA-9183-523B-38C3-BCBED14A1049}"/>
              </a:ext>
            </a:extLst>
          </p:cNvPr>
          <p:cNvSpPr/>
          <p:nvPr/>
        </p:nvSpPr>
        <p:spPr>
          <a:xfrm>
            <a:off x="831532" y="2049780"/>
            <a:ext cx="856298" cy="403860"/>
          </a:xfrm>
          <a:prstGeom prst="roundRect">
            <a:avLst/>
          </a:prstGeom>
          <a:solidFill>
            <a:srgbClr val="5F32A0"/>
          </a:solidFill>
          <a:ln>
            <a:solidFill>
              <a:srgbClr val="AE78D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l-PL" sz="800" dirty="0">
                <a:latin typeface="Tahoma" panose="020B0604030504040204" pitchFamily="34" charset="0"/>
                <a:ea typeface="Tahoma" panose="020B0604030504040204" pitchFamily="34" charset="0"/>
                <a:cs typeface="Tahoma" panose="020B0604030504040204" pitchFamily="34" charset="0"/>
              </a:rPr>
              <a:t>1st law of </a:t>
            </a:r>
            <a:r>
              <a:rPr lang="pl-PL" sz="800" dirty="0" err="1">
                <a:latin typeface="Tahoma" panose="020B0604030504040204" pitchFamily="34" charset="0"/>
                <a:ea typeface="Tahoma" panose="020B0604030504040204" pitchFamily="34" charset="0"/>
                <a:cs typeface="Tahoma" panose="020B0604030504040204" pitchFamily="34" charset="0"/>
              </a:rPr>
              <a:t>thermo</a:t>
            </a:r>
            <a:r>
              <a:rPr lang="pl-PL" sz="800" dirty="0">
                <a:latin typeface="Tahoma" panose="020B0604030504040204" pitchFamily="34" charset="0"/>
                <a:ea typeface="Tahoma" panose="020B0604030504040204" pitchFamily="34" charset="0"/>
                <a:cs typeface="Tahoma" panose="020B0604030504040204" pitchFamily="34" charset="0"/>
              </a:rPr>
              <a:t>.</a:t>
            </a:r>
          </a:p>
        </p:txBody>
      </p:sp>
      <p:sp>
        <p:nvSpPr>
          <p:cNvPr id="55" name="Rectangle: Rounded Corners 54">
            <a:extLst>
              <a:ext uri="{FF2B5EF4-FFF2-40B4-BE49-F238E27FC236}">
                <a16:creationId xmlns:a16="http://schemas.microsoft.com/office/drawing/2014/main" id="{290CD0EF-0DEE-83DE-88E9-B3A1EBC3329B}"/>
              </a:ext>
            </a:extLst>
          </p:cNvPr>
          <p:cNvSpPr/>
          <p:nvPr/>
        </p:nvSpPr>
        <p:spPr>
          <a:xfrm>
            <a:off x="179070" y="2683986"/>
            <a:ext cx="856298" cy="403860"/>
          </a:xfrm>
          <a:prstGeom prst="roundRect">
            <a:avLst/>
          </a:prstGeom>
          <a:solidFill>
            <a:srgbClr val="5F32A0"/>
          </a:solidFill>
          <a:ln>
            <a:solidFill>
              <a:srgbClr val="AE78D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l-PL" sz="800" dirty="0">
                <a:latin typeface="Tahoma" panose="020B0604030504040204" pitchFamily="34" charset="0"/>
                <a:ea typeface="Tahoma" panose="020B0604030504040204" pitchFamily="34" charset="0"/>
                <a:cs typeface="Tahoma" panose="020B0604030504040204" pitchFamily="34" charset="0"/>
              </a:rPr>
              <a:t>1st law of </a:t>
            </a:r>
            <a:r>
              <a:rPr lang="pl-PL" sz="800" dirty="0" err="1">
                <a:latin typeface="Tahoma" panose="020B0604030504040204" pitchFamily="34" charset="0"/>
                <a:ea typeface="Tahoma" panose="020B0604030504040204" pitchFamily="34" charset="0"/>
                <a:cs typeface="Tahoma" panose="020B0604030504040204" pitchFamily="34" charset="0"/>
              </a:rPr>
              <a:t>thermo</a:t>
            </a:r>
            <a:r>
              <a:rPr lang="pl-PL" sz="800" dirty="0">
                <a:latin typeface="Tahoma" panose="020B0604030504040204" pitchFamily="34" charset="0"/>
                <a:ea typeface="Tahoma" panose="020B0604030504040204" pitchFamily="34" charset="0"/>
                <a:cs typeface="Tahoma" panose="020B0604030504040204" pitchFamily="34" charset="0"/>
              </a:rPr>
              <a:t>.</a:t>
            </a:r>
          </a:p>
        </p:txBody>
      </p:sp>
      <p:sp>
        <p:nvSpPr>
          <p:cNvPr id="56" name="Rectangle: Rounded Corners 55">
            <a:extLst>
              <a:ext uri="{FF2B5EF4-FFF2-40B4-BE49-F238E27FC236}">
                <a16:creationId xmlns:a16="http://schemas.microsoft.com/office/drawing/2014/main" id="{209350A1-6DAC-B83F-1A0E-8ECC7EAE2813}"/>
              </a:ext>
            </a:extLst>
          </p:cNvPr>
          <p:cNvSpPr/>
          <p:nvPr/>
        </p:nvSpPr>
        <p:spPr>
          <a:xfrm>
            <a:off x="1505644" y="2683986"/>
            <a:ext cx="856298" cy="403860"/>
          </a:xfrm>
          <a:prstGeom prst="roundRect">
            <a:avLst/>
          </a:prstGeom>
          <a:solidFill>
            <a:srgbClr val="5F32A0"/>
          </a:solidFill>
          <a:ln>
            <a:solidFill>
              <a:srgbClr val="AE78D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l-PL" sz="800" dirty="0">
                <a:latin typeface="Tahoma" panose="020B0604030504040204" pitchFamily="34" charset="0"/>
                <a:ea typeface="Tahoma" panose="020B0604030504040204" pitchFamily="34" charset="0"/>
                <a:cs typeface="Tahoma" panose="020B0604030504040204" pitchFamily="34" charset="0"/>
              </a:rPr>
              <a:t>Fourier law</a:t>
            </a:r>
          </a:p>
        </p:txBody>
      </p:sp>
      <p:cxnSp>
        <p:nvCxnSpPr>
          <p:cNvPr id="58" name="Straight Connector 57">
            <a:extLst>
              <a:ext uri="{FF2B5EF4-FFF2-40B4-BE49-F238E27FC236}">
                <a16:creationId xmlns:a16="http://schemas.microsoft.com/office/drawing/2014/main" id="{0D334733-DB79-D59A-E9C7-32596597F338}"/>
              </a:ext>
            </a:extLst>
          </p:cNvPr>
          <p:cNvCxnSpPr>
            <a:stCxn id="53" idx="2"/>
            <a:endCxn id="54" idx="0"/>
          </p:cNvCxnSpPr>
          <p:nvPr/>
        </p:nvCxnSpPr>
        <p:spPr>
          <a:xfrm>
            <a:off x="1259681" y="1813560"/>
            <a:ext cx="0" cy="236220"/>
          </a:xfrm>
          <a:prstGeom prst="line">
            <a:avLst/>
          </a:prstGeom>
          <a:ln w="28575">
            <a:solidFill>
              <a:srgbClr val="AE78D6"/>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9DC32476-F789-1064-6492-1FBA9AFCC3F6}"/>
              </a:ext>
            </a:extLst>
          </p:cNvPr>
          <p:cNvCxnSpPr>
            <a:cxnSpLocks/>
            <a:stCxn id="54" idx="2"/>
          </p:cNvCxnSpPr>
          <p:nvPr/>
        </p:nvCxnSpPr>
        <p:spPr>
          <a:xfrm>
            <a:off x="1259681" y="2453640"/>
            <a:ext cx="0" cy="118110"/>
          </a:xfrm>
          <a:prstGeom prst="line">
            <a:avLst/>
          </a:prstGeom>
          <a:ln w="28575">
            <a:solidFill>
              <a:srgbClr val="AE78D6"/>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DCD803E1-B2C7-4A76-C258-7C9CF4F6A199}"/>
              </a:ext>
            </a:extLst>
          </p:cNvPr>
          <p:cNvCxnSpPr>
            <a:cxnSpLocks/>
          </p:cNvCxnSpPr>
          <p:nvPr/>
        </p:nvCxnSpPr>
        <p:spPr>
          <a:xfrm>
            <a:off x="596265" y="2571750"/>
            <a:ext cx="1367790" cy="0"/>
          </a:xfrm>
          <a:prstGeom prst="line">
            <a:avLst/>
          </a:prstGeom>
          <a:ln w="28575">
            <a:solidFill>
              <a:srgbClr val="AE78D6"/>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B0BEFF61-FC56-7CF7-24F5-49B3D76B0019}"/>
              </a:ext>
            </a:extLst>
          </p:cNvPr>
          <p:cNvCxnSpPr>
            <a:cxnSpLocks/>
          </p:cNvCxnSpPr>
          <p:nvPr/>
        </p:nvCxnSpPr>
        <p:spPr>
          <a:xfrm flipV="1">
            <a:off x="1929987" y="2571750"/>
            <a:ext cx="0" cy="112236"/>
          </a:xfrm>
          <a:prstGeom prst="line">
            <a:avLst/>
          </a:prstGeom>
          <a:ln w="28575">
            <a:solidFill>
              <a:srgbClr val="AE78D6"/>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A291FA76-F4E4-B17F-9C2C-E9DFE406EFC4}"/>
              </a:ext>
            </a:extLst>
          </p:cNvPr>
          <p:cNvCxnSpPr>
            <a:cxnSpLocks/>
            <a:stCxn id="55" idx="0"/>
          </p:cNvCxnSpPr>
          <p:nvPr/>
        </p:nvCxnSpPr>
        <p:spPr>
          <a:xfrm flipV="1">
            <a:off x="607219" y="2571750"/>
            <a:ext cx="0" cy="112236"/>
          </a:xfrm>
          <a:prstGeom prst="line">
            <a:avLst/>
          </a:prstGeom>
          <a:ln w="28575">
            <a:solidFill>
              <a:srgbClr val="AE78D6"/>
            </a:solidFill>
            <a:prstDash val="sysDot"/>
          </a:ln>
        </p:spPr>
        <p:style>
          <a:lnRef idx="1">
            <a:schemeClr val="accent1"/>
          </a:lnRef>
          <a:fillRef idx="0">
            <a:schemeClr val="accent1"/>
          </a:fillRef>
          <a:effectRef idx="0">
            <a:schemeClr val="accent1"/>
          </a:effectRef>
          <a:fontRef idx="minor">
            <a:schemeClr val="tx1"/>
          </a:fontRef>
        </p:style>
      </p:cxnSp>
      <p:pic>
        <p:nvPicPr>
          <p:cNvPr id="78" name="Picture 77">
            <a:extLst>
              <a:ext uri="{FF2B5EF4-FFF2-40B4-BE49-F238E27FC236}">
                <a16:creationId xmlns:a16="http://schemas.microsoft.com/office/drawing/2014/main" id="{F4AFC9D0-5E75-91C6-AC05-904CA4E57047}"/>
              </a:ext>
            </a:extLst>
          </p:cNvPr>
          <p:cNvPicPr>
            <a:picLocks noChangeAspect="1"/>
          </p:cNvPicPr>
          <p:nvPr/>
        </p:nvPicPr>
        <p:blipFill>
          <a:blip r:embed="rId5">
            <a:duotone>
              <a:prstClr val="black"/>
              <a:srgbClr val="AE78D6">
                <a:tint val="45000"/>
                <a:satMod val="400000"/>
              </a:srgbClr>
            </a:duotone>
            <a:extLst>
              <a:ext uri="{BEBA8EAE-BF5A-486C-A8C5-ECC9F3942E4B}">
                <a14:imgProps xmlns:a14="http://schemas.microsoft.com/office/drawing/2010/main">
                  <a14:imgLayer r:embed="rId6">
                    <a14:imgEffect>
                      <a14:brightnessContrast bright="-20000" contrast="-40000"/>
                    </a14:imgEffect>
                  </a14:imgLayer>
                </a14:imgProps>
              </a:ext>
              <a:ext uri="{28A0092B-C50C-407E-A947-70E740481C1C}">
                <a14:useLocalDpi xmlns:a14="http://schemas.microsoft.com/office/drawing/2010/main" val="0"/>
              </a:ext>
              <a:ext uri="{837473B0-CC2E-450A-ABE3-18F120FF3D39}">
                <a1611:picAttrSrcUrl xmlns:a1611="http://schemas.microsoft.com/office/drawing/2016/11/main" r:id="rId7"/>
              </a:ext>
            </a:extLst>
          </a:blip>
          <a:stretch>
            <a:fillRect/>
          </a:stretch>
        </p:blipFill>
        <p:spPr>
          <a:xfrm>
            <a:off x="-1" y="3656812"/>
            <a:ext cx="2519363" cy="1259682"/>
          </a:xfrm>
          <a:prstGeom prst="rect">
            <a:avLst/>
          </a:prstGeom>
        </p:spPr>
      </p:pic>
      <p:pic>
        <p:nvPicPr>
          <p:cNvPr id="79" name="Picture 78">
            <a:extLst>
              <a:ext uri="{FF2B5EF4-FFF2-40B4-BE49-F238E27FC236}">
                <a16:creationId xmlns:a16="http://schemas.microsoft.com/office/drawing/2014/main" id="{23B8D728-08FA-5075-0078-CB209A8C2533}"/>
              </a:ext>
            </a:extLst>
          </p:cNvPr>
          <p:cNvPicPr>
            <a:picLocks noChangeAspect="1"/>
          </p:cNvPicPr>
          <p:nvPr/>
        </p:nvPicPr>
        <p:blipFill>
          <a:blip r:embed="rId5">
            <a:duotone>
              <a:prstClr val="black"/>
              <a:srgbClr val="AE78D6">
                <a:tint val="45000"/>
                <a:satMod val="400000"/>
              </a:srgbClr>
            </a:duotone>
            <a:extLst>
              <a:ext uri="{BEBA8EAE-BF5A-486C-A8C5-ECC9F3942E4B}">
                <a14:imgProps xmlns:a14="http://schemas.microsoft.com/office/drawing/2010/main">
                  <a14:imgLayer r:embed="rId6">
                    <a14:imgEffect>
                      <a14:brightnessContrast bright="-20000" contrast="-40000"/>
                    </a14:imgEffect>
                  </a14:imgLayer>
                </a14:imgProps>
              </a:ext>
              <a:ext uri="{28A0092B-C50C-407E-A947-70E740481C1C}">
                <a14:useLocalDpi xmlns:a14="http://schemas.microsoft.com/office/drawing/2010/main" val="0"/>
              </a:ext>
              <a:ext uri="{837473B0-CC2E-450A-ABE3-18F120FF3D39}">
                <a1611:picAttrSrcUrl xmlns:a1611="http://schemas.microsoft.com/office/drawing/2016/11/main" r:id="rId7"/>
              </a:ext>
            </a:extLst>
          </a:blip>
          <a:stretch>
            <a:fillRect/>
          </a:stretch>
        </p:blipFill>
        <p:spPr>
          <a:xfrm rot="5400000">
            <a:off x="943859" y="2085930"/>
            <a:ext cx="2980944" cy="1259682"/>
          </a:xfrm>
          <a:prstGeom prst="rect">
            <a:avLst/>
          </a:prstGeom>
        </p:spPr>
      </p:pic>
      <p:cxnSp>
        <p:nvCxnSpPr>
          <p:cNvPr id="81" name="Straight Connector 80">
            <a:extLst>
              <a:ext uri="{FF2B5EF4-FFF2-40B4-BE49-F238E27FC236}">
                <a16:creationId xmlns:a16="http://schemas.microsoft.com/office/drawing/2014/main" id="{ACCFC7AD-1F10-17B9-815F-F4E4462235F3}"/>
              </a:ext>
            </a:extLst>
          </p:cNvPr>
          <p:cNvCxnSpPr/>
          <p:nvPr/>
        </p:nvCxnSpPr>
        <p:spPr>
          <a:xfrm>
            <a:off x="0" y="1223392"/>
            <a:ext cx="2519363" cy="0"/>
          </a:xfrm>
          <a:prstGeom prst="line">
            <a:avLst/>
          </a:prstGeom>
          <a:ln w="3175">
            <a:prstDash val="sysDot"/>
          </a:ln>
        </p:spPr>
        <p:style>
          <a:lnRef idx="1">
            <a:schemeClr val="accent3"/>
          </a:lnRef>
          <a:fillRef idx="0">
            <a:schemeClr val="accent3"/>
          </a:fillRef>
          <a:effectRef idx="0">
            <a:schemeClr val="accent3"/>
          </a:effectRef>
          <a:fontRef idx="minor">
            <a:schemeClr val="tx1"/>
          </a:fontRef>
        </p:style>
      </p:cxnSp>
      <p:sp>
        <p:nvSpPr>
          <p:cNvPr id="82" name="Rectangle 81">
            <a:extLst>
              <a:ext uri="{FF2B5EF4-FFF2-40B4-BE49-F238E27FC236}">
                <a16:creationId xmlns:a16="http://schemas.microsoft.com/office/drawing/2014/main" id="{F70BA778-E2C3-3D94-476A-C500CC2ED8A0}"/>
              </a:ext>
            </a:extLst>
          </p:cNvPr>
          <p:cNvSpPr/>
          <p:nvPr/>
        </p:nvSpPr>
        <p:spPr>
          <a:xfrm>
            <a:off x="431999" y="922701"/>
            <a:ext cx="668654" cy="228593"/>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l-PL" sz="900" dirty="0" err="1">
                <a:latin typeface="Tahoma" panose="020B0604030504040204" pitchFamily="34" charset="0"/>
                <a:ea typeface="Tahoma" panose="020B0604030504040204" pitchFamily="34" charset="0"/>
                <a:cs typeface="Tahoma" panose="020B0604030504040204" pitchFamily="34" charset="0"/>
              </a:rPr>
              <a:t>Written</a:t>
            </a:r>
            <a:endParaRPr lang="pl-PL" sz="900" dirty="0">
              <a:latin typeface="Tahoma" panose="020B0604030504040204" pitchFamily="34" charset="0"/>
              <a:ea typeface="Tahoma" panose="020B0604030504040204" pitchFamily="34" charset="0"/>
              <a:cs typeface="Tahoma" panose="020B0604030504040204" pitchFamily="34" charset="0"/>
            </a:endParaRPr>
          </a:p>
        </p:txBody>
      </p:sp>
      <p:sp>
        <p:nvSpPr>
          <p:cNvPr id="83" name="Rectangle 82">
            <a:hlinkClick r:id="rId8" action="ppaction://hlinksldjump"/>
            <a:extLst>
              <a:ext uri="{FF2B5EF4-FFF2-40B4-BE49-F238E27FC236}">
                <a16:creationId xmlns:a16="http://schemas.microsoft.com/office/drawing/2014/main" id="{CE48659E-2006-986C-100C-AB0C21E13B92}"/>
              </a:ext>
            </a:extLst>
          </p:cNvPr>
          <p:cNvSpPr/>
          <p:nvPr/>
        </p:nvSpPr>
        <p:spPr>
          <a:xfrm>
            <a:off x="1353503" y="922700"/>
            <a:ext cx="668654" cy="228593"/>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l-PL" sz="900" dirty="0">
                <a:latin typeface="Tahoma" panose="020B0604030504040204" pitchFamily="34" charset="0"/>
                <a:ea typeface="Tahoma" panose="020B0604030504040204" pitchFamily="34" charset="0"/>
                <a:cs typeface="Tahoma" panose="020B0604030504040204" pitchFamily="34" charset="0"/>
              </a:rPr>
              <a:t>Video</a:t>
            </a:r>
          </a:p>
        </p:txBody>
      </p:sp>
      <p:pic>
        <p:nvPicPr>
          <p:cNvPr id="85" name="Picture 84">
            <a:hlinkClick r:id="rId8" action="ppaction://hlinksldjump"/>
            <a:extLst>
              <a:ext uri="{FF2B5EF4-FFF2-40B4-BE49-F238E27FC236}">
                <a16:creationId xmlns:a16="http://schemas.microsoft.com/office/drawing/2014/main" id="{1F9AEFD9-3E49-E51E-2F89-3E80C3AF1859}"/>
              </a:ext>
            </a:extLst>
          </p:cNvPr>
          <p:cNvPicPr>
            <a:picLocks noChangeAspect="1"/>
          </p:cNvPicPr>
          <p:nvPr/>
        </p:nvPicPr>
        <p:blipFill rotWithShape="1">
          <a:blip r:embed="rId9">
            <a:clrChange>
              <a:clrFrom>
                <a:srgbClr val="FFFFFF"/>
              </a:clrFrom>
              <a:clrTo>
                <a:srgbClr val="FFFFFF">
                  <a:alpha val="0"/>
                </a:srgbClr>
              </a:clrTo>
            </a:clrChange>
            <a:extLst>
              <a:ext uri="{28A0092B-C50C-407E-A947-70E740481C1C}">
                <a14:useLocalDpi xmlns:a14="http://schemas.microsoft.com/office/drawing/2010/main" val="0"/>
              </a:ext>
              <a:ext uri="{837473B0-CC2E-450A-ABE3-18F120FF3D39}">
                <a1611:picAttrSrcUrl xmlns:a1611="http://schemas.microsoft.com/office/drawing/2016/11/main" r:id="rId10"/>
              </a:ext>
            </a:extLst>
          </a:blip>
          <a:srcRect l="31589" t="47871" r="33004" b="25738"/>
          <a:stretch/>
        </p:blipFill>
        <p:spPr>
          <a:xfrm>
            <a:off x="999168" y="900304"/>
            <a:ext cx="561983" cy="311084"/>
          </a:xfrm>
          <a:prstGeom prst="rect">
            <a:avLst/>
          </a:prstGeom>
        </p:spPr>
      </p:pic>
      <p:sp>
        <p:nvSpPr>
          <p:cNvPr id="89" name="Rectangle 88">
            <a:extLst>
              <a:ext uri="{FF2B5EF4-FFF2-40B4-BE49-F238E27FC236}">
                <a16:creationId xmlns:a16="http://schemas.microsoft.com/office/drawing/2014/main" id="{1C1FD83F-9256-696B-2B1B-B81B23D9AA77}"/>
              </a:ext>
            </a:extLst>
          </p:cNvPr>
          <p:cNvSpPr/>
          <p:nvPr/>
        </p:nvSpPr>
        <p:spPr>
          <a:xfrm>
            <a:off x="1682314" y="4367759"/>
            <a:ext cx="824983" cy="666433"/>
          </a:xfrm>
          <a:prstGeom prst="rect">
            <a:avLst/>
          </a:prstGeom>
          <a:solidFill>
            <a:srgbClr val="8238BA"/>
          </a:solidFill>
          <a:ln>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b"/>
          <a:lstStyle/>
          <a:p>
            <a:pPr algn="ctr"/>
            <a:r>
              <a:rPr lang="pl-PL" sz="1100" dirty="0">
                <a:latin typeface="Tahoma" panose="020B0604030504040204" pitchFamily="34" charset="0"/>
                <a:ea typeface="Tahoma" panose="020B0604030504040204" pitchFamily="34" charset="0"/>
                <a:cs typeface="Tahoma" panose="020B0604030504040204" pitchFamily="34" charset="0"/>
              </a:rPr>
              <a:t>Profile</a:t>
            </a:r>
          </a:p>
        </p:txBody>
      </p:sp>
      <p:sp>
        <p:nvSpPr>
          <p:cNvPr id="90" name="Rectangle 89">
            <a:extLst>
              <a:ext uri="{FF2B5EF4-FFF2-40B4-BE49-F238E27FC236}">
                <a16:creationId xmlns:a16="http://schemas.microsoft.com/office/drawing/2014/main" id="{3C5E783F-7EEE-7C07-4F31-95A4EE95A415}"/>
              </a:ext>
            </a:extLst>
          </p:cNvPr>
          <p:cNvSpPr/>
          <p:nvPr/>
        </p:nvSpPr>
        <p:spPr>
          <a:xfrm>
            <a:off x="0" y="4367758"/>
            <a:ext cx="824983" cy="666433"/>
          </a:xfrm>
          <a:prstGeom prst="rect">
            <a:avLst/>
          </a:prstGeom>
          <a:solidFill>
            <a:srgbClr val="8238BA"/>
          </a:solidFill>
          <a:ln>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b"/>
          <a:lstStyle/>
          <a:p>
            <a:pPr algn="ctr"/>
            <a:r>
              <a:rPr lang="pl-PL" sz="1100" dirty="0" err="1">
                <a:latin typeface="Tahoma" panose="020B0604030504040204" pitchFamily="34" charset="0"/>
                <a:ea typeface="Tahoma" panose="020B0604030504040204" pitchFamily="34" charset="0"/>
                <a:cs typeface="Tahoma" panose="020B0604030504040204" pitchFamily="34" charset="0"/>
              </a:rPr>
              <a:t>Learn</a:t>
            </a:r>
            <a:endParaRPr lang="pl-PL" dirty="0">
              <a:latin typeface="Tahoma" panose="020B0604030504040204" pitchFamily="34" charset="0"/>
              <a:ea typeface="Tahoma" panose="020B0604030504040204" pitchFamily="34" charset="0"/>
              <a:cs typeface="Tahoma" panose="020B0604030504040204" pitchFamily="34" charset="0"/>
            </a:endParaRPr>
          </a:p>
        </p:txBody>
      </p:sp>
      <p:sp>
        <p:nvSpPr>
          <p:cNvPr id="91" name="Rectangle 90">
            <a:hlinkClick r:id="rId11" action="ppaction://hlinksldjump"/>
            <a:extLst>
              <a:ext uri="{FF2B5EF4-FFF2-40B4-BE49-F238E27FC236}">
                <a16:creationId xmlns:a16="http://schemas.microsoft.com/office/drawing/2014/main" id="{5E77B17A-F4D1-CD83-59D7-7178159D02AD}"/>
              </a:ext>
            </a:extLst>
          </p:cNvPr>
          <p:cNvSpPr/>
          <p:nvPr/>
        </p:nvSpPr>
        <p:spPr>
          <a:xfrm>
            <a:off x="841157" y="4367758"/>
            <a:ext cx="824983" cy="666433"/>
          </a:xfrm>
          <a:prstGeom prst="rect">
            <a:avLst/>
          </a:prstGeom>
          <a:solidFill>
            <a:srgbClr val="8238BA"/>
          </a:solidFill>
          <a:ln>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b"/>
          <a:lstStyle/>
          <a:p>
            <a:pPr algn="ctr"/>
            <a:r>
              <a:rPr lang="pl-PL" sz="1100" dirty="0" err="1">
                <a:latin typeface="Tahoma" panose="020B0604030504040204" pitchFamily="34" charset="0"/>
                <a:ea typeface="Tahoma" panose="020B0604030504040204" pitchFamily="34" charset="0"/>
                <a:cs typeface="Tahoma" panose="020B0604030504040204" pitchFamily="34" charset="0"/>
              </a:rPr>
              <a:t>Add</a:t>
            </a:r>
            <a:r>
              <a:rPr lang="pl-PL" sz="1100" dirty="0">
                <a:latin typeface="Tahoma" panose="020B0604030504040204" pitchFamily="34" charset="0"/>
                <a:ea typeface="Tahoma" panose="020B0604030504040204" pitchFamily="34" charset="0"/>
                <a:cs typeface="Tahoma" panose="020B0604030504040204" pitchFamily="34" charset="0"/>
              </a:rPr>
              <a:t> </a:t>
            </a:r>
            <a:r>
              <a:rPr lang="pl-PL" sz="1100" dirty="0" err="1">
                <a:latin typeface="Tahoma" panose="020B0604030504040204" pitchFamily="34" charset="0"/>
                <a:ea typeface="Tahoma" panose="020B0604030504040204" pitchFamily="34" charset="0"/>
                <a:cs typeface="Tahoma" panose="020B0604030504040204" pitchFamily="34" charset="0"/>
              </a:rPr>
              <a:t>new</a:t>
            </a:r>
            <a:endParaRPr lang="pl-PL" sz="1100" dirty="0">
              <a:latin typeface="Tahoma" panose="020B0604030504040204" pitchFamily="34" charset="0"/>
              <a:ea typeface="Tahoma" panose="020B0604030504040204" pitchFamily="34" charset="0"/>
              <a:cs typeface="Tahoma" panose="020B0604030504040204" pitchFamily="34" charset="0"/>
            </a:endParaRPr>
          </a:p>
        </p:txBody>
      </p:sp>
      <p:pic>
        <p:nvPicPr>
          <p:cNvPr id="93" name="Graphic 92" descr="Graduation cap">
            <a:extLst>
              <a:ext uri="{FF2B5EF4-FFF2-40B4-BE49-F238E27FC236}">
                <a16:creationId xmlns:a16="http://schemas.microsoft.com/office/drawing/2014/main" id="{BE705C42-3973-65BD-4E6F-CCFA3D2DC5D8}"/>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33867" y="4295660"/>
            <a:ext cx="596264" cy="596264"/>
          </a:xfrm>
          <a:prstGeom prst="rect">
            <a:avLst/>
          </a:prstGeom>
        </p:spPr>
      </p:pic>
      <p:pic>
        <p:nvPicPr>
          <p:cNvPr id="95" name="Graphic 94" descr="Add">
            <a:hlinkClick r:id="rId11" action="ppaction://hlinksldjump"/>
            <a:extLst>
              <a:ext uri="{FF2B5EF4-FFF2-40B4-BE49-F238E27FC236}">
                <a16:creationId xmlns:a16="http://schemas.microsoft.com/office/drawing/2014/main" id="{1CEB4403-D51B-8825-7EB0-B66138449739}"/>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1044980" y="4427361"/>
            <a:ext cx="434405" cy="365321"/>
          </a:xfrm>
          <a:prstGeom prst="rect">
            <a:avLst/>
          </a:prstGeom>
        </p:spPr>
      </p:pic>
      <p:pic>
        <p:nvPicPr>
          <p:cNvPr id="97" name="Graphic 96" descr="User">
            <a:extLst>
              <a:ext uri="{FF2B5EF4-FFF2-40B4-BE49-F238E27FC236}">
                <a16:creationId xmlns:a16="http://schemas.microsoft.com/office/drawing/2014/main" id="{141ED160-3CAE-429F-9594-BDC0CD58129E}"/>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1875476" y="4359412"/>
            <a:ext cx="456197" cy="456197"/>
          </a:xfrm>
          <a:prstGeom prst="rect">
            <a:avLst/>
          </a:prstGeom>
        </p:spPr>
      </p:pic>
      <p:sp>
        <p:nvSpPr>
          <p:cNvPr id="99" name="Rectangle: Rounded Corners 98">
            <a:extLst>
              <a:ext uri="{FF2B5EF4-FFF2-40B4-BE49-F238E27FC236}">
                <a16:creationId xmlns:a16="http://schemas.microsoft.com/office/drawing/2014/main" id="{69919BF3-9B46-F244-E65B-FAA3C297B03C}"/>
              </a:ext>
            </a:extLst>
          </p:cNvPr>
          <p:cNvSpPr/>
          <p:nvPr/>
        </p:nvSpPr>
        <p:spPr>
          <a:xfrm>
            <a:off x="1445216" y="82821"/>
            <a:ext cx="984941" cy="193404"/>
          </a:xfrm>
          <a:prstGeom prst="roundRect">
            <a:avLst/>
          </a:prstGeom>
          <a:gradFill flip="none" rotWithShape="1">
            <a:gsLst>
              <a:gs pos="0">
                <a:srgbClr val="AE78D6"/>
              </a:gs>
              <a:gs pos="100000">
                <a:srgbClr val="AE78D6">
                  <a:shade val="100000"/>
                  <a:satMod val="115000"/>
                </a:srgbClr>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pl-PL" sz="800" dirty="0">
                <a:latin typeface="Tahoma" panose="020B0604030504040204" pitchFamily="34" charset="0"/>
                <a:ea typeface="Tahoma" panose="020B0604030504040204" pitchFamily="34" charset="0"/>
                <a:cs typeface="Tahoma" panose="020B0604030504040204" pitchFamily="34" charset="0"/>
              </a:rPr>
              <a:t>22h </a:t>
            </a:r>
            <a:r>
              <a:rPr lang="pl-PL" sz="800" dirty="0" err="1">
                <a:latin typeface="Tahoma" panose="020B0604030504040204" pitchFamily="34" charset="0"/>
                <a:ea typeface="Tahoma" panose="020B0604030504040204" pitchFamily="34" charset="0"/>
                <a:cs typeface="Tahoma" panose="020B0604030504040204" pitchFamily="34" charset="0"/>
              </a:rPr>
              <a:t>this</a:t>
            </a:r>
            <a:r>
              <a:rPr lang="pl-PL" sz="800" dirty="0">
                <a:latin typeface="Tahoma" panose="020B0604030504040204" pitchFamily="34" charset="0"/>
                <a:ea typeface="Tahoma" panose="020B0604030504040204" pitchFamily="34" charset="0"/>
                <a:cs typeface="Tahoma" panose="020B0604030504040204" pitchFamily="34" charset="0"/>
              </a:rPr>
              <a:t> </a:t>
            </a:r>
            <a:r>
              <a:rPr lang="pl-PL" sz="800" dirty="0" err="1">
                <a:latin typeface="Tahoma" panose="020B0604030504040204" pitchFamily="34" charset="0"/>
                <a:ea typeface="Tahoma" panose="020B0604030504040204" pitchFamily="34" charset="0"/>
                <a:cs typeface="Tahoma" panose="020B0604030504040204" pitchFamily="34" charset="0"/>
              </a:rPr>
              <a:t>week</a:t>
            </a:r>
            <a:endParaRPr lang="pl-PL" sz="800" dirty="0">
              <a:latin typeface="Tahoma" panose="020B0604030504040204" pitchFamily="34" charset="0"/>
              <a:ea typeface="Tahoma" panose="020B0604030504040204" pitchFamily="34" charset="0"/>
              <a:cs typeface="Tahoma" panose="020B0604030504040204" pitchFamily="34" charset="0"/>
            </a:endParaRPr>
          </a:p>
        </p:txBody>
      </p:sp>
      <p:pic>
        <p:nvPicPr>
          <p:cNvPr id="100" name="Graphic 99" descr="Daily calendar">
            <a:extLst>
              <a:ext uri="{FF2B5EF4-FFF2-40B4-BE49-F238E27FC236}">
                <a16:creationId xmlns:a16="http://schemas.microsoft.com/office/drawing/2014/main" id="{62AA96F5-804D-C671-2B83-64CB3F993CF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473831" y="82820"/>
            <a:ext cx="198120" cy="198120"/>
          </a:xfrm>
          <a:prstGeom prst="rect">
            <a:avLst/>
          </a:prstGeom>
        </p:spPr>
      </p:pic>
    </p:spTree>
    <p:extLst>
      <p:ext uri="{BB962C8B-B14F-4D97-AF65-F5344CB8AC3E}">
        <p14:creationId xmlns:p14="http://schemas.microsoft.com/office/powerpoint/2010/main" val="177070367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3F1C5A"/>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A1B6843-7FFE-C546-2C9C-142ABA696914}"/>
              </a:ext>
            </a:extLst>
          </p:cNvPr>
          <p:cNvSpPr/>
          <p:nvPr/>
        </p:nvSpPr>
        <p:spPr>
          <a:xfrm>
            <a:off x="187689" y="2895600"/>
            <a:ext cx="2143983" cy="1721803"/>
          </a:xfrm>
          <a:prstGeom prst="rect">
            <a:avLst/>
          </a:prstGeom>
          <a:solidFill>
            <a:schemeClr val="tx1">
              <a:lumMod val="95000"/>
              <a:lumOff val="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7" name="Rectangle: Rounded Corners 6">
            <a:extLst>
              <a:ext uri="{FF2B5EF4-FFF2-40B4-BE49-F238E27FC236}">
                <a16:creationId xmlns:a16="http://schemas.microsoft.com/office/drawing/2014/main" id="{3F3E9B08-A05D-0E70-E150-649DC11A151A}"/>
              </a:ext>
            </a:extLst>
          </p:cNvPr>
          <p:cNvSpPr/>
          <p:nvPr/>
        </p:nvSpPr>
        <p:spPr>
          <a:xfrm>
            <a:off x="795290" y="2952488"/>
            <a:ext cx="856298" cy="243163"/>
          </a:xfrm>
          <a:prstGeom prst="roundRect">
            <a:avLst/>
          </a:prstGeom>
          <a:noFill/>
          <a:ln>
            <a:solidFill>
              <a:srgbClr val="AE78D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l-PL" sz="800" dirty="0" err="1">
                <a:latin typeface="Tahoma" panose="020B0604030504040204" pitchFamily="34" charset="0"/>
                <a:ea typeface="Tahoma" panose="020B0604030504040204" pitchFamily="34" charset="0"/>
                <a:cs typeface="Tahoma" panose="020B0604030504040204" pitchFamily="34" charset="0"/>
              </a:rPr>
              <a:t>introduction</a:t>
            </a:r>
            <a:endParaRPr lang="pl-PL" sz="800" dirty="0">
              <a:latin typeface="Tahoma" panose="020B0604030504040204" pitchFamily="34" charset="0"/>
              <a:ea typeface="Tahoma" panose="020B0604030504040204" pitchFamily="34" charset="0"/>
              <a:cs typeface="Tahoma" panose="020B0604030504040204" pitchFamily="34" charset="0"/>
            </a:endParaRPr>
          </a:p>
        </p:txBody>
      </p:sp>
      <p:sp>
        <p:nvSpPr>
          <p:cNvPr id="8" name="Rectangle: Rounded Corners 7">
            <a:extLst>
              <a:ext uri="{FF2B5EF4-FFF2-40B4-BE49-F238E27FC236}">
                <a16:creationId xmlns:a16="http://schemas.microsoft.com/office/drawing/2014/main" id="{4EFA289D-665E-0922-072C-07F0140EFC3A}"/>
              </a:ext>
            </a:extLst>
          </p:cNvPr>
          <p:cNvSpPr/>
          <p:nvPr/>
        </p:nvSpPr>
        <p:spPr>
          <a:xfrm>
            <a:off x="810383" y="3382297"/>
            <a:ext cx="856298" cy="403860"/>
          </a:xfrm>
          <a:prstGeom prst="roundRect">
            <a:avLst/>
          </a:prstGeom>
          <a:solidFill>
            <a:srgbClr val="5F32A0"/>
          </a:solidFill>
          <a:ln>
            <a:solidFill>
              <a:srgbClr val="AE78D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l-PL" sz="800" dirty="0">
                <a:latin typeface="Tahoma" panose="020B0604030504040204" pitchFamily="34" charset="0"/>
                <a:ea typeface="Tahoma" panose="020B0604030504040204" pitchFamily="34" charset="0"/>
                <a:cs typeface="Tahoma" panose="020B0604030504040204" pitchFamily="34" charset="0"/>
              </a:rPr>
              <a:t>Definition of </a:t>
            </a:r>
            <a:r>
              <a:rPr lang="pl-PL" sz="800" dirty="0" err="1">
                <a:latin typeface="Tahoma" panose="020B0604030504040204" pitchFamily="34" charset="0"/>
                <a:ea typeface="Tahoma" panose="020B0604030504040204" pitchFamily="34" charset="0"/>
                <a:cs typeface="Tahoma" panose="020B0604030504040204" pitchFamily="34" charset="0"/>
              </a:rPr>
              <a:t>heat</a:t>
            </a:r>
            <a:r>
              <a:rPr lang="pl-PL" sz="800" dirty="0">
                <a:latin typeface="Tahoma" panose="020B0604030504040204" pitchFamily="34" charset="0"/>
                <a:ea typeface="Tahoma" panose="020B0604030504040204" pitchFamily="34" charset="0"/>
                <a:cs typeface="Tahoma" panose="020B0604030504040204" pitchFamily="34" charset="0"/>
              </a:rPr>
              <a:t> transfer</a:t>
            </a:r>
          </a:p>
        </p:txBody>
      </p:sp>
      <p:sp>
        <p:nvSpPr>
          <p:cNvPr id="9" name="Rectangle: Rounded Corners 8">
            <a:extLst>
              <a:ext uri="{FF2B5EF4-FFF2-40B4-BE49-F238E27FC236}">
                <a16:creationId xmlns:a16="http://schemas.microsoft.com/office/drawing/2014/main" id="{19A2ECE4-013A-35D5-75CD-37BF8C81ADD2}"/>
              </a:ext>
            </a:extLst>
          </p:cNvPr>
          <p:cNvSpPr/>
          <p:nvPr/>
        </p:nvSpPr>
        <p:spPr>
          <a:xfrm>
            <a:off x="810383" y="4022377"/>
            <a:ext cx="856298" cy="403860"/>
          </a:xfrm>
          <a:prstGeom prst="roundRect">
            <a:avLst/>
          </a:prstGeom>
          <a:solidFill>
            <a:srgbClr val="5F32A0"/>
          </a:solidFill>
          <a:ln>
            <a:solidFill>
              <a:srgbClr val="AE78D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l-PL" sz="800" dirty="0">
                <a:latin typeface="Tahoma" panose="020B0604030504040204" pitchFamily="34" charset="0"/>
                <a:ea typeface="Tahoma" panose="020B0604030504040204" pitchFamily="34" charset="0"/>
                <a:cs typeface="Tahoma" panose="020B0604030504040204" pitchFamily="34" charset="0"/>
              </a:rPr>
              <a:t>1st law of </a:t>
            </a:r>
            <a:r>
              <a:rPr lang="pl-PL" sz="800" dirty="0" err="1">
                <a:latin typeface="Tahoma" panose="020B0604030504040204" pitchFamily="34" charset="0"/>
                <a:ea typeface="Tahoma" panose="020B0604030504040204" pitchFamily="34" charset="0"/>
                <a:cs typeface="Tahoma" panose="020B0604030504040204" pitchFamily="34" charset="0"/>
              </a:rPr>
              <a:t>thermo</a:t>
            </a:r>
            <a:r>
              <a:rPr lang="pl-PL" sz="800" dirty="0">
                <a:latin typeface="Tahoma" panose="020B0604030504040204" pitchFamily="34" charset="0"/>
                <a:ea typeface="Tahoma" panose="020B0604030504040204" pitchFamily="34" charset="0"/>
                <a:cs typeface="Tahoma" panose="020B0604030504040204" pitchFamily="34" charset="0"/>
              </a:rPr>
              <a:t>.</a:t>
            </a:r>
          </a:p>
        </p:txBody>
      </p:sp>
      <p:cxnSp>
        <p:nvCxnSpPr>
          <p:cNvPr id="10" name="Straight Connector 9">
            <a:extLst>
              <a:ext uri="{FF2B5EF4-FFF2-40B4-BE49-F238E27FC236}">
                <a16:creationId xmlns:a16="http://schemas.microsoft.com/office/drawing/2014/main" id="{4E242012-E226-2FCB-381D-8600D2C2E630}"/>
              </a:ext>
            </a:extLst>
          </p:cNvPr>
          <p:cNvCxnSpPr>
            <a:stCxn id="8" idx="2"/>
            <a:endCxn id="9" idx="0"/>
          </p:cNvCxnSpPr>
          <p:nvPr/>
        </p:nvCxnSpPr>
        <p:spPr>
          <a:xfrm>
            <a:off x="1238532" y="3786157"/>
            <a:ext cx="0" cy="236220"/>
          </a:xfrm>
          <a:prstGeom prst="line">
            <a:avLst/>
          </a:prstGeom>
          <a:ln w="28575">
            <a:solidFill>
              <a:srgbClr val="AE78D6"/>
            </a:solidFill>
            <a:prstDash val="sysDot"/>
          </a:ln>
        </p:spPr>
        <p:style>
          <a:lnRef idx="1">
            <a:schemeClr val="accent1"/>
          </a:lnRef>
          <a:fillRef idx="0">
            <a:schemeClr val="accent1"/>
          </a:fillRef>
          <a:effectRef idx="0">
            <a:schemeClr val="accent1"/>
          </a:effectRef>
          <a:fontRef idx="minor">
            <a:schemeClr val="tx1"/>
          </a:fontRef>
        </p:style>
      </p:cxnSp>
      <p:sp>
        <p:nvSpPr>
          <p:cNvPr id="47" name="Rectangle: Rounded Corners 46">
            <a:extLst>
              <a:ext uri="{FF2B5EF4-FFF2-40B4-BE49-F238E27FC236}">
                <a16:creationId xmlns:a16="http://schemas.microsoft.com/office/drawing/2014/main" id="{FAD78218-A912-6BD4-C646-18C7BF7C8693}"/>
              </a:ext>
            </a:extLst>
          </p:cNvPr>
          <p:cNvSpPr/>
          <p:nvPr/>
        </p:nvSpPr>
        <p:spPr>
          <a:xfrm>
            <a:off x="403384" y="422910"/>
            <a:ext cx="1712595" cy="375285"/>
          </a:xfrm>
          <a:prstGeom prst="roundRect">
            <a:avLst>
              <a:gd name="adj" fmla="val 50000"/>
            </a:avLst>
          </a:prstGeom>
          <a:solidFill>
            <a:srgbClr val="AE78D6"/>
          </a:solidFill>
          <a:ln cap="rnd" cmpd="sng">
            <a:solidFill>
              <a:schemeClr val="tx1">
                <a:lumMod val="95000"/>
                <a:lumOff val="5000"/>
                <a:alpha val="96000"/>
              </a:schemeClr>
            </a:solidFill>
          </a:ln>
          <a:effectLst>
            <a:softEdge rad="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l-PL" sz="1000" dirty="0" err="1">
                <a:latin typeface="Tahoma" panose="020B0604030504040204" pitchFamily="34" charset="0"/>
                <a:ea typeface="Tahoma" panose="020B0604030504040204" pitchFamily="34" charset="0"/>
                <a:cs typeface="Tahoma" panose="020B0604030504040204" pitchFamily="34" charset="0"/>
              </a:rPr>
              <a:t>Create</a:t>
            </a:r>
            <a:r>
              <a:rPr lang="pl-PL" sz="1000" dirty="0">
                <a:latin typeface="Tahoma" panose="020B0604030504040204" pitchFamily="34" charset="0"/>
                <a:ea typeface="Tahoma" panose="020B0604030504040204" pitchFamily="34" charset="0"/>
                <a:cs typeface="Tahoma" panose="020B0604030504040204" pitchFamily="34" charset="0"/>
              </a:rPr>
              <a:t> </a:t>
            </a:r>
            <a:r>
              <a:rPr lang="pl-PL" sz="1000" dirty="0" err="1">
                <a:latin typeface="Tahoma" panose="020B0604030504040204" pitchFamily="34" charset="0"/>
                <a:ea typeface="Tahoma" panose="020B0604030504040204" pitchFamily="34" charset="0"/>
                <a:cs typeface="Tahoma" panose="020B0604030504040204" pitchFamily="34" charset="0"/>
              </a:rPr>
              <a:t>course</a:t>
            </a:r>
            <a:endParaRPr lang="pl-PL" sz="1000" dirty="0">
              <a:latin typeface="Tahoma" panose="020B0604030504040204" pitchFamily="34" charset="0"/>
              <a:ea typeface="Tahoma" panose="020B0604030504040204" pitchFamily="34" charset="0"/>
              <a:cs typeface="Tahoma" panose="020B0604030504040204" pitchFamily="34" charset="0"/>
            </a:endParaRPr>
          </a:p>
        </p:txBody>
      </p:sp>
      <p:cxnSp>
        <p:nvCxnSpPr>
          <p:cNvPr id="49" name="Straight Connector 48">
            <a:extLst>
              <a:ext uri="{FF2B5EF4-FFF2-40B4-BE49-F238E27FC236}">
                <a16:creationId xmlns:a16="http://schemas.microsoft.com/office/drawing/2014/main" id="{13EE3706-9B9C-ABBD-81A3-B2458B33C0F6}"/>
              </a:ext>
            </a:extLst>
          </p:cNvPr>
          <p:cNvCxnSpPr/>
          <p:nvPr/>
        </p:nvCxnSpPr>
        <p:spPr>
          <a:xfrm>
            <a:off x="-1" y="512445"/>
            <a:ext cx="432000" cy="0"/>
          </a:xfrm>
          <a:prstGeom prst="line">
            <a:avLst/>
          </a:prstGeom>
          <a:ln w="127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1C7D03FE-06FC-C94B-9F71-35DDCEEF550F}"/>
              </a:ext>
            </a:extLst>
          </p:cNvPr>
          <p:cNvCxnSpPr/>
          <p:nvPr/>
        </p:nvCxnSpPr>
        <p:spPr>
          <a:xfrm>
            <a:off x="0" y="704850"/>
            <a:ext cx="432000" cy="0"/>
          </a:xfrm>
          <a:prstGeom prst="line">
            <a:avLst/>
          </a:prstGeom>
          <a:ln w="127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6218247D-CB9F-18AB-9310-B63BE90ECB92}"/>
              </a:ext>
            </a:extLst>
          </p:cNvPr>
          <p:cNvCxnSpPr/>
          <p:nvPr/>
        </p:nvCxnSpPr>
        <p:spPr>
          <a:xfrm>
            <a:off x="2087363" y="512445"/>
            <a:ext cx="432000" cy="0"/>
          </a:xfrm>
          <a:prstGeom prst="line">
            <a:avLst/>
          </a:prstGeom>
          <a:ln w="127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E60CA7FF-9C98-8724-56AC-808D20B9B093}"/>
              </a:ext>
            </a:extLst>
          </p:cNvPr>
          <p:cNvCxnSpPr/>
          <p:nvPr/>
        </p:nvCxnSpPr>
        <p:spPr>
          <a:xfrm>
            <a:off x="2087364" y="704850"/>
            <a:ext cx="432000" cy="0"/>
          </a:xfrm>
          <a:prstGeom prst="line">
            <a:avLst/>
          </a:prstGeom>
          <a:ln w="127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pic>
        <p:nvPicPr>
          <p:cNvPr id="78" name="Picture 77">
            <a:extLst>
              <a:ext uri="{FF2B5EF4-FFF2-40B4-BE49-F238E27FC236}">
                <a16:creationId xmlns:a16="http://schemas.microsoft.com/office/drawing/2014/main" id="{F4AFC9D0-5E75-91C6-AC05-904CA4E57047}"/>
              </a:ext>
            </a:extLst>
          </p:cNvPr>
          <p:cNvPicPr>
            <a:picLocks noChangeAspect="1"/>
          </p:cNvPicPr>
          <p:nvPr/>
        </p:nvPicPr>
        <p:blipFill>
          <a:blip r:embed="rId2">
            <a:duotone>
              <a:prstClr val="black"/>
              <a:srgbClr val="AE78D6">
                <a:tint val="45000"/>
                <a:satMod val="400000"/>
              </a:srgb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168856" y="3772032"/>
            <a:ext cx="2128891" cy="1064446"/>
          </a:xfrm>
          <a:prstGeom prst="rect">
            <a:avLst/>
          </a:prstGeom>
        </p:spPr>
      </p:pic>
      <p:sp>
        <p:nvSpPr>
          <p:cNvPr id="82" name="Rectangle 81">
            <a:extLst>
              <a:ext uri="{FF2B5EF4-FFF2-40B4-BE49-F238E27FC236}">
                <a16:creationId xmlns:a16="http://schemas.microsoft.com/office/drawing/2014/main" id="{F70BA778-E2C3-3D94-476A-C500CC2ED8A0}"/>
              </a:ext>
            </a:extLst>
          </p:cNvPr>
          <p:cNvSpPr/>
          <p:nvPr/>
        </p:nvSpPr>
        <p:spPr>
          <a:xfrm>
            <a:off x="95000" y="935167"/>
            <a:ext cx="951793" cy="228593"/>
          </a:xfrm>
          <a:prstGeom prst="rect">
            <a:avLst/>
          </a:prstGeom>
          <a:noFill/>
          <a:ln>
            <a:gradFill flip="none" rotWithShape="1">
              <a:gsLst>
                <a:gs pos="0">
                  <a:schemeClr val="accent1">
                    <a:lumMod val="5000"/>
                    <a:lumOff val="95000"/>
                  </a:schemeClr>
                </a:gs>
                <a:gs pos="100000">
                  <a:srgbClr val="3F1C5A"/>
                </a:gs>
              </a:gsLst>
              <a:lin ang="16200000" scaled="1"/>
              <a:tileRect/>
            </a:gra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l-PL" sz="900" dirty="0" err="1">
                <a:latin typeface="Tahoma" panose="020B0604030504040204" pitchFamily="34" charset="0"/>
                <a:ea typeface="Tahoma" panose="020B0604030504040204" pitchFamily="34" charset="0"/>
                <a:cs typeface="Tahoma" panose="020B0604030504040204" pitchFamily="34" charset="0"/>
              </a:rPr>
              <a:t>Choose</a:t>
            </a:r>
            <a:r>
              <a:rPr lang="pl-PL" sz="900" dirty="0">
                <a:latin typeface="Tahoma" panose="020B0604030504040204" pitchFamily="34" charset="0"/>
                <a:ea typeface="Tahoma" panose="020B0604030504040204" pitchFamily="34" charset="0"/>
                <a:cs typeface="Tahoma" panose="020B0604030504040204" pitchFamily="34" charset="0"/>
              </a:rPr>
              <a:t> </a:t>
            </a:r>
            <a:r>
              <a:rPr lang="pl-PL" sz="900" dirty="0" err="1">
                <a:latin typeface="Tahoma" panose="020B0604030504040204" pitchFamily="34" charset="0"/>
                <a:ea typeface="Tahoma" panose="020B0604030504040204" pitchFamily="34" charset="0"/>
                <a:cs typeface="Tahoma" panose="020B0604030504040204" pitchFamily="34" charset="0"/>
              </a:rPr>
              <a:t>canva</a:t>
            </a:r>
            <a:endParaRPr lang="pl-PL" sz="900" dirty="0">
              <a:latin typeface="Tahoma" panose="020B0604030504040204" pitchFamily="34" charset="0"/>
              <a:ea typeface="Tahoma" panose="020B0604030504040204" pitchFamily="34" charset="0"/>
              <a:cs typeface="Tahoma" panose="020B0604030504040204" pitchFamily="34" charset="0"/>
            </a:endParaRPr>
          </a:p>
        </p:txBody>
      </p:sp>
      <p:sp>
        <p:nvSpPr>
          <p:cNvPr id="89" name="Rectangle 88">
            <a:extLst>
              <a:ext uri="{FF2B5EF4-FFF2-40B4-BE49-F238E27FC236}">
                <a16:creationId xmlns:a16="http://schemas.microsoft.com/office/drawing/2014/main" id="{1C1FD83F-9256-696B-2B1B-B81B23D9AA77}"/>
              </a:ext>
            </a:extLst>
          </p:cNvPr>
          <p:cNvSpPr/>
          <p:nvPr/>
        </p:nvSpPr>
        <p:spPr>
          <a:xfrm>
            <a:off x="1682314" y="4367759"/>
            <a:ext cx="824983" cy="666433"/>
          </a:xfrm>
          <a:prstGeom prst="rect">
            <a:avLst/>
          </a:prstGeom>
          <a:solidFill>
            <a:srgbClr val="8238BA"/>
          </a:solidFill>
          <a:ln>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b"/>
          <a:lstStyle/>
          <a:p>
            <a:pPr algn="ctr"/>
            <a:r>
              <a:rPr lang="pl-PL" sz="1100" dirty="0">
                <a:latin typeface="Tahoma" panose="020B0604030504040204" pitchFamily="34" charset="0"/>
                <a:ea typeface="Tahoma" panose="020B0604030504040204" pitchFamily="34" charset="0"/>
                <a:cs typeface="Tahoma" panose="020B0604030504040204" pitchFamily="34" charset="0"/>
              </a:rPr>
              <a:t>Profile</a:t>
            </a:r>
          </a:p>
        </p:txBody>
      </p:sp>
      <p:sp>
        <p:nvSpPr>
          <p:cNvPr id="90" name="Rectangle 89">
            <a:hlinkClick r:id="rId5" action="ppaction://hlinksldjump"/>
            <a:extLst>
              <a:ext uri="{FF2B5EF4-FFF2-40B4-BE49-F238E27FC236}">
                <a16:creationId xmlns:a16="http://schemas.microsoft.com/office/drawing/2014/main" id="{3C5E783F-7EEE-7C07-4F31-95A4EE95A415}"/>
              </a:ext>
            </a:extLst>
          </p:cNvPr>
          <p:cNvSpPr/>
          <p:nvPr/>
        </p:nvSpPr>
        <p:spPr>
          <a:xfrm>
            <a:off x="0" y="4367758"/>
            <a:ext cx="824983" cy="666433"/>
          </a:xfrm>
          <a:prstGeom prst="rect">
            <a:avLst/>
          </a:prstGeom>
          <a:solidFill>
            <a:srgbClr val="8238BA"/>
          </a:solidFill>
          <a:ln>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b"/>
          <a:lstStyle/>
          <a:p>
            <a:pPr algn="ctr"/>
            <a:r>
              <a:rPr lang="pl-PL" sz="1100" dirty="0" err="1">
                <a:latin typeface="Tahoma" panose="020B0604030504040204" pitchFamily="34" charset="0"/>
                <a:ea typeface="Tahoma" panose="020B0604030504040204" pitchFamily="34" charset="0"/>
                <a:cs typeface="Tahoma" panose="020B0604030504040204" pitchFamily="34" charset="0"/>
              </a:rPr>
              <a:t>Learn</a:t>
            </a:r>
            <a:endParaRPr lang="pl-PL" dirty="0">
              <a:latin typeface="Tahoma" panose="020B0604030504040204" pitchFamily="34" charset="0"/>
              <a:ea typeface="Tahoma" panose="020B0604030504040204" pitchFamily="34" charset="0"/>
              <a:cs typeface="Tahoma" panose="020B0604030504040204" pitchFamily="34" charset="0"/>
            </a:endParaRPr>
          </a:p>
        </p:txBody>
      </p:sp>
      <p:sp>
        <p:nvSpPr>
          <p:cNvPr id="91" name="Rectangle 90">
            <a:extLst>
              <a:ext uri="{FF2B5EF4-FFF2-40B4-BE49-F238E27FC236}">
                <a16:creationId xmlns:a16="http://schemas.microsoft.com/office/drawing/2014/main" id="{5E77B17A-F4D1-CD83-59D7-7178159D02AD}"/>
              </a:ext>
            </a:extLst>
          </p:cNvPr>
          <p:cNvSpPr/>
          <p:nvPr/>
        </p:nvSpPr>
        <p:spPr>
          <a:xfrm>
            <a:off x="841157" y="4367758"/>
            <a:ext cx="824983" cy="666433"/>
          </a:xfrm>
          <a:prstGeom prst="rect">
            <a:avLst/>
          </a:prstGeom>
          <a:solidFill>
            <a:srgbClr val="8238BA"/>
          </a:solidFill>
          <a:ln>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b"/>
          <a:lstStyle/>
          <a:p>
            <a:pPr algn="ctr"/>
            <a:r>
              <a:rPr lang="pl-PL" sz="1100" dirty="0" err="1">
                <a:latin typeface="Tahoma" panose="020B0604030504040204" pitchFamily="34" charset="0"/>
                <a:ea typeface="Tahoma" panose="020B0604030504040204" pitchFamily="34" charset="0"/>
                <a:cs typeface="Tahoma" panose="020B0604030504040204" pitchFamily="34" charset="0"/>
              </a:rPr>
              <a:t>Add</a:t>
            </a:r>
            <a:r>
              <a:rPr lang="pl-PL" sz="1100" dirty="0">
                <a:latin typeface="Tahoma" panose="020B0604030504040204" pitchFamily="34" charset="0"/>
                <a:ea typeface="Tahoma" panose="020B0604030504040204" pitchFamily="34" charset="0"/>
                <a:cs typeface="Tahoma" panose="020B0604030504040204" pitchFamily="34" charset="0"/>
              </a:rPr>
              <a:t> </a:t>
            </a:r>
            <a:r>
              <a:rPr lang="pl-PL" sz="1100" dirty="0" err="1">
                <a:latin typeface="Tahoma" panose="020B0604030504040204" pitchFamily="34" charset="0"/>
                <a:ea typeface="Tahoma" panose="020B0604030504040204" pitchFamily="34" charset="0"/>
                <a:cs typeface="Tahoma" panose="020B0604030504040204" pitchFamily="34" charset="0"/>
              </a:rPr>
              <a:t>new</a:t>
            </a:r>
            <a:endParaRPr lang="pl-PL" sz="1100" dirty="0">
              <a:latin typeface="Tahoma" panose="020B0604030504040204" pitchFamily="34" charset="0"/>
              <a:ea typeface="Tahoma" panose="020B0604030504040204" pitchFamily="34" charset="0"/>
              <a:cs typeface="Tahoma" panose="020B0604030504040204" pitchFamily="34" charset="0"/>
            </a:endParaRPr>
          </a:p>
        </p:txBody>
      </p:sp>
      <p:pic>
        <p:nvPicPr>
          <p:cNvPr id="93" name="Graphic 92" descr="Graduation cap">
            <a:hlinkClick r:id="rId5" action="ppaction://hlinksldjump"/>
            <a:extLst>
              <a:ext uri="{FF2B5EF4-FFF2-40B4-BE49-F238E27FC236}">
                <a16:creationId xmlns:a16="http://schemas.microsoft.com/office/drawing/2014/main" id="{BE705C42-3973-65BD-4E6F-CCFA3D2DC5D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33867" y="4295660"/>
            <a:ext cx="596264" cy="596264"/>
          </a:xfrm>
          <a:prstGeom prst="rect">
            <a:avLst/>
          </a:prstGeom>
        </p:spPr>
      </p:pic>
      <p:pic>
        <p:nvPicPr>
          <p:cNvPr id="95" name="Graphic 94" descr="Add">
            <a:extLst>
              <a:ext uri="{FF2B5EF4-FFF2-40B4-BE49-F238E27FC236}">
                <a16:creationId xmlns:a16="http://schemas.microsoft.com/office/drawing/2014/main" id="{1CEB4403-D51B-8825-7EB0-B66138449739}"/>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044980" y="4427361"/>
            <a:ext cx="434405" cy="365321"/>
          </a:xfrm>
          <a:prstGeom prst="rect">
            <a:avLst/>
          </a:prstGeom>
        </p:spPr>
      </p:pic>
      <p:pic>
        <p:nvPicPr>
          <p:cNvPr id="97" name="Graphic 96" descr="User">
            <a:extLst>
              <a:ext uri="{FF2B5EF4-FFF2-40B4-BE49-F238E27FC236}">
                <a16:creationId xmlns:a16="http://schemas.microsoft.com/office/drawing/2014/main" id="{141ED160-3CAE-429F-9594-BDC0CD58129E}"/>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875476" y="4359412"/>
            <a:ext cx="456197" cy="456197"/>
          </a:xfrm>
          <a:prstGeom prst="rect">
            <a:avLst/>
          </a:prstGeom>
        </p:spPr>
      </p:pic>
      <p:sp>
        <p:nvSpPr>
          <p:cNvPr id="2" name="Rectangle 1">
            <a:extLst>
              <a:ext uri="{FF2B5EF4-FFF2-40B4-BE49-F238E27FC236}">
                <a16:creationId xmlns:a16="http://schemas.microsoft.com/office/drawing/2014/main" id="{193E1972-4855-6063-458F-3E20F53898EC}"/>
              </a:ext>
            </a:extLst>
          </p:cNvPr>
          <p:cNvSpPr/>
          <p:nvPr/>
        </p:nvSpPr>
        <p:spPr>
          <a:xfrm>
            <a:off x="95000" y="1320824"/>
            <a:ext cx="951793" cy="228593"/>
          </a:xfrm>
          <a:prstGeom prst="rect">
            <a:avLst/>
          </a:prstGeom>
          <a:noFill/>
          <a:ln>
            <a:gradFill flip="none" rotWithShape="1">
              <a:gsLst>
                <a:gs pos="0">
                  <a:schemeClr val="accent1">
                    <a:lumMod val="5000"/>
                    <a:lumOff val="95000"/>
                  </a:schemeClr>
                </a:gs>
                <a:gs pos="100000">
                  <a:srgbClr val="3F1C5A"/>
                </a:gs>
              </a:gsLst>
              <a:lin ang="16200000" scaled="1"/>
              <a:tileRect/>
            </a:gra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l-PL" sz="900" dirty="0" err="1">
                <a:latin typeface="Tahoma" panose="020B0604030504040204" pitchFamily="34" charset="0"/>
                <a:ea typeface="Tahoma" panose="020B0604030504040204" pitchFamily="34" charset="0"/>
                <a:cs typeface="Tahoma" panose="020B0604030504040204" pitchFamily="34" charset="0"/>
              </a:rPr>
              <a:t>Choose</a:t>
            </a:r>
            <a:r>
              <a:rPr lang="pl-PL" sz="900" dirty="0">
                <a:latin typeface="Tahoma" panose="020B0604030504040204" pitchFamily="34" charset="0"/>
                <a:ea typeface="Tahoma" panose="020B0604030504040204" pitchFamily="34" charset="0"/>
                <a:cs typeface="Tahoma" panose="020B0604030504040204" pitchFamily="34" charset="0"/>
              </a:rPr>
              <a:t> </a:t>
            </a:r>
            <a:r>
              <a:rPr lang="pl-PL" sz="900" dirty="0" err="1">
                <a:latin typeface="Tahoma" panose="020B0604030504040204" pitchFamily="34" charset="0"/>
                <a:ea typeface="Tahoma" panose="020B0604030504040204" pitchFamily="34" charset="0"/>
                <a:cs typeface="Tahoma" panose="020B0604030504040204" pitchFamily="34" charset="0"/>
              </a:rPr>
              <a:t>type</a:t>
            </a:r>
            <a:endParaRPr lang="pl-PL" sz="900" dirty="0">
              <a:latin typeface="Tahoma" panose="020B0604030504040204" pitchFamily="34" charset="0"/>
              <a:ea typeface="Tahoma" panose="020B0604030504040204" pitchFamily="34" charset="0"/>
              <a:cs typeface="Tahoma" panose="020B0604030504040204" pitchFamily="34" charset="0"/>
            </a:endParaRPr>
          </a:p>
        </p:txBody>
      </p:sp>
      <p:sp>
        <p:nvSpPr>
          <p:cNvPr id="3" name="Rectangle 2">
            <a:extLst>
              <a:ext uri="{FF2B5EF4-FFF2-40B4-BE49-F238E27FC236}">
                <a16:creationId xmlns:a16="http://schemas.microsoft.com/office/drawing/2014/main" id="{42339570-D807-BFE5-76DC-316564DAE019}"/>
              </a:ext>
            </a:extLst>
          </p:cNvPr>
          <p:cNvSpPr/>
          <p:nvPr/>
        </p:nvSpPr>
        <p:spPr>
          <a:xfrm>
            <a:off x="102871" y="2174555"/>
            <a:ext cx="668654" cy="228593"/>
          </a:xfrm>
          <a:prstGeom prst="rect">
            <a:avLst/>
          </a:prstGeom>
          <a:noFill/>
          <a:ln>
            <a:gradFill flip="none" rotWithShape="1">
              <a:gsLst>
                <a:gs pos="0">
                  <a:schemeClr val="accent1">
                    <a:lumMod val="5000"/>
                    <a:lumOff val="95000"/>
                  </a:schemeClr>
                </a:gs>
                <a:gs pos="100000">
                  <a:srgbClr val="3F1C5A"/>
                </a:gs>
              </a:gsLst>
              <a:lin ang="16200000" scaled="1"/>
              <a:tileRect/>
            </a:gra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l-PL" sz="900" dirty="0" err="1">
                <a:latin typeface="Tahoma" panose="020B0604030504040204" pitchFamily="34" charset="0"/>
                <a:ea typeface="Tahoma" panose="020B0604030504040204" pitchFamily="34" charset="0"/>
                <a:cs typeface="Tahoma" panose="020B0604030504040204" pitchFamily="34" charset="0"/>
              </a:rPr>
              <a:t>Position</a:t>
            </a:r>
            <a:r>
              <a:rPr lang="pl-PL" sz="900" dirty="0">
                <a:latin typeface="Tahoma" panose="020B0604030504040204" pitchFamily="34" charset="0"/>
                <a:ea typeface="Tahoma" panose="020B0604030504040204" pitchFamily="34" charset="0"/>
                <a:cs typeface="Tahoma" panose="020B0604030504040204" pitchFamily="34" charset="0"/>
              </a:rPr>
              <a:t> x</a:t>
            </a:r>
          </a:p>
        </p:txBody>
      </p:sp>
      <p:sp>
        <p:nvSpPr>
          <p:cNvPr id="4" name="Rectangle 3">
            <a:extLst>
              <a:ext uri="{FF2B5EF4-FFF2-40B4-BE49-F238E27FC236}">
                <a16:creationId xmlns:a16="http://schemas.microsoft.com/office/drawing/2014/main" id="{27EF3F80-A022-53C8-F13C-B52131D1B436}"/>
              </a:ext>
            </a:extLst>
          </p:cNvPr>
          <p:cNvSpPr/>
          <p:nvPr/>
        </p:nvSpPr>
        <p:spPr>
          <a:xfrm>
            <a:off x="1253648" y="2174554"/>
            <a:ext cx="668654" cy="228593"/>
          </a:xfrm>
          <a:prstGeom prst="rect">
            <a:avLst/>
          </a:prstGeom>
          <a:noFill/>
          <a:ln>
            <a:gradFill flip="none" rotWithShape="1">
              <a:gsLst>
                <a:gs pos="0">
                  <a:schemeClr val="accent1">
                    <a:lumMod val="5000"/>
                    <a:lumOff val="95000"/>
                  </a:schemeClr>
                </a:gs>
                <a:gs pos="100000">
                  <a:srgbClr val="3F1C5A"/>
                </a:gs>
              </a:gsLst>
              <a:lin ang="16200000" scaled="1"/>
              <a:tileRect/>
            </a:gra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l-PL" sz="900" dirty="0" err="1">
                <a:latin typeface="Tahoma" panose="020B0604030504040204" pitchFamily="34" charset="0"/>
                <a:ea typeface="Tahoma" panose="020B0604030504040204" pitchFamily="34" charset="0"/>
                <a:cs typeface="Tahoma" panose="020B0604030504040204" pitchFamily="34" charset="0"/>
              </a:rPr>
              <a:t>Position</a:t>
            </a:r>
            <a:r>
              <a:rPr lang="pl-PL" sz="900" dirty="0">
                <a:latin typeface="Tahoma" panose="020B0604030504040204" pitchFamily="34" charset="0"/>
                <a:ea typeface="Tahoma" panose="020B0604030504040204" pitchFamily="34" charset="0"/>
                <a:cs typeface="Tahoma" panose="020B0604030504040204" pitchFamily="34" charset="0"/>
              </a:rPr>
              <a:t> y</a:t>
            </a:r>
          </a:p>
        </p:txBody>
      </p:sp>
      <p:sp>
        <p:nvSpPr>
          <p:cNvPr id="5" name="Rectangle 4">
            <a:extLst>
              <a:ext uri="{FF2B5EF4-FFF2-40B4-BE49-F238E27FC236}">
                <a16:creationId xmlns:a16="http://schemas.microsoft.com/office/drawing/2014/main" id="{B27DE0A6-1098-8F49-BD27-92A78FE191DA}"/>
              </a:ext>
            </a:extLst>
          </p:cNvPr>
          <p:cNvSpPr/>
          <p:nvPr/>
        </p:nvSpPr>
        <p:spPr>
          <a:xfrm>
            <a:off x="90966" y="2577362"/>
            <a:ext cx="668654" cy="228593"/>
          </a:xfrm>
          <a:prstGeom prst="rect">
            <a:avLst/>
          </a:prstGeom>
          <a:noFill/>
          <a:ln>
            <a:gradFill flip="none" rotWithShape="1">
              <a:gsLst>
                <a:gs pos="0">
                  <a:schemeClr val="accent1">
                    <a:lumMod val="5000"/>
                    <a:lumOff val="95000"/>
                  </a:schemeClr>
                </a:gs>
                <a:gs pos="100000">
                  <a:srgbClr val="3F1C5A"/>
                </a:gs>
              </a:gsLst>
              <a:lin ang="16200000" scaled="1"/>
              <a:tileRect/>
            </a:gra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l-PL" sz="900" dirty="0">
                <a:latin typeface="Tahoma" panose="020B0604030504040204" pitchFamily="34" charset="0"/>
                <a:ea typeface="Tahoma" panose="020B0604030504040204" pitchFamily="34" charset="0"/>
                <a:cs typeface="Tahoma" panose="020B0604030504040204" pitchFamily="34" charset="0"/>
              </a:rPr>
              <a:t>Preview: </a:t>
            </a:r>
          </a:p>
        </p:txBody>
      </p:sp>
      <p:sp>
        <p:nvSpPr>
          <p:cNvPr id="6" name="Rectangle 5">
            <a:extLst>
              <a:ext uri="{FF2B5EF4-FFF2-40B4-BE49-F238E27FC236}">
                <a16:creationId xmlns:a16="http://schemas.microsoft.com/office/drawing/2014/main" id="{27512474-44B2-F664-92FA-BA1B990F6311}"/>
              </a:ext>
            </a:extLst>
          </p:cNvPr>
          <p:cNvSpPr/>
          <p:nvPr/>
        </p:nvSpPr>
        <p:spPr>
          <a:xfrm>
            <a:off x="107729" y="1755068"/>
            <a:ext cx="668654" cy="228593"/>
          </a:xfrm>
          <a:prstGeom prst="rect">
            <a:avLst/>
          </a:prstGeom>
          <a:noFill/>
          <a:ln>
            <a:gradFill flip="none" rotWithShape="1">
              <a:gsLst>
                <a:gs pos="0">
                  <a:schemeClr val="accent1">
                    <a:lumMod val="5000"/>
                    <a:lumOff val="95000"/>
                  </a:schemeClr>
                </a:gs>
                <a:gs pos="100000">
                  <a:srgbClr val="3F1C5A"/>
                </a:gs>
              </a:gsLst>
              <a:lin ang="16200000" scaled="1"/>
              <a:tileRect/>
            </a:gra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l-PL" sz="900" dirty="0" err="1">
                <a:latin typeface="Tahoma" panose="020B0604030504040204" pitchFamily="34" charset="0"/>
                <a:ea typeface="Tahoma" panose="020B0604030504040204" pitchFamily="34" charset="0"/>
                <a:cs typeface="Tahoma" panose="020B0604030504040204" pitchFamily="34" charset="0"/>
              </a:rPr>
              <a:t>Name</a:t>
            </a:r>
            <a:endParaRPr lang="pl-PL" sz="900" dirty="0">
              <a:latin typeface="Tahoma" panose="020B0604030504040204" pitchFamily="34" charset="0"/>
              <a:ea typeface="Tahoma" panose="020B0604030504040204" pitchFamily="34" charset="0"/>
              <a:cs typeface="Tahoma" panose="020B0604030504040204" pitchFamily="34" charset="0"/>
            </a:endParaRPr>
          </a:p>
        </p:txBody>
      </p:sp>
      <p:sp>
        <p:nvSpPr>
          <p:cNvPr id="12" name="Rectangle 11">
            <a:extLst>
              <a:ext uri="{FF2B5EF4-FFF2-40B4-BE49-F238E27FC236}">
                <a16:creationId xmlns:a16="http://schemas.microsoft.com/office/drawing/2014/main" id="{55CEB7D3-0F59-BF3E-88ED-FC53F6BBA450}"/>
              </a:ext>
            </a:extLst>
          </p:cNvPr>
          <p:cNvSpPr/>
          <p:nvPr/>
        </p:nvSpPr>
        <p:spPr>
          <a:xfrm>
            <a:off x="1238532" y="935167"/>
            <a:ext cx="1093140" cy="256381"/>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pl-PL" sz="600" dirty="0" err="1">
                <a:latin typeface="Tahoma" panose="020B0604030504040204" pitchFamily="34" charset="0"/>
                <a:ea typeface="Tahoma" panose="020B0604030504040204" pitchFamily="34" charset="0"/>
                <a:cs typeface="Tahoma" panose="020B0604030504040204" pitchFamily="34" charset="0"/>
              </a:rPr>
              <a:t>Heat_transfer</a:t>
            </a:r>
            <a:r>
              <a:rPr lang="pl-PL" sz="600" dirty="0">
                <a:latin typeface="Tahoma" panose="020B0604030504040204" pitchFamily="34" charset="0"/>
                <a:ea typeface="Tahoma" panose="020B0604030504040204" pitchFamily="34" charset="0"/>
                <a:cs typeface="Tahoma" panose="020B0604030504040204" pitchFamily="34" charset="0"/>
              </a:rPr>
              <a:t>/</a:t>
            </a:r>
            <a:r>
              <a:rPr lang="pl-PL" sz="600" dirty="0" err="1">
                <a:latin typeface="Tahoma" panose="020B0604030504040204" pitchFamily="34" charset="0"/>
                <a:ea typeface="Tahoma" panose="020B0604030504040204" pitchFamily="34" charset="0"/>
                <a:cs typeface="Tahoma" panose="020B0604030504040204" pitchFamily="34" charset="0"/>
              </a:rPr>
              <a:t>introduction</a:t>
            </a:r>
            <a:endParaRPr lang="pl-PL" sz="600" dirty="0">
              <a:latin typeface="Tahoma" panose="020B0604030504040204" pitchFamily="34" charset="0"/>
              <a:ea typeface="Tahoma" panose="020B0604030504040204" pitchFamily="34" charset="0"/>
              <a:cs typeface="Tahoma" panose="020B0604030504040204" pitchFamily="34" charset="0"/>
            </a:endParaRPr>
          </a:p>
        </p:txBody>
      </p:sp>
      <p:sp>
        <p:nvSpPr>
          <p:cNvPr id="13" name="Rectangle 12">
            <a:extLst>
              <a:ext uri="{FF2B5EF4-FFF2-40B4-BE49-F238E27FC236}">
                <a16:creationId xmlns:a16="http://schemas.microsoft.com/office/drawing/2014/main" id="{98F256F8-B517-14E8-5355-F4F1179C15D1}"/>
              </a:ext>
            </a:extLst>
          </p:cNvPr>
          <p:cNvSpPr/>
          <p:nvPr/>
        </p:nvSpPr>
        <p:spPr>
          <a:xfrm>
            <a:off x="1223439" y="1309584"/>
            <a:ext cx="1093140" cy="256381"/>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pl-PL" sz="600" dirty="0">
                <a:latin typeface="Tahoma" panose="020B0604030504040204" pitchFamily="34" charset="0"/>
                <a:ea typeface="Tahoma" panose="020B0604030504040204" pitchFamily="34" charset="0"/>
                <a:cs typeface="Tahoma" panose="020B0604030504040204" pitchFamily="34" charset="0"/>
              </a:rPr>
              <a:t>Content </a:t>
            </a:r>
            <a:r>
              <a:rPr lang="pl-PL" sz="600" dirty="0" err="1">
                <a:latin typeface="Tahoma" panose="020B0604030504040204" pitchFamily="34" charset="0"/>
                <a:ea typeface="Tahoma" panose="020B0604030504040204" pitchFamily="34" charset="0"/>
                <a:cs typeface="Tahoma" panose="020B0604030504040204" pitchFamily="34" charset="0"/>
              </a:rPr>
              <a:t>course</a:t>
            </a:r>
            <a:endParaRPr lang="pl-PL" sz="600" dirty="0">
              <a:latin typeface="Tahoma" panose="020B0604030504040204" pitchFamily="34" charset="0"/>
              <a:ea typeface="Tahoma" panose="020B0604030504040204" pitchFamily="34" charset="0"/>
              <a:cs typeface="Tahoma" panose="020B0604030504040204" pitchFamily="34" charset="0"/>
            </a:endParaRPr>
          </a:p>
        </p:txBody>
      </p:sp>
      <p:sp>
        <p:nvSpPr>
          <p:cNvPr id="14" name="Rectangle 13">
            <a:extLst>
              <a:ext uri="{FF2B5EF4-FFF2-40B4-BE49-F238E27FC236}">
                <a16:creationId xmlns:a16="http://schemas.microsoft.com/office/drawing/2014/main" id="{D46915C0-D1A6-FC94-D2A2-18ADDA40C59F}"/>
              </a:ext>
            </a:extLst>
          </p:cNvPr>
          <p:cNvSpPr/>
          <p:nvPr/>
        </p:nvSpPr>
        <p:spPr>
          <a:xfrm>
            <a:off x="1210223" y="1742069"/>
            <a:ext cx="1093140" cy="256381"/>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pl-PL" sz="600" dirty="0">
                <a:latin typeface="Tahoma" panose="020B0604030504040204" pitchFamily="34" charset="0"/>
                <a:ea typeface="Tahoma" panose="020B0604030504040204" pitchFamily="34" charset="0"/>
                <a:cs typeface="Tahoma" panose="020B0604030504040204" pitchFamily="34" charset="0"/>
              </a:rPr>
              <a:t>TEST</a:t>
            </a:r>
          </a:p>
        </p:txBody>
      </p:sp>
      <p:sp>
        <p:nvSpPr>
          <p:cNvPr id="15" name="Rectangle 14">
            <a:extLst>
              <a:ext uri="{FF2B5EF4-FFF2-40B4-BE49-F238E27FC236}">
                <a16:creationId xmlns:a16="http://schemas.microsoft.com/office/drawing/2014/main" id="{698B8007-2294-C17B-1E0D-2D1447FE753D}"/>
              </a:ext>
            </a:extLst>
          </p:cNvPr>
          <p:cNvSpPr/>
          <p:nvPr/>
        </p:nvSpPr>
        <p:spPr>
          <a:xfrm>
            <a:off x="841157" y="2190644"/>
            <a:ext cx="301990" cy="256381"/>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pl-PL" sz="600" dirty="0">
                <a:latin typeface="Tahoma" panose="020B0604030504040204" pitchFamily="34" charset="0"/>
                <a:ea typeface="Tahoma" panose="020B0604030504040204" pitchFamily="34" charset="0"/>
                <a:cs typeface="Tahoma" panose="020B0604030504040204" pitchFamily="34" charset="0"/>
              </a:rPr>
              <a:t>50</a:t>
            </a:r>
          </a:p>
        </p:txBody>
      </p:sp>
      <p:sp>
        <p:nvSpPr>
          <p:cNvPr id="16" name="Rectangle 15">
            <a:extLst>
              <a:ext uri="{FF2B5EF4-FFF2-40B4-BE49-F238E27FC236}">
                <a16:creationId xmlns:a16="http://schemas.microsoft.com/office/drawing/2014/main" id="{FD601DC4-DD14-C038-73C7-E04D6CE2FA54}"/>
              </a:ext>
            </a:extLst>
          </p:cNvPr>
          <p:cNvSpPr/>
          <p:nvPr/>
        </p:nvSpPr>
        <p:spPr>
          <a:xfrm>
            <a:off x="2001373" y="2174438"/>
            <a:ext cx="301990" cy="256381"/>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pl-PL" sz="600" dirty="0">
                <a:latin typeface="Tahoma" panose="020B0604030504040204" pitchFamily="34" charset="0"/>
                <a:ea typeface="Tahoma" panose="020B0604030504040204" pitchFamily="34" charset="0"/>
                <a:cs typeface="Tahoma" panose="020B0604030504040204" pitchFamily="34" charset="0"/>
              </a:rPr>
              <a:t>50</a:t>
            </a:r>
          </a:p>
        </p:txBody>
      </p:sp>
      <p:sp>
        <p:nvSpPr>
          <p:cNvPr id="17" name="Rectangle: Rounded Corners 16">
            <a:extLst>
              <a:ext uri="{FF2B5EF4-FFF2-40B4-BE49-F238E27FC236}">
                <a16:creationId xmlns:a16="http://schemas.microsoft.com/office/drawing/2014/main" id="{F214F6BB-D8F3-167F-4D36-DB19958873C4}"/>
              </a:ext>
            </a:extLst>
          </p:cNvPr>
          <p:cNvSpPr/>
          <p:nvPr/>
        </p:nvSpPr>
        <p:spPr>
          <a:xfrm>
            <a:off x="1379721" y="3180367"/>
            <a:ext cx="856298" cy="403860"/>
          </a:xfrm>
          <a:prstGeom prst="roundRect">
            <a:avLst/>
          </a:prstGeom>
          <a:solidFill>
            <a:srgbClr val="5F32A0"/>
          </a:solidFill>
          <a:ln>
            <a:solidFill>
              <a:srgbClr val="AE78D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l-PL" sz="800" dirty="0">
                <a:latin typeface="Tahoma" panose="020B0604030504040204" pitchFamily="34" charset="0"/>
                <a:ea typeface="Tahoma" panose="020B0604030504040204" pitchFamily="34" charset="0"/>
                <a:cs typeface="Tahoma" panose="020B0604030504040204" pitchFamily="34" charset="0"/>
              </a:rPr>
              <a:t>TEST</a:t>
            </a:r>
          </a:p>
        </p:txBody>
      </p:sp>
      <p:pic>
        <p:nvPicPr>
          <p:cNvPr id="19" name="Graphic 18" descr="Checkmark">
            <a:extLst>
              <a:ext uri="{FF2B5EF4-FFF2-40B4-BE49-F238E27FC236}">
                <a16:creationId xmlns:a16="http://schemas.microsoft.com/office/drawing/2014/main" id="{5B1C23B3-70F4-FFEC-6B3D-EA876B834355}"/>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2152368" y="420928"/>
            <a:ext cx="391318" cy="391318"/>
          </a:xfrm>
          <a:prstGeom prst="rect">
            <a:avLst/>
          </a:prstGeom>
        </p:spPr>
      </p:pic>
      <p:pic>
        <p:nvPicPr>
          <p:cNvPr id="21" name="Graphic 20" descr="Close">
            <a:hlinkClick r:id="rId5" action="ppaction://hlinksldjump"/>
            <a:extLst>
              <a:ext uri="{FF2B5EF4-FFF2-40B4-BE49-F238E27FC236}">
                <a16:creationId xmlns:a16="http://schemas.microsoft.com/office/drawing/2014/main" id="{204361AB-B44E-4895-5E08-B9CB142611A5}"/>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21716" y="392538"/>
            <a:ext cx="480929" cy="480929"/>
          </a:xfrm>
          <a:prstGeom prst="rect">
            <a:avLst/>
          </a:prstGeom>
        </p:spPr>
      </p:pic>
      <p:pic>
        <p:nvPicPr>
          <p:cNvPr id="23" name="Picture 22">
            <a:extLst>
              <a:ext uri="{FF2B5EF4-FFF2-40B4-BE49-F238E27FC236}">
                <a16:creationId xmlns:a16="http://schemas.microsoft.com/office/drawing/2014/main" id="{08844393-FD22-3C25-0D5B-81923E881D7B}"/>
              </a:ext>
            </a:extLst>
          </p:cNvPr>
          <p:cNvPicPr>
            <a:picLocks noChangeAspect="1"/>
          </p:cNvPicPr>
          <p:nvPr/>
        </p:nvPicPr>
        <p:blipFill>
          <a:blip r:embed="rId2">
            <a:duotone>
              <a:prstClr val="black"/>
              <a:srgbClr val="AE78D6">
                <a:tint val="45000"/>
                <a:satMod val="400000"/>
              </a:srgb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rot="5400000">
            <a:off x="1519967" y="3130293"/>
            <a:ext cx="1462288" cy="995953"/>
          </a:xfrm>
          <a:prstGeom prst="rect">
            <a:avLst/>
          </a:prstGeom>
        </p:spPr>
      </p:pic>
      <p:sp>
        <p:nvSpPr>
          <p:cNvPr id="24" name="Rectangle 23">
            <a:extLst>
              <a:ext uri="{FF2B5EF4-FFF2-40B4-BE49-F238E27FC236}">
                <a16:creationId xmlns:a16="http://schemas.microsoft.com/office/drawing/2014/main" id="{25F296DE-9CA0-2E08-5CCF-03F24C784DE6}"/>
              </a:ext>
            </a:extLst>
          </p:cNvPr>
          <p:cNvSpPr/>
          <p:nvPr/>
        </p:nvSpPr>
        <p:spPr>
          <a:xfrm>
            <a:off x="0" y="0"/>
            <a:ext cx="2519363" cy="375285"/>
          </a:xfrm>
          <a:prstGeom prst="rect">
            <a:avLst/>
          </a:prstGeom>
          <a:solidFill>
            <a:srgbClr val="5F32A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5" name="Rectangle: Rounded Corners 24">
            <a:extLst>
              <a:ext uri="{FF2B5EF4-FFF2-40B4-BE49-F238E27FC236}">
                <a16:creationId xmlns:a16="http://schemas.microsoft.com/office/drawing/2014/main" id="{6AA43E15-DF76-37D6-BED2-81B29644BAAB}"/>
              </a:ext>
            </a:extLst>
          </p:cNvPr>
          <p:cNvSpPr/>
          <p:nvPr/>
        </p:nvSpPr>
        <p:spPr>
          <a:xfrm>
            <a:off x="131718" y="82821"/>
            <a:ext cx="984941" cy="193404"/>
          </a:xfrm>
          <a:prstGeom prst="roundRect">
            <a:avLst/>
          </a:prstGeom>
          <a:gradFill flip="none" rotWithShape="1">
            <a:gsLst>
              <a:gs pos="0">
                <a:srgbClr val="AE78D6"/>
              </a:gs>
              <a:gs pos="100000">
                <a:srgbClr val="AE78D6">
                  <a:shade val="100000"/>
                  <a:satMod val="115000"/>
                </a:srgbClr>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pl-PL" sz="800" dirty="0">
                <a:latin typeface="Tahoma" panose="020B0604030504040204" pitchFamily="34" charset="0"/>
                <a:ea typeface="Tahoma" panose="020B0604030504040204" pitchFamily="34" charset="0"/>
                <a:cs typeface="Tahoma" panose="020B0604030504040204" pitchFamily="34" charset="0"/>
              </a:rPr>
              <a:t>5 </a:t>
            </a:r>
            <a:r>
              <a:rPr lang="pl-PL" sz="800" dirty="0" err="1">
                <a:latin typeface="Tahoma" panose="020B0604030504040204" pitchFamily="34" charset="0"/>
                <a:ea typeface="Tahoma" panose="020B0604030504040204" pitchFamily="34" charset="0"/>
                <a:cs typeface="Tahoma" panose="020B0604030504040204" pitchFamily="34" charset="0"/>
              </a:rPr>
              <a:t>days</a:t>
            </a:r>
            <a:r>
              <a:rPr lang="pl-PL" sz="800" dirty="0">
                <a:latin typeface="Tahoma" panose="020B0604030504040204" pitchFamily="34" charset="0"/>
                <a:ea typeface="Tahoma" panose="020B0604030504040204" pitchFamily="34" charset="0"/>
                <a:cs typeface="Tahoma" panose="020B0604030504040204" pitchFamily="34" charset="0"/>
              </a:rPr>
              <a:t> </a:t>
            </a:r>
            <a:r>
              <a:rPr lang="pl-PL" sz="800" dirty="0" err="1">
                <a:latin typeface="Tahoma" panose="020B0604030504040204" pitchFamily="34" charset="0"/>
                <a:ea typeface="Tahoma" panose="020B0604030504040204" pitchFamily="34" charset="0"/>
                <a:cs typeface="Tahoma" panose="020B0604030504040204" pitchFamily="34" charset="0"/>
              </a:rPr>
              <a:t>streak</a:t>
            </a:r>
            <a:endParaRPr lang="pl-PL" sz="800" dirty="0">
              <a:latin typeface="Tahoma" panose="020B0604030504040204" pitchFamily="34" charset="0"/>
              <a:ea typeface="Tahoma" panose="020B0604030504040204" pitchFamily="34" charset="0"/>
              <a:cs typeface="Tahoma" panose="020B0604030504040204" pitchFamily="34" charset="0"/>
            </a:endParaRPr>
          </a:p>
        </p:txBody>
      </p:sp>
      <p:pic>
        <p:nvPicPr>
          <p:cNvPr id="26" name="Graphic 25" descr="Daily calendar">
            <a:extLst>
              <a:ext uri="{FF2B5EF4-FFF2-40B4-BE49-F238E27FC236}">
                <a16:creationId xmlns:a16="http://schemas.microsoft.com/office/drawing/2014/main" id="{44C70B92-874A-E23E-4FD6-159377DE5265}"/>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160333" y="82820"/>
            <a:ext cx="198120" cy="198120"/>
          </a:xfrm>
          <a:prstGeom prst="rect">
            <a:avLst/>
          </a:prstGeom>
        </p:spPr>
      </p:pic>
      <p:sp>
        <p:nvSpPr>
          <p:cNvPr id="27" name="Rectangle: Rounded Corners 26">
            <a:extLst>
              <a:ext uri="{FF2B5EF4-FFF2-40B4-BE49-F238E27FC236}">
                <a16:creationId xmlns:a16="http://schemas.microsoft.com/office/drawing/2014/main" id="{C1B40CB8-07B3-6A14-B5B9-8A339AC34731}"/>
              </a:ext>
            </a:extLst>
          </p:cNvPr>
          <p:cNvSpPr/>
          <p:nvPr/>
        </p:nvSpPr>
        <p:spPr>
          <a:xfrm>
            <a:off x="1445216" y="82821"/>
            <a:ext cx="984941" cy="193404"/>
          </a:xfrm>
          <a:prstGeom prst="roundRect">
            <a:avLst/>
          </a:prstGeom>
          <a:gradFill flip="none" rotWithShape="1">
            <a:gsLst>
              <a:gs pos="0">
                <a:srgbClr val="AE78D6"/>
              </a:gs>
              <a:gs pos="100000">
                <a:srgbClr val="AE78D6">
                  <a:shade val="100000"/>
                  <a:satMod val="115000"/>
                </a:srgbClr>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pl-PL" sz="800" dirty="0">
                <a:latin typeface="Tahoma" panose="020B0604030504040204" pitchFamily="34" charset="0"/>
                <a:ea typeface="Tahoma" panose="020B0604030504040204" pitchFamily="34" charset="0"/>
                <a:cs typeface="Tahoma" panose="020B0604030504040204" pitchFamily="34" charset="0"/>
              </a:rPr>
              <a:t>22h </a:t>
            </a:r>
            <a:r>
              <a:rPr lang="pl-PL" sz="800" dirty="0" err="1">
                <a:latin typeface="Tahoma" panose="020B0604030504040204" pitchFamily="34" charset="0"/>
                <a:ea typeface="Tahoma" panose="020B0604030504040204" pitchFamily="34" charset="0"/>
                <a:cs typeface="Tahoma" panose="020B0604030504040204" pitchFamily="34" charset="0"/>
              </a:rPr>
              <a:t>this</a:t>
            </a:r>
            <a:r>
              <a:rPr lang="pl-PL" sz="800" dirty="0">
                <a:latin typeface="Tahoma" panose="020B0604030504040204" pitchFamily="34" charset="0"/>
                <a:ea typeface="Tahoma" panose="020B0604030504040204" pitchFamily="34" charset="0"/>
                <a:cs typeface="Tahoma" panose="020B0604030504040204" pitchFamily="34" charset="0"/>
              </a:rPr>
              <a:t> </a:t>
            </a:r>
            <a:r>
              <a:rPr lang="pl-PL" sz="800" dirty="0" err="1">
                <a:latin typeface="Tahoma" panose="020B0604030504040204" pitchFamily="34" charset="0"/>
                <a:ea typeface="Tahoma" panose="020B0604030504040204" pitchFamily="34" charset="0"/>
                <a:cs typeface="Tahoma" panose="020B0604030504040204" pitchFamily="34" charset="0"/>
              </a:rPr>
              <a:t>week</a:t>
            </a:r>
            <a:endParaRPr lang="pl-PL" sz="800" dirty="0">
              <a:latin typeface="Tahoma" panose="020B0604030504040204" pitchFamily="34" charset="0"/>
              <a:ea typeface="Tahoma" panose="020B0604030504040204" pitchFamily="34" charset="0"/>
              <a:cs typeface="Tahoma" panose="020B0604030504040204" pitchFamily="34" charset="0"/>
            </a:endParaRPr>
          </a:p>
        </p:txBody>
      </p:sp>
      <p:pic>
        <p:nvPicPr>
          <p:cNvPr id="29" name="Graphic 28" descr="Daily calendar">
            <a:extLst>
              <a:ext uri="{FF2B5EF4-FFF2-40B4-BE49-F238E27FC236}">
                <a16:creationId xmlns:a16="http://schemas.microsoft.com/office/drawing/2014/main" id="{C68FF6FB-A7AC-8372-A247-D64E327F6FD1}"/>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1473831" y="82820"/>
            <a:ext cx="198120" cy="198120"/>
          </a:xfrm>
          <a:prstGeom prst="rect">
            <a:avLst/>
          </a:prstGeom>
        </p:spPr>
      </p:pic>
    </p:spTree>
    <p:extLst>
      <p:ext uri="{BB962C8B-B14F-4D97-AF65-F5344CB8AC3E}">
        <p14:creationId xmlns:p14="http://schemas.microsoft.com/office/powerpoint/2010/main" val="201178064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3F1C5A"/>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2C6EA61A-E71B-BE08-29DF-AFC49F310379}"/>
              </a:ext>
            </a:extLst>
          </p:cNvPr>
          <p:cNvSpPr/>
          <p:nvPr/>
        </p:nvSpPr>
        <p:spPr>
          <a:xfrm>
            <a:off x="0" y="0"/>
            <a:ext cx="2519363" cy="375285"/>
          </a:xfrm>
          <a:prstGeom prst="rect">
            <a:avLst/>
          </a:prstGeom>
          <a:solidFill>
            <a:srgbClr val="5F32A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1" name="Rectangle: Rounded Corners 30">
            <a:extLst>
              <a:ext uri="{FF2B5EF4-FFF2-40B4-BE49-F238E27FC236}">
                <a16:creationId xmlns:a16="http://schemas.microsoft.com/office/drawing/2014/main" id="{8E5C297F-0705-80F9-4979-69B46F6AB51E}"/>
              </a:ext>
            </a:extLst>
          </p:cNvPr>
          <p:cNvSpPr/>
          <p:nvPr/>
        </p:nvSpPr>
        <p:spPr>
          <a:xfrm>
            <a:off x="1761174" y="95249"/>
            <a:ext cx="668654" cy="207645"/>
          </a:xfrm>
          <a:prstGeom prst="roundRect">
            <a:avLst/>
          </a:prstGeom>
          <a:gradFill flip="none" rotWithShape="1">
            <a:gsLst>
              <a:gs pos="0">
                <a:srgbClr val="AE78D6"/>
              </a:gs>
              <a:gs pos="100000">
                <a:srgbClr val="AE78D6">
                  <a:shade val="100000"/>
                  <a:satMod val="115000"/>
                </a:srgbClr>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2" name="Rectangle: Rounded Corners 31">
            <a:extLst>
              <a:ext uri="{FF2B5EF4-FFF2-40B4-BE49-F238E27FC236}">
                <a16:creationId xmlns:a16="http://schemas.microsoft.com/office/drawing/2014/main" id="{01CE8854-792D-814B-01EB-DC695FCFBC96}"/>
              </a:ext>
            </a:extLst>
          </p:cNvPr>
          <p:cNvSpPr/>
          <p:nvPr/>
        </p:nvSpPr>
        <p:spPr>
          <a:xfrm>
            <a:off x="925355" y="95248"/>
            <a:ext cx="668654" cy="207645"/>
          </a:xfrm>
          <a:prstGeom prst="roundRect">
            <a:avLst/>
          </a:prstGeom>
          <a:gradFill flip="none" rotWithShape="1">
            <a:gsLst>
              <a:gs pos="0">
                <a:srgbClr val="AE78D6"/>
              </a:gs>
              <a:gs pos="100000">
                <a:srgbClr val="AE78D6">
                  <a:shade val="100000"/>
                  <a:satMod val="115000"/>
                </a:srgbClr>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3" name="Rectangle: Rounded Corners 32">
            <a:extLst>
              <a:ext uri="{FF2B5EF4-FFF2-40B4-BE49-F238E27FC236}">
                <a16:creationId xmlns:a16="http://schemas.microsoft.com/office/drawing/2014/main" id="{198ED396-9548-2835-2B20-A03ED7D3433B}"/>
              </a:ext>
            </a:extLst>
          </p:cNvPr>
          <p:cNvSpPr/>
          <p:nvPr/>
        </p:nvSpPr>
        <p:spPr>
          <a:xfrm>
            <a:off x="102870" y="95248"/>
            <a:ext cx="668654" cy="207645"/>
          </a:xfrm>
          <a:prstGeom prst="roundRect">
            <a:avLst/>
          </a:prstGeom>
          <a:gradFill flip="none" rotWithShape="1">
            <a:gsLst>
              <a:gs pos="0">
                <a:srgbClr val="AE78D6"/>
              </a:gs>
              <a:gs pos="100000">
                <a:srgbClr val="AE78D6">
                  <a:shade val="100000"/>
                  <a:satMod val="115000"/>
                </a:srgbClr>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l-PL" sz="800" dirty="0">
                <a:latin typeface="Tahoma" panose="020B0604030504040204" pitchFamily="34" charset="0"/>
                <a:ea typeface="Tahoma" panose="020B0604030504040204" pitchFamily="34" charset="0"/>
                <a:cs typeface="Tahoma" panose="020B0604030504040204" pitchFamily="34" charset="0"/>
              </a:rPr>
              <a:t>200</a:t>
            </a:r>
          </a:p>
        </p:txBody>
      </p:sp>
      <p:sp>
        <p:nvSpPr>
          <p:cNvPr id="34" name="Rectangle: Rounded Corners 33">
            <a:extLst>
              <a:ext uri="{FF2B5EF4-FFF2-40B4-BE49-F238E27FC236}">
                <a16:creationId xmlns:a16="http://schemas.microsoft.com/office/drawing/2014/main" id="{D181F321-BA8F-5247-862B-8F1FB8CB1034}"/>
              </a:ext>
            </a:extLst>
          </p:cNvPr>
          <p:cNvSpPr/>
          <p:nvPr/>
        </p:nvSpPr>
        <p:spPr>
          <a:xfrm>
            <a:off x="1759268" y="95247"/>
            <a:ext cx="668654" cy="207645"/>
          </a:xfrm>
          <a:prstGeom prst="roundRect">
            <a:avLst/>
          </a:prstGeom>
          <a:gradFill flip="none" rotWithShape="1">
            <a:gsLst>
              <a:gs pos="0">
                <a:srgbClr val="AE78D6"/>
              </a:gs>
              <a:gs pos="100000">
                <a:srgbClr val="AE78D6">
                  <a:shade val="100000"/>
                  <a:satMod val="115000"/>
                </a:srgbClr>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pl-PL" sz="800" dirty="0">
                <a:latin typeface="Tahoma" panose="020B0604030504040204" pitchFamily="34" charset="0"/>
                <a:ea typeface="Tahoma" panose="020B0604030504040204" pitchFamily="34" charset="0"/>
                <a:cs typeface="Tahoma" panose="020B0604030504040204" pitchFamily="34" charset="0"/>
              </a:rPr>
              <a:t>5 </a:t>
            </a:r>
            <a:r>
              <a:rPr lang="pl-PL" sz="800" dirty="0" err="1">
                <a:latin typeface="Tahoma" panose="020B0604030504040204" pitchFamily="34" charset="0"/>
                <a:ea typeface="Tahoma" panose="020B0604030504040204" pitchFamily="34" charset="0"/>
                <a:cs typeface="Tahoma" panose="020B0604030504040204" pitchFamily="34" charset="0"/>
              </a:rPr>
              <a:t>days</a:t>
            </a:r>
            <a:endParaRPr lang="pl-PL" sz="800" dirty="0">
              <a:latin typeface="Tahoma" panose="020B0604030504040204" pitchFamily="34" charset="0"/>
              <a:ea typeface="Tahoma" panose="020B0604030504040204" pitchFamily="34" charset="0"/>
              <a:cs typeface="Tahoma" panose="020B0604030504040204" pitchFamily="34" charset="0"/>
            </a:endParaRPr>
          </a:p>
        </p:txBody>
      </p:sp>
      <p:sp>
        <p:nvSpPr>
          <p:cNvPr id="35" name="Rectangle: Rounded Corners 34">
            <a:extLst>
              <a:ext uri="{FF2B5EF4-FFF2-40B4-BE49-F238E27FC236}">
                <a16:creationId xmlns:a16="http://schemas.microsoft.com/office/drawing/2014/main" id="{69296812-024D-D638-7FCA-C79E81E8DEE5}"/>
              </a:ext>
            </a:extLst>
          </p:cNvPr>
          <p:cNvSpPr/>
          <p:nvPr/>
        </p:nvSpPr>
        <p:spPr>
          <a:xfrm>
            <a:off x="931069" y="95247"/>
            <a:ext cx="668654" cy="207645"/>
          </a:xfrm>
          <a:prstGeom prst="roundRect">
            <a:avLst/>
          </a:prstGeom>
          <a:gradFill flip="none" rotWithShape="1">
            <a:gsLst>
              <a:gs pos="0">
                <a:srgbClr val="AE78D6"/>
              </a:gs>
              <a:gs pos="100000">
                <a:srgbClr val="AE78D6">
                  <a:shade val="100000"/>
                  <a:satMod val="115000"/>
                </a:srgbClr>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l-PL" sz="900" dirty="0">
                <a:latin typeface="Tahoma" panose="020B0604030504040204" pitchFamily="34" charset="0"/>
                <a:ea typeface="Tahoma" panose="020B0604030504040204" pitchFamily="34" charset="0"/>
                <a:cs typeface="Tahoma" panose="020B0604030504040204" pitchFamily="34" charset="0"/>
              </a:rPr>
              <a:t>4</a:t>
            </a:r>
          </a:p>
        </p:txBody>
      </p:sp>
      <p:pic>
        <p:nvPicPr>
          <p:cNvPr id="37" name="Picture 36">
            <a:extLst>
              <a:ext uri="{FF2B5EF4-FFF2-40B4-BE49-F238E27FC236}">
                <a16:creationId xmlns:a16="http://schemas.microsoft.com/office/drawing/2014/main" id="{4F29B5A9-F18F-2D83-40CF-AE60875E2BA3}"/>
              </a:ext>
            </a:extLst>
          </p:cNvPr>
          <p:cNvPicPr>
            <a:picLocks noChangeAspect="1"/>
          </p:cNvPicPr>
          <p:nvPr/>
        </p:nvPicPr>
        <p:blipFill>
          <a:blip r:embed="rId2">
            <a:extLst>
              <a:ext uri="{BEBA8EAE-BF5A-486C-A8C5-ECC9F3942E4B}">
                <a14:imgProps xmlns:a14="http://schemas.microsoft.com/office/drawing/2010/main">
                  <a14:imgLayer r:embed="rId3">
                    <a14:imgEffect>
                      <a14:artisticPaintStrokes/>
                    </a14:imgEffect>
                  </a14:imgLayer>
                </a14:imgProps>
              </a:ex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161926" y="132394"/>
            <a:ext cx="133350" cy="133350"/>
          </a:xfrm>
          <a:prstGeom prst="rect">
            <a:avLst/>
          </a:prstGeom>
        </p:spPr>
      </p:pic>
      <p:pic>
        <p:nvPicPr>
          <p:cNvPr id="40" name="Picture 39">
            <a:extLst>
              <a:ext uri="{FF2B5EF4-FFF2-40B4-BE49-F238E27FC236}">
                <a16:creationId xmlns:a16="http://schemas.microsoft.com/office/drawing/2014/main" id="{A038EAF8-571B-7927-046F-5D7542E21CFA}"/>
              </a:ext>
            </a:extLst>
          </p:cNvPr>
          <p:cNvPicPr>
            <a:picLocks noChangeAspect="1"/>
          </p:cNvPicPr>
          <p:nvPr/>
        </p:nvPicPr>
        <p:blipFill>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992023" y="123819"/>
            <a:ext cx="150499" cy="150499"/>
          </a:xfrm>
          <a:prstGeom prst="rect">
            <a:avLst/>
          </a:prstGeom>
        </p:spPr>
      </p:pic>
      <p:pic>
        <p:nvPicPr>
          <p:cNvPr id="46" name="Graphic 45" descr="Daily calendar">
            <a:extLst>
              <a:ext uri="{FF2B5EF4-FFF2-40B4-BE49-F238E27FC236}">
                <a16:creationId xmlns:a16="http://schemas.microsoft.com/office/drawing/2014/main" id="{72B86337-9D81-A241-A552-62C8A1CDC81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796419" y="95245"/>
            <a:ext cx="198120" cy="198120"/>
          </a:xfrm>
          <a:prstGeom prst="rect">
            <a:avLst/>
          </a:prstGeom>
        </p:spPr>
      </p:pic>
      <p:sp>
        <p:nvSpPr>
          <p:cNvPr id="47" name="Rectangle: Rounded Corners 46">
            <a:extLst>
              <a:ext uri="{FF2B5EF4-FFF2-40B4-BE49-F238E27FC236}">
                <a16:creationId xmlns:a16="http://schemas.microsoft.com/office/drawing/2014/main" id="{FAD78218-A912-6BD4-C646-18C7BF7C8693}"/>
              </a:ext>
            </a:extLst>
          </p:cNvPr>
          <p:cNvSpPr/>
          <p:nvPr/>
        </p:nvSpPr>
        <p:spPr>
          <a:xfrm>
            <a:off x="403384" y="422910"/>
            <a:ext cx="1712595" cy="375285"/>
          </a:xfrm>
          <a:prstGeom prst="roundRect">
            <a:avLst>
              <a:gd name="adj" fmla="val 50000"/>
            </a:avLst>
          </a:prstGeom>
          <a:solidFill>
            <a:srgbClr val="AE78D6"/>
          </a:solidFill>
          <a:ln cap="rnd" cmpd="sng">
            <a:solidFill>
              <a:schemeClr val="tx1">
                <a:lumMod val="95000"/>
                <a:lumOff val="5000"/>
                <a:alpha val="96000"/>
              </a:schemeClr>
            </a:solidFill>
          </a:ln>
          <a:effectLst>
            <a:softEdge rad="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l-PL" sz="1000" dirty="0" err="1">
                <a:latin typeface="Tahoma" panose="020B0604030504040204" pitchFamily="34" charset="0"/>
                <a:ea typeface="Tahoma" panose="020B0604030504040204" pitchFamily="34" charset="0"/>
                <a:cs typeface="Tahoma" panose="020B0604030504040204" pitchFamily="34" charset="0"/>
              </a:rPr>
              <a:t>Create</a:t>
            </a:r>
            <a:r>
              <a:rPr lang="pl-PL" sz="1000" dirty="0">
                <a:latin typeface="Tahoma" panose="020B0604030504040204" pitchFamily="34" charset="0"/>
                <a:ea typeface="Tahoma" panose="020B0604030504040204" pitchFamily="34" charset="0"/>
                <a:cs typeface="Tahoma" panose="020B0604030504040204" pitchFamily="34" charset="0"/>
              </a:rPr>
              <a:t> </a:t>
            </a:r>
            <a:r>
              <a:rPr lang="pl-PL" sz="1000" dirty="0" err="1">
                <a:latin typeface="Tahoma" panose="020B0604030504040204" pitchFamily="34" charset="0"/>
                <a:ea typeface="Tahoma" panose="020B0604030504040204" pitchFamily="34" charset="0"/>
                <a:cs typeface="Tahoma" panose="020B0604030504040204" pitchFamily="34" charset="0"/>
              </a:rPr>
              <a:t>course</a:t>
            </a:r>
            <a:endParaRPr lang="pl-PL" sz="1000" dirty="0">
              <a:latin typeface="Tahoma" panose="020B0604030504040204" pitchFamily="34" charset="0"/>
              <a:ea typeface="Tahoma" panose="020B0604030504040204" pitchFamily="34" charset="0"/>
              <a:cs typeface="Tahoma" panose="020B0604030504040204" pitchFamily="34" charset="0"/>
            </a:endParaRPr>
          </a:p>
        </p:txBody>
      </p:sp>
      <p:cxnSp>
        <p:nvCxnSpPr>
          <p:cNvPr id="49" name="Straight Connector 48">
            <a:extLst>
              <a:ext uri="{FF2B5EF4-FFF2-40B4-BE49-F238E27FC236}">
                <a16:creationId xmlns:a16="http://schemas.microsoft.com/office/drawing/2014/main" id="{13EE3706-9B9C-ABBD-81A3-B2458B33C0F6}"/>
              </a:ext>
            </a:extLst>
          </p:cNvPr>
          <p:cNvCxnSpPr/>
          <p:nvPr/>
        </p:nvCxnSpPr>
        <p:spPr>
          <a:xfrm>
            <a:off x="-1" y="512445"/>
            <a:ext cx="432000" cy="0"/>
          </a:xfrm>
          <a:prstGeom prst="line">
            <a:avLst/>
          </a:prstGeom>
          <a:ln w="127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1C7D03FE-06FC-C94B-9F71-35DDCEEF550F}"/>
              </a:ext>
            </a:extLst>
          </p:cNvPr>
          <p:cNvCxnSpPr/>
          <p:nvPr/>
        </p:nvCxnSpPr>
        <p:spPr>
          <a:xfrm>
            <a:off x="0" y="704850"/>
            <a:ext cx="432000" cy="0"/>
          </a:xfrm>
          <a:prstGeom prst="line">
            <a:avLst/>
          </a:prstGeom>
          <a:ln w="127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6218247D-CB9F-18AB-9310-B63BE90ECB92}"/>
              </a:ext>
            </a:extLst>
          </p:cNvPr>
          <p:cNvCxnSpPr/>
          <p:nvPr/>
        </p:nvCxnSpPr>
        <p:spPr>
          <a:xfrm>
            <a:off x="2087363" y="512445"/>
            <a:ext cx="432000" cy="0"/>
          </a:xfrm>
          <a:prstGeom prst="line">
            <a:avLst/>
          </a:prstGeom>
          <a:ln w="127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E60CA7FF-9C98-8724-56AC-808D20B9B093}"/>
              </a:ext>
            </a:extLst>
          </p:cNvPr>
          <p:cNvCxnSpPr/>
          <p:nvPr/>
        </p:nvCxnSpPr>
        <p:spPr>
          <a:xfrm>
            <a:off x="2087364" y="704850"/>
            <a:ext cx="432000" cy="0"/>
          </a:xfrm>
          <a:prstGeom prst="line">
            <a:avLst/>
          </a:prstGeom>
          <a:ln w="127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82" name="Rectangle 81">
            <a:extLst>
              <a:ext uri="{FF2B5EF4-FFF2-40B4-BE49-F238E27FC236}">
                <a16:creationId xmlns:a16="http://schemas.microsoft.com/office/drawing/2014/main" id="{F70BA778-E2C3-3D94-476A-C500CC2ED8A0}"/>
              </a:ext>
            </a:extLst>
          </p:cNvPr>
          <p:cNvSpPr/>
          <p:nvPr/>
        </p:nvSpPr>
        <p:spPr>
          <a:xfrm>
            <a:off x="95000" y="935167"/>
            <a:ext cx="951793" cy="228593"/>
          </a:xfrm>
          <a:prstGeom prst="rect">
            <a:avLst/>
          </a:prstGeom>
          <a:noFill/>
          <a:ln>
            <a:gradFill flip="none" rotWithShape="1">
              <a:gsLst>
                <a:gs pos="0">
                  <a:schemeClr val="accent1">
                    <a:lumMod val="5000"/>
                    <a:lumOff val="95000"/>
                  </a:schemeClr>
                </a:gs>
                <a:gs pos="100000">
                  <a:srgbClr val="3F1C5A"/>
                </a:gs>
              </a:gsLst>
              <a:lin ang="16200000" scaled="1"/>
              <a:tileRect/>
            </a:gra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l-PL" sz="900" dirty="0" err="1">
                <a:latin typeface="Tahoma" panose="020B0604030504040204" pitchFamily="34" charset="0"/>
                <a:ea typeface="Tahoma" panose="020B0604030504040204" pitchFamily="34" charset="0"/>
                <a:cs typeface="Tahoma" panose="020B0604030504040204" pitchFamily="34" charset="0"/>
              </a:rPr>
              <a:t>Choose</a:t>
            </a:r>
            <a:r>
              <a:rPr lang="pl-PL" sz="900" dirty="0">
                <a:latin typeface="Tahoma" panose="020B0604030504040204" pitchFamily="34" charset="0"/>
                <a:ea typeface="Tahoma" panose="020B0604030504040204" pitchFamily="34" charset="0"/>
                <a:cs typeface="Tahoma" panose="020B0604030504040204" pitchFamily="34" charset="0"/>
              </a:rPr>
              <a:t> </a:t>
            </a:r>
            <a:r>
              <a:rPr lang="pl-PL" sz="900" dirty="0" err="1">
                <a:latin typeface="Tahoma" panose="020B0604030504040204" pitchFamily="34" charset="0"/>
                <a:ea typeface="Tahoma" panose="020B0604030504040204" pitchFamily="34" charset="0"/>
                <a:cs typeface="Tahoma" panose="020B0604030504040204" pitchFamily="34" charset="0"/>
              </a:rPr>
              <a:t>canva</a:t>
            </a:r>
            <a:endParaRPr lang="pl-PL" sz="900" dirty="0">
              <a:latin typeface="Tahoma" panose="020B0604030504040204" pitchFamily="34" charset="0"/>
              <a:ea typeface="Tahoma" panose="020B0604030504040204" pitchFamily="34" charset="0"/>
              <a:cs typeface="Tahoma" panose="020B0604030504040204" pitchFamily="34" charset="0"/>
            </a:endParaRPr>
          </a:p>
        </p:txBody>
      </p:sp>
      <p:sp>
        <p:nvSpPr>
          <p:cNvPr id="89" name="Rectangle 88">
            <a:extLst>
              <a:ext uri="{FF2B5EF4-FFF2-40B4-BE49-F238E27FC236}">
                <a16:creationId xmlns:a16="http://schemas.microsoft.com/office/drawing/2014/main" id="{1C1FD83F-9256-696B-2B1B-B81B23D9AA77}"/>
              </a:ext>
            </a:extLst>
          </p:cNvPr>
          <p:cNvSpPr/>
          <p:nvPr/>
        </p:nvSpPr>
        <p:spPr>
          <a:xfrm>
            <a:off x="1682314" y="4367759"/>
            <a:ext cx="824983" cy="666433"/>
          </a:xfrm>
          <a:prstGeom prst="rect">
            <a:avLst/>
          </a:prstGeom>
          <a:solidFill>
            <a:srgbClr val="8238BA"/>
          </a:solidFill>
          <a:ln>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b"/>
          <a:lstStyle/>
          <a:p>
            <a:pPr algn="ctr"/>
            <a:r>
              <a:rPr lang="pl-PL" sz="1100" dirty="0">
                <a:latin typeface="Tahoma" panose="020B0604030504040204" pitchFamily="34" charset="0"/>
                <a:ea typeface="Tahoma" panose="020B0604030504040204" pitchFamily="34" charset="0"/>
                <a:cs typeface="Tahoma" panose="020B0604030504040204" pitchFamily="34" charset="0"/>
              </a:rPr>
              <a:t>Profile</a:t>
            </a:r>
          </a:p>
        </p:txBody>
      </p:sp>
      <p:sp>
        <p:nvSpPr>
          <p:cNvPr id="90" name="Rectangle 89">
            <a:hlinkClick r:id="rId9" action="ppaction://hlinksldjump"/>
            <a:extLst>
              <a:ext uri="{FF2B5EF4-FFF2-40B4-BE49-F238E27FC236}">
                <a16:creationId xmlns:a16="http://schemas.microsoft.com/office/drawing/2014/main" id="{3C5E783F-7EEE-7C07-4F31-95A4EE95A415}"/>
              </a:ext>
            </a:extLst>
          </p:cNvPr>
          <p:cNvSpPr/>
          <p:nvPr/>
        </p:nvSpPr>
        <p:spPr>
          <a:xfrm>
            <a:off x="0" y="4367758"/>
            <a:ext cx="824983" cy="666433"/>
          </a:xfrm>
          <a:prstGeom prst="rect">
            <a:avLst/>
          </a:prstGeom>
          <a:solidFill>
            <a:srgbClr val="8238BA"/>
          </a:solidFill>
          <a:ln>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b"/>
          <a:lstStyle/>
          <a:p>
            <a:pPr algn="ctr"/>
            <a:r>
              <a:rPr lang="pl-PL" sz="1100" dirty="0" err="1">
                <a:latin typeface="Tahoma" panose="020B0604030504040204" pitchFamily="34" charset="0"/>
                <a:ea typeface="Tahoma" panose="020B0604030504040204" pitchFamily="34" charset="0"/>
                <a:cs typeface="Tahoma" panose="020B0604030504040204" pitchFamily="34" charset="0"/>
              </a:rPr>
              <a:t>Learn</a:t>
            </a:r>
            <a:endParaRPr lang="pl-PL" dirty="0">
              <a:latin typeface="Tahoma" panose="020B0604030504040204" pitchFamily="34" charset="0"/>
              <a:ea typeface="Tahoma" panose="020B0604030504040204" pitchFamily="34" charset="0"/>
              <a:cs typeface="Tahoma" panose="020B0604030504040204" pitchFamily="34" charset="0"/>
            </a:endParaRPr>
          </a:p>
        </p:txBody>
      </p:sp>
      <p:sp>
        <p:nvSpPr>
          <p:cNvPr id="91" name="Rectangle 90">
            <a:extLst>
              <a:ext uri="{FF2B5EF4-FFF2-40B4-BE49-F238E27FC236}">
                <a16:creationId xmlns:a16="http://schemas.microsoft.com/office/drawing/2014/main" id="{5E77B17A-F4D1-CD83-59D7-7178159D02AD}"/>
              </a:ext>
            </a:extLst>
          </p:cNvPr>
          <p:cNvSpPr/>
          <p:nvPr/>
        </p:nvSpPr>
        <p:spPr>
          <a:xfrm>
            <a:off x="841157" y="4367758"/>
            <a:ext cx="824983" cy="666433"/>
          </a:xfrm>
          <a:prstGeom prst="rect">
            <a:avLst/>
          </a:prstGeom>
          <a:solidFill>
            <a:srgbClr val="8238BA"/>
          </a:solidFill>
          <a:ln>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b"/>
          <a:lstStyle/>
          <a:p>
            <a:pPr algn="ctr"/>
            <a:r>
              <a:rPr lang="pl-PL" sz="1100" dirty="0" err="1">
                <a:latin typeface="Tahoma" panose="020B0604030504040204" pitchFamily="34" charset="0"/>
                <a:ea typeface="Tahoma" panose="020B0604030504040204" pitchFamily="34" charset="0"/>
                <a:cs typeface="Tahoma" panose="020B0604030504040204" pitchFamily="34" charset="0"/>
              </a:rPr>
              <a:t>Add</a:t>
            </a:r>
            <a:r>
              <a:rPr lang="pl-PL" sz="1100" dirty="0">
                <a:latin typeface="Tahoma" panose="020B0604030504040204" pitchFamily="34" charset="0"/>
                <a:ea typeface="Tahoma" panose="020B0604030504040204" pitchFamily="34" charset="0"/>
                <a:cs typeface="Tahoma" panose="020B0604030504040204" pitchFamily="34" charset="0"/>
              </a:rPr>
              <a:t> </a:t>
            </a:r>
            <a:r>
              <a:rPr lang="pl-PL" sz="1100" dirty="0" err="1">
                <a:latin typeface="Tahoma" panose="020B0604030504040204" pitchFamily="34" charset="0"/>
                <a:ea typeface="Tahoma" panose="020B0604030504040204" pitchFamily="34" charset="0"/>
                <a:cs typeface="Tahoma" panose="020B0604030504040204" pitchFamily="34" charset="0"/>
              </a:rPr>
              <a:t>new</a:t>
            </a:r>
            <a:endParaRPr lang="pl-PL" sz="1100" dirty="0">
              <a:latin typeface="Tahoma" panose="020B0604030504040204" pitchFamily="34" charset="0"/>
              <a:ea typeface="Tahoma" panose="020B0604030504040204" pitchFamily="34" charset="0"/>
              <a:cs typeface="Tahoma" panose="020B0604030504040204" pitchFamily="34" charset="0"/>
            </a:endParaRPr>
          </a:p>
        </p:txBody>
      </p:sp>
      <p:pic>
        <p:nvPicPr>
          <p:cNvPr id="93" name="Graphic 92" descr="Graduation cap">
            <a:hlinkClick r:id="rId9" action="ppaction://hlinksldjump"/>
            <a:extLst>
              <a:ext uri="{FF2B5EF4-FFF2-40B4-BE49-F238E27FC236}">
                <a16:creationId xmlns:a16="http://schemas.microsoft.com/office/drawing/2014/main" id="{BE705C42-3973-65BD-4E6F-CCFA3D2DC5D8}"/>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33867" y="4295660"/>
            <a:ext cx="596264" cy="596264"/>
          </a:xfrm>
          <a:prstGeom prst="rect">
            <a:avLst/>
          </a:prstGeom>
        </p:spPr>
      </p:pic>
      <p:pic>
        <p:nvPicPr>
          <p:cNvPr id="95" name="Graphic 94" descr="Add">
            <a:extLst>
              <a:ext uri="{FF2B5EF4-FFF2-40B4-BE49-F238E27FC236}">
                <a16:creationId xmlns:a16="http://schemas.microsoft.com/office/drawing/2014/main" id="{1CEB4403-D51B-8825-7EB0-B66138449739}"/>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044980" y="4427361"/>
            <a:ext cx="434405" cy="365321"/>
          </a:xfrm>
          <a:prstGeom prst="rect">
            <a:avLst/>
          </a:prstGeom>
        </p:spPr>
      </p:pic>
      <p:pic>
        <p:nvPicPr>
          <p:cNvPr id="97" name="Graphic 96" descr="User">
            <a:extLst>
              <a:ext uri="{FF2B5EF4-FFF2-40B4-BE49-F238E27FC236}">
                <a16:creationId xmlns:a16="http://schemas.microsoft.com/office/drawing/2014/main" id="{141ED160-3CAE-429F-9594-BDC0CD58129E}"/>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1875476" y="4359412"/>
            <a:ext cx="456197" cy="456197"/>
          </a:xfrm>
          <a:prstGeom prst="rect">
            <a:avLst/>
          </a:prstGeom>
        </p:spPr>
      </p:pic>
      <p:sp>
        <p:nvSpPr>
          <p:cNvPr id="2" name="Rectangle 1">
            <a:extLst>
              <a:ext uri="{FF2B5EF4-FFF2-40B4-BE49-F238E27FC236}">
                <a16:creationId xmlns:a16="http://schemas.microsoft.com/office/drawing/2014/main" id="{193E1972-4855-6063-458F-3E20F53898EC}"/>
              </a:ext>
            </a:extLst>
          </p:cNvPr>
          <p:cNvSpPr/>
          <p:nvPr/>
        </p:nvSpPr>
        <p:spPr>
          <a:xfrm>
            <a:off x="95000" y="1320824"/>
            <a:ext cx="951793" cy="228593"/>
          </a:xfrm>
          <a:prstGeom prst="rect">
            <a:avLst/>
          </a:prstGeom>
          <a:noFill/>
          <a:ln>
            <a:gradFill flip="none" rotWithShape="1">
              <a:gsLst>
                <a:gs pos="0">
                  <a:schemeClr val="accent1">
                    <a:lumMod val="5000"/>
                    <a:lumOff val="95000"/>
                  </a:schemeClr>
                </a:gs>
                <a:gs pos="100000">
                  <a:srgbClr val="3F1C5A"/>
                </a:gs>
              </a:gsLst>
              <a:lin ang="16200000" scaled="1"/>
              <a:tileRect/>
            </a:gra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l-PL" sz="900" dirty="0" err="1">
                <a:latin typeface="Tahoma" panose="020B0604030504040204" pitchFamily="34" charset="0"/>
                <a:ea typeface="Tahoma" panose="020B0604030504040204" pitchFamily="34" charset="0"/>
                <a:cs typeface="Tahoma" panose="020B0604030504040204" pitchFamily="34" charset="0"/>
              </a:rPr>
              <a:t>Choose</a:t>
            </a:r>
            <a:r>
              <a:rPr lang="pl-PL" sz="900" dirty="0">
                <a:latin typeface="Tahoma" panose="020B0604030504040204" pitchFamily="34" charset="0"/>
                <a:ea typeface="Tahoma" panose="020B0604030504040204" pitchFamily="34" charset="0"/>
                <a:cs typeface="Tahoma" panose="020B0604030504040204" pitchFamily="34" charset="0"/>
              </a:rPr>
              <a:t> </a:t>
            </a:r>
            <a:r>
              <a:rPr lang="pl-PL" sz="900" dirty="0" err="1">
                <a:latin typeface="Tahoma" panose="020B0604030504040204" pitchFamily="34" charset="0"/>
                <a:ea typeface="Tahoma" panose="020B0604030504040204" pitchFamily="34" charset="0"/>
                <a:cs typeface="Tahoma" panose="020B0604030504040204" pitchFamily="34" charset="0"/>
              </a:rPr>
              <a:t>type</a:t>
            </a:r>
            <a:endParaRPr lang="pl-PL" sz="900" dirty="0">
              <a:latin typeface="Tahoma" panose="020B0604030504040204" pitchFamily="34" charset="0"/>
              <a:ea typeface="Tahoma" panose="020B0604030504040204" pitchFamily="34" charset="0"/>
              <a:cs typeface="Tahoma" panose="020B0604030504040204" pitchFamily="34" charset="0"/>
            </a:endParaRPr>
          </a:p>
        </p:txBody>
      </p:sp>
      <p:sp>
        <p:nvSpPr>
          <p:cNvPr id="6" name="Rectangle 5">
            <a:extLst>
              <a:ext uri="{FF2B5EF4-FFF2-40B4-BE49-F238E27FC236}">
                <a16:creationId xmlns:a16="http://schemas.microsoft.com/office/drawing/2014/main" id="{27512474-44B2-F664-92FA-BA1B990F6311}"/>
              </a:ext>
            </a:extLst>
          </p:cNvPr>
          <p:cNvSpPr/>
          <p:nvPr/>
        </p:nvSpPr>
        <p:spPr>
          <a:xfrm>
            <a:off x="107729" y="1755068"/>
            <a:ext cx="668654" cy="228593"/>
          </a:xfrm>
          <a:prstGeom prst="rect">
            <a:avLst/>
          </a:prstGeom>
          <a:noFill/>
          <a:ln>
            <a:gradFill flip="none" rotWithShape="1">
              <a:gsLst>
                <a:gs pos="0">
                  <a:schemeClr val="accent1">
                    <a:lumMod val="5000"/>
                    <a:lumOff val="95000"/>
                  </a:schemeClr>
                </a:gs>
                <a:gs pos="100000">
                  <a:srgbClr val="3F1C5A"/>
                </a:gs>
              </a:gsLst>
              <a:lin ang="16200000" scaled="1"/>
              <a:tileRect/>
            </a:gra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l-PL" sz="900" dirty="0" err="1">
                <a:latin typeface="Tahoma" panose="020B0604030504040204" pitchFamily="34" charset="0"/>
                <a:ea typeface="Tahoma" panose="020B0604030504040204" pitchFamily="34" charset="0"/>
                <a:cs typeface="Tahoma" panose="020B0604030504040204" pitchFamily="34" charset="0"/>
              </a:rPr>
              <a:t>Name</a:t>
            </a:r>
            <a:endParaRPr lang="pl-PL" sz="900" dirty="0">
              <a:latin typeface="Tahoma" panose="020B0604030504040204" pitchFamily="34" charset="0"/>
              <a:ea typeface="Tahoma" panose="020B0604030504040204" pitchFamily="34" charset="0"/>
              <a:cs typeface="Tahoma" panose="020B0604030504040204" pitchFamily="34" charset="0"/>
            </a:endParaRPr>
          </a:p>
        </p:txBody>
      </p:sp>
      <p:sp>
        <p:nvSpPr>
          <p:cNvPr id="12" name="Rectangle 11">
            <a:extLst>
              <a:ext uri="{FF2B5EF4-FFF2-40B4-BE49-F238E27FC236}">
                <a16:creationId xmlns:a16="http://schemas.microsoft.com/office/drawing/2014/main" id="{55CEB7D3-0F59-BF3E-88ED-FC53F6BBA450}"/>
              </a:ext>
            </a:extLst>
          </p:cNvPr>
          <p:cNvSpPr/>
          <p:nvPr/>
        </p:nvSpPr>
        <p:spPr>
          <a:xfrm>
            <a:off x="1238532" y="935167"/>
            <a:ext cx="1093140" cy="256381"/>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pl-PL" sz="600" dirty="0" err="1">
                <a:latin typeface="Tahoma" panose="020B0604030504040204" pitchFamily="34" charset="0"/>
                <a:ea typeface="Tahoma" panose="020B0604030504040204" pitchFamily="34" charset="0"/>
                <a:cs typeface="Tahoma" panose="020B0604030504040204" pitchFamily="34" charset="0"/>
              </a:rPr>
              <a:t>Heat_transfer</a:t>
            </a:r>
            <a:r>
              <a:rPr lang="pl-PL" sz="600" dirty="0">
                <a:latin typeface="Tahoma" panose="020B0604030504040204" pitchFamily="34" charset="0"/>
                <a:ea typeface="Tahoma" panose="020B0604030504040204" pitchFamily="34" charset="0"/>
                <a:cs typeface="Tahoma" panose="020B0604030504040204" pitchFamily="34" charset="0"/>
              </a:rPr>
              <a:t>/</a:t>
            </a:r>
            <a:r>
              <a:rPr lang="pl-PL" sz="600" dirty="0" err="1">
                <a:latin typeface="Tahoma" panose="020B0604030504040204" pitchFamily="34" charset="0"/>
                <a:ea typeface="Tahoma" panose="020B0604030504040204" pitchFamily="34" charset="0"/>
                <a:cs typeface="Tahoma" panose="020B0604030504040204" pitchFamily="34" charset="0"/>
              </a:rPr>
              <a:t>introduction</a:t>
            </a:r>
            <a:endParaRPr lang="pl-PL" sz="600" dirty="0">
              <a:latin typeface="Tahoma" panose="020B0604030504040204" pitchFamily="34" charset="0"/>
              <a:ea typeface="Tahoma" panose="020B0604030504040204" pitchFamily="34" charset="0"/>
              <a:cs typeface="Tahoma" panose="020B0604030504040204" pitchFamily="34" charset="0"/>
            </a:endParaRPr>
          </a:p>
        </p:txBody>
      </p:sp>
      <p:sp>
        <p:nvSpPr>
          <p:cNvPr id="13" name="Rectangle 12">
            <a:extLst>
              <a:ext uri="{FF2B5EF4-FFF2-40B4-BE49-F238E27FC236}">
                <a16:creationId xmlns:a16="http://schemas.microsoft.com/office/drawing/2014/main" id="{98F256F8-B517-14E8-5355-F4F1179C15D1}"/>
              </a:ext>
            </a:extLst>
          </p:cNvPr>
          <p:cNvSpPr/>
          <p:nvPr/>
        </p:nvSpPr>
        <p:spPr>
          <a:xfrm>
            <a:off x="1223439" y="1309584"/>
            <a:ext cx="1093140" cy="256381"/>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pl-PL" sz="600" dirty="0">
                <a:latin typeface="Tahoma" panose="020B0604030504040204" pitchFamily="34" charset="0"/>
                <a:ea typeface="Tahoma" panose="020B0604030504040204" pitchFamily="34" charset="0"/>
                <a:cs typeface="Tahoma" panose="020B0604030504040204" pitchFamily="34" charset="0"/>
              </a:rPr>
              <a:t>Video </a:t>
            </a:r>
            <a:r>
              <a:rPr lang="pl-PL" sz="600" dirty="0" err="1">
                <a:latin typeface="Tahoma" panose="020B0604030504040204" pitchFamily="34" charset="0"/>
                <a:ea typeface="Tahoma" panose="020B0604030504040204" pitchFamily="34" charset="0"/>
                <a:cs typeface="Tahoma" panose="020B0604030504040204" pitchFamily="34" charset="0"/>
              </a:rPr>
              <a:t>youtube</a:t>
            </a:r>
            <a:r>
              <a:rPr lang="pl-PL" sz="600" dirty="0">
                <a:latin typeface="Tahoma" panose="020B0604030504040204" pitchFamily="34" charset="0"/>
                <a:ea typeface="Tahoma" panose="020B0604030504040204" pitchFamily="34" charset="0"/>
                <a:cs typeface="Tahoma" panose="020B0604030504040204" pitchFamily="34" charset="0"/>
              </a:rPr>
              <a:t> </a:t>
            </a:r>
            <a:r>
              <a:rPr lang="pl-PL" sz="600" dirty="0" err="1">
                <a:latin typeface="Tahoma" panose="020B0604030504040204" pitchFamily="34" charset="0"/>
                <a:ea typeface="Tahoma" panose="020B0604030504040204" pitchFamily="34" charset="0"/>
                <a:cs typeface="Tahoma" panose="020B0604030504040204" pitchFamily="34" charset="0"/>
              </a:rPr>
              <a:t>only</a:t>
            </a:r>
            <a:endParaRPr lang="pl-PL" sz="600" dirty="0">
              <a:latin typeface="Tahoma" panose="020B0604030504040204" pitchFamily="34" charset="0"/>
              <a:ea typeface="Tahoma" panose="020B0604030504040204" pitchFamily="34" charset="0"/>
              <a:cs typeface="Tahoma" panose="020B0604030504040204" pitchFamily="34" charset="0"/>
            </a:endParaRPr>
          </a:p>
        </p:txBody>
      </p:sp>
      <p:sp>
        <p:nvSpPr>
          <p:cNvPr id="14" name="Rectangle 13">
            <a:extLst>
              <a:ext uri="{FF2B5EF4-FFF2-40B4-BE49-F238E27FC236}">
                <a16:creationId xmlns:a16="http://schemas.microsoft.com/office/drawing/2014/main" id="{D46915C0-D1A6-FC94-D2A2-18ADDA40C59F}"/>
              </a:ext>
            </a:extLst>
          </p:cNvPr>
          <p:cNvSpPr/>
          <p:nvPr/>
        </p:nvSpPr>
        <p:spPr>
          <a:xfrm>
            <a:off x="1210223" y="1742069"/>
            <a:ext cx="1093140" cy="256381"/>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pl-PL" sz="600" dirty="0">
                <a:latin typeface="Tahoma" panose="020B0604030504040204" pitchFamily="34" charset="0"/>
                <a:ea typeface="Tahoma" panose="020B0604030504040204" pitchFamily="34" charset="0"/>
                <a:cs typeface="Tahoma" panose="020B0604030504040204" pitchFamily="34" charset="0"/>
              </a:rPr>
              <a:t>TEST</a:t>
            </a:r>
          </a:p>
        </p:txBody>
      </p:sp>
      <p:pic>
        <p:nvPicPr>
          <p:cNvPr id="19" name="Graphic 18" descr="Checkmark">
            <a:extLst>
              <a:ext uri="{FF2B5EF4-FFF2-40B4-BE49-F238E27FC236}">
                <a16:creationId xmlns:a16="http://schemas.microsoft.com/office/drawing/2014/main" id="{5B1C23B3-70F4-FFEC-6B3D-EA876B834355}"/>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2152368" y="420928"/>
            <a:ext cx="391318" cy="391318"/>
          </a:xfrm>
          <a:prstGeom prst="rect">
            <a:avLst/>
          </a:prstGeom>
        </p:spPr>
      </p:pic>
      <p:pic>
        <p:nvPicPr>
          <p:cNvPr id="21" name="Graphic 20" descr="Close">
            <a:hlinkClick r:id="rId9" action="ppaction://hlinksldjump"/>
            <a:extLst>
              <a:ext uri="{FF2B5EF4-FFF2-40B4-BE49-F238E27FC236}">
                <a16:creationId xmlns:a16="http://schemas.microsoft.com/office/drawing/2014/main" id="{204361AB-B44E-4895-5E08-B9CB142611A5}"/>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21716" y="392538"/>
            <a:ext cx="480929" cy="480929"/>
          </a:xfrm>
          <a:prstGeom prst="rect">
            <a:avLst/>
          </a:prstGeom>
        </p:spPr>
      </p:pic>
      <p:sp>
        <p:nvSpPr>
          <p:cNvPr id="18" name="Rectangle 17">
            <a:extLst>
              <a:ext uri="{FF2B5EF4-FFF2-40B4-BE49-F238E27FC236}">
                <a16:creationId xmlns:a16="http://schemas.microsoft.com/office/drawing/2014/main" id="{A4A13C75-C7C5-58FE-064F-1D65CDB6D62B}"/>
              </a:ext>
            </a:extLst>
          </p:cNvPr>
          <p:cNvSpPr/>
          <p:nvPr/>
        </p:nvSpPr>
        <p:spPr>
          <a:xfrm>
            <a:off x="110204" y="2120633"/>
            <a:ext cx="881819" cy="228593"/>
          </a:xfrm>
          <a:prstGeom prst="rect">
            <a:avLst/>
          </a:prstGeom>
          <a:noFill/>
          <a:ln>
            <a:gradFill flip="none" rotWithShape="1">
              <a:gsLst>
                <a:gs pos="0">
                  <a:schemeClr val="accent1">
                    <a:lumMod val="5000"/>
                    <a:lumOff val="95000"/>
                  </a:schemeClr>
                </a:gs>
                <a:gs pos="100000">
                  <a:srgbClr val="3F1C5A"/>
                </a:gs>
              </a:gsLst>
              <a:lin ang="16200000" scaled="1"/>
              <a:tileRect/>
            </a:gra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l-PL" sz="900" dirty="0" err="1">
                <a:latin typeface="Tahoma" panose="020B0604030504040204" pitchFamily="34" charset="0"/>
                <a:ea typeface="Tahoma" panose="020B0604030504040204" pitchFamily="34" charset="0"/>
                <a:cs typeface="Tahoma" panose="020B0604030504040204" pitchFamily="34" charset="0"/>
              </a:rPr>
              <a:t>description</a:t>
            </a:r>
            <a:endParaRPr lang="pl-PL" sz="900" dirty="0">
              <a:latin typeface="Tahoma" panose="020B0604030504040204" pitchFamily="34" charset="0"/>
              <a:ea typeface="Tahoma" panose="020B0604030504040204" pitchFamily="34" charset="0"/>
              <a:cs typeface="Tahoma" panose="020B0604030504040204" pitchFamily="34" charset="0"/>
            </a:endParaRPr>
          </a:p>
        </p:txBody>
      </p:sp>
      <p:sp>
        <p:nvSpPr>
          <p:cNvPr id="20" name="Rectangle 19">
            <a:extLst>
              <a:ext uri="{FF2B5EF4-FFF2-40B4-BE49-F238E27FC236}">
                <a16:creationId xmlns:a16="http://schemas.microsoft.com/office/drawing/2014/main" id="{700DC57D-6BC2-88FB-E853-A1B47531EBDB}"/>
              </a:ext>
            </a:extLst>
          </p:cNvPr>
          <p:cNvSpPr/>
          <p:nvPr/>
        </p:nvSpPr>
        <p:spPr>
          <a:xfrm>
            <a:off x="117082" y="2467002"/>
            <a:ext cx="2310839" cy="1686391"/>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pl-PL" sz="600" dirty="0">
                <a:latin typeface="Tahoma" panose="020B0604030504040204" pitchFamily="34" charset="0"/>
                <a:ea typeface="Tahoma" panose="020B0604030504040204" pitchFamily="34" charset="0"/>
                <a:cs typeface="Tahoma" panose="020B0604030504040204" pitchFamily="34" charset="0"/>
              </a:rPr>
              <a:t>Here </a:t>
            </a:r>
            <a:r>
              <a:rPr lang="pl-PL" sz="600" dirty="0" err="1">
                <a:latin typeface="Tahoma" panose="020B0604030504040204" pitchFamily="34" charset="0"/>
                <a:ea typeface="Tahoma" panose="020B0604030504040204" pitchFamily="34" charset="0"/>
                <a:cs typeface="Tahoma" panose="020B0604030504040204" pitchFamily="34" charset="0"/>
              </a:rPr>
              <a:t>is</a:t>
            </a:r>
            <a:r>
              <a:rPr lang="pl-PL" sz="600" dirty="0">
                <a:latin typeface="Tahoma" panose="020B0604030504040204" pitchFamily="34" charset="0"/>
                <a:ea typeface="Tahoma" panose="020B0604030504040204" pitchFamily="34" charset="0"/>
                <a:cs typeface="Tahoma" panose="020B0604030504040204" pitchFamily="34" charset="0"/>
              </a:rPr>
              <a:t> </a:t>
            </a:r>
            <a:r>
              <a:rPr lang="pl-PL" sz="600" dirty="0" err="1">
                <a:latin typeface="Tahoma" panose="020B0604030504040204" pitchFamily="34" charset="0"/>
                <a:ea typeface="Tahoma" panose="020B0604030504040204" pitchFamily="34" charset="0"/>
                <a:cs typeface="Tahoma" panose="020B0604030504040204" pitchFamily="34" charset="0"/>
              </a:rPr>
              <a:t>an</a:t>
            </a:r>
            <a:r>
              <a:rPr lang="pl-PL" sz="600" dirty="0">
                <a:latin typeface="Tahoma" panose="020B0604030504040204" pitchFamily="34" charset="0"/>
                <a:ea typeface="Tahoma" panose="020B0604030504040204" pitchFamily="34" charset="0"/>
                <a:cs typeface="Tahoma" panose="020B0604030504040204" pitchFamily="34" charset="0"/>
              </a:rPr>
              <a:t> </a:t>
            </a:r>
            <a:r>
              <a:rPr lang="pl-PL" sz="600" dirty="0" err="1">
                <a:latin typeface="Tahoma" panose="020B0604030504040204" pitchFamily="34" charset="0"/>
                <a:ea typeface="Tahoma" panose="020B0604030504040204" pitchFamily="34" charset="0"/>
                <a:cs typeface="Tahoma" panose="020B0604030504040204" pitchFamily="34" charset="0"/>
              </a:rPr>
              <a:t>example</a:t>
            </a:r>
            <a:endParaRPr lang="pl-PL" sz="6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98376836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3F1C5A"/>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2C6EA61A-E71B-BE08-29DF-AFC49F310379}"/>
              </a:ext>
            </a:extLst>
          </p:cNvPr>
          <p:cNvSpPr/>
          <p:nvPr/>
        </p:nvSpPr>
        <p:spPr>
          <a:xfrm>
            <a:off x="0" y="0"/>
            <a:ext cx="2519363" cy="375285"/>
          </a:xfrm>
          <a:prstGeom prst="rect">
            <a:avLst/>
          </a:prstGeom>
          <a:solidFill>
            <a:srgbClr val="5F32A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1" name="Rectangle: Rounded Corners 30">
            <a:extLst>
              <a:ext uri="{FF2B5EF4-FFF2-40B4-BE49-F238E27FC236}">
                <a16:creationId xmlns:a16="http://schemas.microsoft.com/office/drawing/2014/main" id="{8E5C297F-0705-80F9-4979-69B46F6AB51E}"/>
              </a:ext>
            </a:extLst>
          </p:cNvPr>
          <p:cNvSpPr/>
          <p:nvPr/>
        </p:nvSpPr>
        <p:spPr>
          <a:xfrm>
            <a:off x="1761174" y="95249"/>
            <a:ext cx="668654" cy="207645"/>
          </a:xfrm>
          <a:prstGeom prst="roundRect">
            <a:avLst/>
          </a:prstGeom>
          <a:gradFill flip="none" rotWithShape="1">
            <a:gsLst>
              <a:gs pos="0">
                <a:srgbClr val="AE78D6"/>
              </a:gs>
              <a:gs pos="100000">
                <a:srgbClr val="AE78D6">
                  <a:shade val="100000"/>
                  <a:satMod val="115000"/>
                </a:srgbClr>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2" name="Rectangle: Rounded Corners 31">
            <a:extLst>
              <a:ext uri="{FF2B5EF4-FFF2-40B4-BE49-F238E27FC236}">
                <a16:creationId xmlns:a16="http://schemas.microsoft.com/office/drawing/2014/main" id="{01CE8854-792D-814B-01EB-DC695FCFBC96}"/>
              </a:ext>
            </a:extLst>
          </p:cNvPr>
          <p:cNvSpPr/>
          <p:nvPr/>
        </p:nvSpPr>
        <p:spPr>
          <a:xfrm>
            <a:off x="925355" y="95248"/>
            <a:ext cx="668654" cy="207645"/>
          </a:xfrm>
          <a:prstGeom prst="roundRect">
            <a:avLst/>
          </a:prstGeom>
          <a:gradFill flip="none" rotWithShape="1">
            <a:gsLst>
              <a:gs pos="0">
                <a:srgbClr val="AE78D6"/>
              </a:gs>
              <a:gs pos="100000">
                <a:srgbClr val="AE78D6">
                  <a:shade val="100000"/>
                  <a:satMod val="115000"/>
                </a:srgbClr>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3" name="Rectangle: Rounded Corners 32">
            <a:extLst>
              <a:ext uri="{FF2B5EF4-FFF2-40B4-BE49-F238E27FC236}">
                <a16:creationId xmlns:a16="http://schemas.microsoft.com/office/drawing/2014/main" id="{198ED396-9548-2835-2B20-A03ED7D3433B}"/>
              </a:ext>
            </a:extLst>
          </p:cNvPr>
          <p:cNvSpPr/>
          <p:nvPr/>
        </p:nvSpPr>
        <p:spPr>
          <a:xfrm>
            <a:off x="102870" y="95248"/>
            <a:ext cx="668654" cy="207645"/>
          </a:xfrm>
          <a:prstGeom prst="roundRect">
            <a:avLst/>
          </a:prstGeom>
          <a:gradFill flip="none" rotWithShape="1">
            <a:gsLst>
              <a:gs pos="0">
                <a:srgbClr val="AE78D6"/>
              </a:gs>
              <a:gs pos="100000">
                <a:srgbClr val="AE78D6">
                  <a:shade val="100000"/>
                  <a:satMod val="115000"/>
                </a:srgbClr>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l-PL" sz="800" dirty="0">
                <a:latin typeface="Tahoma" panose="020B0604030504040204" pitchFamily="34" charset="0"/>
                <a:ea typeface="Tahoma" panose="020B0604030504040204" pitchFamily="34" charset="0"/>
                <a:cs typeface="Tahoma" panose="020B0604030504040204" pitchFamily="34" charset="0"/>
              </a:rPr>
              <a:t>200</a:t>
            </a:r>
          </a:p>
        </p:txBody>
      </p:sp>
      <p:sp>
        <p:nvSpPr>
          <p:cNvPr id="34" name="Rectangle: Rounded Corners 33">
            <a:extLst>
              <a:ext uri="{FF2B5EF4-FFF2-40B4-BE49-F238E27FC236}">
                <a16:creationId xmlns:a16="http://schemas.microsoft.com/office/drawing/2014/main" id="{D181F321-BA8F-5247-862B-8F1FB8CB1034}"/>
              </a:ext>
            </a:extLst>
          </p:cNvPr>
          <p:cNvSpPr/>
          <p:nvPr/>
        </p:nvSpPr>
        <p:spPr>
          <a:xfrm>
            <a:off x="1759268" y="95247"/>
            <a:ext cx="668654" cy="207645"/>
          </a:xfrm>
          <a:prstGeom prst="roundRect">
            <a:avLst/>
          </a:prstGeom>
          <a:gradFill flip="none" rotWithShape="1">
            <a:gsLst>
              <a:gs pos="0">
                <a:srgbClr val="AE78D6"/>
              </a:gs>
              <a:gs pos="100000">
                <a:srgbClr val="AE78D6">
                  <a:shade val="100000"/>
                  <a:satMod val="115000"/>
                </a:srgbClr>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pl-PL" sz="800" dirty="0">
                <a:latin typeface="Tahoma" panose="020B0604030504040204" pitchFamily="34" charset="0"/>
                <a:ea typeface="Tahoma" panose="020B0604030504040204" pitchFamily="34" charset="0"/>
                <a:cs typeface="Tahoma" panose="020B0604030504040204" pitchFamily="34" charset="0"/>
              </a:rPr>
              <a:t>5 </a:t>
            </a:r>
            <a:r>
              <a:rPr lang="pl-PL" sz="800" dirty="0" err="1">
                <a:latin typeface="Tahoma" panose="020B0604030504040204" pitchFamily="34" charset="0"/>
                <a:ea typeface="Tahoma" panose="020B0604030504040204" pitchFamily="34" charset="0"/>
                <a:cs typeface="Tahoma" panose="020B0604030504040204" pitchFamily="34" charset="0"/>
              </a:rPr>
              <a:t>days</a:t>
            </a:r>
            <a:endParaRPr lang="pl-PL" sz="800" dirty="0">
              <a:latin typeface="Tahoma" panose="020B0604030504040204" pitchFamily="34" charset="0"/>
              <a:ea typeface="Tahoma" panose="020B0604030504040204" pitchFamily="34" charset="0"/>
              <a:cs typeface="Tahoma" panose="020B0604030504040204" pitchFamily="34" charset="0"/>
            </a:endParaRPr>
          </a:p>
        </p:txBody>
      </p:sp>
      <p:sp>
        <p:nvSpPr>
          <p:cNvPr id="35" name="Rectangle: Rounded Corners 34">
            <a:extLst>
              <a:ext uri="{FF2B5EF4-FFF2-40B4-BE49-F238E27FC236}">
                <a16:creationId xmlns:a16="http://schemas.microsoft.com/office/drawing/2014/main" id="{69296812-024D-D638-7FCA-C79E81E8DEE5}"/>
              </a:ext>
            </a:extLst>
          </p:cNvPr>
          <p:cNvSpPr/>
          <p:nvPr/>
        </p:nvSpPr>
        <p:spPr>
          <a:xfrm>
            <a:off x="931069" y="95247"/>
            <a:ext cx="668654" cy="207645"/>
          </a:xfrm>
          <a:prstGeom prst="roundRect">
            <a:avLst/>
          </a:prstGeom>
          <a:gradFill flip="none" rotWithShape="1">
            <a:gsLst>
              <a:gs pos="0">
                <a:srgbClr val="AE78D6"/>
              </a:gs>
              <a:gs pos="100000">
                <a:srgbClr val="AE78D6">
                  <a:shade val="100000"/>
                  <a:satMod val="115000"/>
                </a:srgbClr>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l-PL" sz="900" dirty="0">
                <a:latin typeface="Tahoma" panose="020B0604030504040204" pitchFamily="34" charset="0"/>
                <a:ea typeface="Tahoma" panose="020B0604030504040204" pitchFamily="34" charset="0"/>
                <a:cs typeface="Tahoma" panose="020B0604030504040204" pitchFamily="34" charset="0"/>
              </a:rPr>
              <a:t>4</a:t>
            </a:r>
          </a:p>
        </p:txBody>
      </p:sp>
      <p:pic>
        <p:nvPicPr>
          <p:cNvPr id="37" name="Picture 36">
            <a:extLst>
              <a:ext uri="{FF2B5EF4-FFF2-40B4-BE49-F238E27FC236}">
                <a16:creationId xmlns:a16="http://schemas.microsoft.com/office/drawing/2014/main" id="{4F29B5A9-F18F-2D83-40CF-AE60875E2BA3}"/>
              </a:ext>
            </a:extLst>
          </p:cNvPr>
          <p:cNvPicPr>
            <a:picLocks noChangeAspect="1"/>
          </p:cNvPicPr>
          <p:nvPr/>
        </p:nvPicPr>
        <p:blipFill>
          <a:blip r:embed="rId2">
            <a:extLst>
              <a:ext uri="{BEBA8EAE-BF5A-486C-A8C5-ECC9F3942E4B}">
                <a14:imgProps xmlns:a14="http://schemas.microsoft.com/office/drawing/2010/main">
                  <a14:imgLayer r:embed="rId3">
                    <a14:imgEffect>
                      <a14:artisticPaintStrokes/>
                    </a14:imgEffect>
                  </a14:imgLayer>
                </a14:imgProps>
              </a:ex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161926" y="132394"/>
            <a:ext cx="133350" cy="133350"/>
          </a:xfrm>
          <a:prstGeom prst="rect">
            <a:avLst/>
          </a:prstGeom>
        </p:spPr>
      </p:pic>
      <p:pic>
        <p:nvPicPr>
          <p:cNvPr id="40" name="Picture 39">
            <a:extLst>
              <a:ext uri="{FF2B5EF4-FFF2-40B4-BE49-F238E27FC236}">
                <a16:creationId xmlns:a16="http://schemas.microsoft.com/office/drawing/2014/main" id="{A038EAF8-571B-7927-046F-5D7542E21CFA}"/>
              </a:ext>
            </a:extLst>
          </p:cNvPr>
          <p:cNvPicPr>
            <a:picLocks noChangeAspect="1"/>
          </p:cNvPicPr>
          <p:nvPr/>
        </p:nvPicPr>
        <p:blipFill>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992023" y="123819"/>
            <a:ext cx="150499" cy="150499"/>
          </a:xfrm>
          <a:prstGeom prst="rect">
            <a:avLst/>
          </a:prstGeom>
        </p:spPr>
      </p:pic>
      <p:pic>
        <p:nvPicPr>
          <p:cNvPr id="46" name="Graphic 45" descr="Daily calendar">
            <a:extLst>
              <a:ext uri="{FF2B5EF4-FFF2-40B4-BE49-F238E27FC236}">
                <a16:creationId xmlns:a16="http://schemas.microsoft.com/office/drawing/2014/main" id="{72B86337-9D81-A241-A552-62C8A1CDC81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796419" y="95245"/>
            <a:ext cx="198120" cy="198120"/>
          </a:xfrm>
          <a:prstGeom prst="rect">
            <a:avLst/>
          </a:prstGeom>
        </p:spPr>
      </p:pic>
      <p:sp>
        <p:nvSpPr>
          <p:cNvPr id="47" name="Rectangle: Rounded Corners 46">
            <a:extLst>
              <a:ext uri="{FF2B5EF4-FFF2-40B4-BE49-F238E27FC236}">
                <a16:creationId xmlns:a16="http://schemas.microsoft.com/office/drawing/2014/main" id="{FAD78218-A912-6BD4-C646-18C7BF7C8693}"/>
              </a:ext>
            </a:extLst>
          </p:cNvPr>
          <p:cNvSpPr/>
          <p:nvPr/>
        </p:nvSpPr>
        <p:spPr>
          <a:xfrm>
            <a:off x="403384" y="422910"/>
            <a:ext cx="1712595" cy="375285"/>
          </a:xfrm>
          <a:prstGeom prst="roundRect">
            <a:avLst>
              <a:gd name="adj" fmla="val 50000"/>
            </a:avLst>
          </a:prstGeom>
          <a:solidFill>
            <a:srgbClr val="AE78D6"/>
          </a:solidFill>
          <a:ln cap="rnd" cmpd="sng">
            <a:solidFill>
              <a:schemeClr val="tx1">
                <a:lumMod val="95000"/>
                <a:lumOff val="5000"/>
                <a:alpha val="96000"/>
              </a:schemeClr>
            </a:solidFill>
          </a:ln>
          <a:effectLst>
            <a:softEdge rad="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l-PL" sz="1000" dirty="0" err="1">
                <a:latin typeface="Tahoma" panose="020B0604030504040204" pitchFamily="34" charset="0"/>
                <a:ea typeface="Tahoma" panose="020B0604030504040204" pitchFamily="34" charset="0"/>
                <a:cs typeface="Tahoma" panose="020B0604030504040204" pitchFamily="34" charset="0"/>
              </a:rPr>
              <a:t>Create</a:t>
            </a:r>
            <a:r>
              <a:rPr lang="pl-PL" sz="1000" dirty="0">
                <a:latin typeface="Tahoma" panose="020B0604030504040204" pitchFamily="34" charset="0"/>
                <a:ea typeface="Tahoma" panose="020B0604030504040204" pitchFamily="34" charset="0"/>
                <a:cs typeface="Tahoma" panose="020B0604030504040204" pitchFamily="34" charset="0"/>
              </a:rPr>
              <a:t> </a:t>
            </a:r>
            <a:r>
              <a:rPr lang="pl-PL" sz="1000" dirty="0" err="1">
                <a:latin typeface="Tahoma" panose="020B0604030504040204" pitchFamily="34" charset="0"/>
                <a:ea typeface="Tahoma" panose="020B0604030504040204" pitchFamily="34" charset="0"/>
                <a:cs typeface="Tahoma" panose="020B0604030504040204" pitchFamily="34" charset="0"/>
              </a:rPr>
              <a:t>course</a:t>
            </a:r>
            <a:endParaRPr lang="pl-PL" sz="1000" dirty="0">
              <a:latin typeface="Tahoma" panose="020B0604030504040204" pitchFamily="34" charset="0"/>
              <a:ea typeface="Tahoma" panose="020B0604030504040204" pitchFamily="34" charset="0"/>
              <a:cs typeface="Tahoma" panose="020B0604030504040204" pitchFamily="34" charset="0"/>
            </a:endParaRPr>
          </a:p>
        </p:txBody>
      </p:sp>
      <p:cxnSp>
        <p:nvCxnSpPr>
          <p:cNvPr id="49" name="Straight Connector 48">
            <a:extLst>
              <a:ext uri="{FF2B5EF4-FFF2-40B4-BE49-F238E27FC236}">
                <a16:creationId xmlns:a16="http://schemas.microsoft.com/office/drawing/2014/main" id="{13EE3706-9B9C-ABBD-81A3-B2458B33C0F6}"/>
              </a:ext>
            </a:extLst>
          </p:cNvPr>
          <p:cNvCxnSpPr/>
          <p:nvPr/>
        </p:nvCxnSpPr>
        <p:spPr>
          <a:xfrm>
            <a:off x="-1" y="512445"/>
            <a:ext cx="432000" cy="0"/>
          </a:xfrm>
          <a:prstGeom prst="line">
            <a:avLst/>
          </a:prstGeom>
          <a:ln w="127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1C7D03FE-06FC-C94B-9F71-35DDCEEF550F}"/>
              </a:ext>
            </a:extLst>
          </p:cNvPr>
          <p:cNvCxnSpPr/>
          <p:nvPr/>
        </p:nvCxnSpPr>
        <p:spPr>
          <a:xfrm>
            <a:off x="0" y="704850"/>
            <a:ext cx="432000" cy="0"/>
          </a:xfrm>
          <a:prstGeom prst="line">
            <a:avLst/>
          </a:prstGeom>
          <a:ln w="127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6218247D-CB9F-18AB-9310-B63BE90ECB92}"/>
              </a:ext>
            </a:extLst>
          </p:cNvPr>
          <p:cNvCxnSpPr/>
          <p:nvPr/>
        </p:nvCxnSpPr>
        <p:spPr>
          <a:xfrm>
            <a:off x="2087363" y="512445"/>
            <a:ext cx="432000" cy="0"/>
          </a:xfrm>
          <a:prstGeom prst="line">
            <a:avLst/>
          </a:prstGeom>
          <a:ln w="127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E60CA7FF-9C98-8724-56AC-808D20B9B093}"/>
              </a:ext>
            </a:extLst>
          </p:cNvPr>
          <p:cNvCxnSpPr/>
          <p:nvPr/>
        </p:nvCxnSpPr>
        <p:spPr>
          <a:xfrm>
            <a:off x="2087364" y="704850"/>
            <a:ext cx="432000" cy="0"/>
          </a:xfrm>
          <a:prstGeom prst="line">
            <a:avLst/>
          </a:prstGeom>
          <a:ln w="127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82" name="Rectangle 81">
            <a:extLst>
              <a:ext uri="{FF2B5EF4-FFF2-40B4-BE49-F238E27FC236}">
                <a16:creationId xmlns:a16="http://schemas.microsoft.com/office/drawing/2014/main" id="{F70BA778-E2C3-3D94-476A-C500CC2ED8A0}"/>
              </a:ext>
            </a:extLst>
          </p:cNvPr>
          <p:cNvSpPr/>
          <p:nvPr/>
        </p:nvSpPr>
        <p:spPr>
          <a:xfrm>
            <a:off x="95000" y="935167"/>
            <a:ext cx="951793" cy="228593"/>
          </a:xfrm>
          <a:prstGeom prst="rect">
            <a:avLst/>
          </a:prstGeom>
          <a:noFill/>
          <a:ln>
            <a:gradFill flip="none" rotWithShape="1">
              <a:gsLst>
                <a:gs pos="0">
                  <a:schemeClr val="accent1">
                    <a:lumMod val="5000"/>
                    <a:lumOff val="95000"/>
                  </a:schemeClr>
                </a:gs>
                <a:gs pos="100000">
                  <a:srgbClr val="3F1C5A"/>
                </a:gs>
              </a:gsLst>
              <a:lin ang="16200000" scaled="1"/>
              <a:tileRect/>
            </a:gra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l-PL" sz="900" dirty="0">
                <a:latin typeface="Tahoma" panose="020B0604030504040204" pitchFamily="34" charset="0"/>
                <a:ea typeface="Tahoma" panose="020B0604030504040204" pitchFamily="34" charset="0"/>
                <a:cs typeface="Tahoma" panose="020B0604030504040204" pitchFamily="34" charset="0"/>
              </a:rPr>
              <a:t>Write </a:t>
            </a:r>
            <a:r>
              <a:rPr lang="pl-PL" sz="900" dirty="0" err="1">
                <a:latin typeface="Tahoma" panose="020B0604030504040204" pitchFamily="34" charset="0"/>
                <a:ea typeface="Tahoma" panose="020B0604030504040204" pitchFamily="34" charset="0"/>
                <a:cs typeface="Tahoma" panose="020B0604030504040204" pitchFamily="34" charset="0"/>
              </a:rPr>
              <a:t>content</a:t>
            </a:r>
            <a:r>
              <a:rPr lang="pl-PL" sz="900" dirty="0">
                <a:latin typeface="Tahoma" panose="020B0604030504040204" pitchFamily="34" charset="0"/>
                <a:ea typeface="Tahoma" panose="020B0604030504040204" pitchFamily="34" charset="0"/>
                <a:cs typeface="Tahoma" panose="020B0604030504040204" pitchFamily="34" charset="0"/>
              </a:rPr>
              <a:t> : </a:t>
            </a:r>
          </a:p>
        </p:txBody>
      </p:sp>
      <p:sp>
        <p:nvSpPr>
          <p:cNvPr id="89" name="Rectangle 88">
            <a:extLst>
              <a:ext uri="{FF2B5EF4-FFF2-40B4-BE49-F238E27FC236}">
                <a16:creationId xmlns:a16="http://schemas.microsoft.com/office/drawing/2014/main" id="{1C1FD83F-9256-696B-2B1B-B81B23D9AA77}"/>
              </a:ext>
            </a:extLst>
          </p:cNvPr>
          <p:cNvSpPr/>
          <p:nvPr/>
        </p:nvSpPr>
        <p:spPr>
          <a:xfrm>
            <a:off x="1682314" y="4367759"/>
            <a:ext cx="824983" cy="666433"/>
          </a:xfrm>
          <a:prstGeom prst="rect">
            <a:avLst/>
          </a:prstGeom>
          <a:solidFill>
            <a:srgbClr val="8238BA"/>
          </a:solidFill>
          <a:ln>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b"/>
          <a:lstStyle/>
          <a:p>
            <a:pPr algn="ctr"/>
            <a:r>
              <a:rPr lang="pl-PL" sz="1100" dirty="0">
                <a:latin typeface="Tahoma" panose="020B0604030504040204" pitchFamily="34" charset="0"/>
                <a:ea typeface="Tahoma" panose="020B0604030504040204" pitchFamily="34" charset="0"/>
                <a:cs typeface="Tahoma" panose="020B0604030504040204" pitchFamily="34" charset="0"/>
              </a:rPr>
              <a:t>Profile</a:t>
            </a:r>
          </a:p>
        </p:txBody>
      </p:sp>
      <p:sp>
        <p:nvSpPr>
          <p:cNvPr id="90" name="Rectangle 89">
            <a:hlinkClick r:id="rId9" action="ppaction://hlinksldjump"/>
            <a:extLst>
              <a:ext uri="{FF2B5EF4-FFF2-40B4-BE49-F238E27FC236}">
                <a16:creationId xmlns:a16="http://schemas.microsoft.com/office/drawing/2014/main" id="{3C5E783F-7EEE-7C07-4F31-95A4EE95A415}"/>
              </a:ext>
            </a:extLst>
          </p:cNvPr>
          <p:cNvSpPr/>
          <p:nvPr/>
        </p:nvSpPr>
        <p:spPr>
          <a:xfrm>
            <a:off x="0" y="4367758"/>
            <a:ext cx="824983" cy="666433"/>
          </a:xfrm>
          <a:prstGeom prst="rect">
            <a:avLst/>
          </a:prstGeom>
          <a:solidFill>
            <a:srgbClr val="8238BA"/>
          </a:solidFill>
          <a:ln>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b"/>
          <a:lstStyle/>
          <a:p>
            <a:pPr algn="ctr"/>
            <a:r>
              <a:rPr lang="pl-PL" sz="1100" dirty="0" err="1">
                <a:latin typeface="Tahoma" panose="020B0604030504040204" pitchFamily="34" charset="0"/>
                <a:ea typeface="Tahoma" panose="020B0604030504040204" pitchFamily="34" charset="0"/>
                <a:cs typeface="Tahoma" panose="020B0604030504040204" pitchFamily="34" charset="0"/>
              </a:rPr>
              <a:t>Learn</a:t>
            </a:r>
            <a:endParaRPr lang="pl-PL" dirty="0">
              <a:latin typeface="Tahoma" panose="020B0604030504040204" pitchFamily="34" charset="0"/>
              <a:ea typeface="Tahoma" panose="020B0604030504040204" pitchFamily="34" charset="0"/>
              <a:cs typeface="Tahoma" panose="020B0604030504040204" pitchFamily="34" charset="0"/>
            </a:endParaRPr>
          </a:p>
        </p:txBody>
      </p:sp>
      <p:sp>
        <p:nvSpPr>
          <p:cNvPr id="91" name="Rectangle 90">
            <a:extLst>
              <a:ext uri="{FF2B5EF4-FFF2-40B4-BE49-F238E27FC236}">
                <a16:creationId xmlns:a16="http://schemas.microsoft.com/office/drawing/2014/main" id="{5E77B17A-F4D1-CD83-59D7-7178159D02AD}"/>
              </a:ext>
            </a:extLst>
          </p:cNvPr>
          <p:cNvSpPr/>
          <p:nvPr/>
        </p:nvSpPr>
        <p:spPr>
          <a:xfrm>
            <a:off x="841157" y="4367758"/>
            <a:ext cx="824983" cy="666433"/>
          </a:xfrm>
          <a:prstGeom prst="rect">
            <a:avLst/>
          </a:prstGeom>
          <a:solidFill>
            <a:srgbClr val="8238BA"/>
          </a:solidFill>
          <a:ln>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b"/>
          <a:lstStyle/>
          <a:p>
            <a:pPr algn="ctr"/>
            <a:r>
              <a:rPr lang="pl-PL" sz="1100" dirty="0" err="1">
                <a:latin typeface="Tahoma" panose="020B0604030504040204" pitchFamily="34" charset="0"/>
                <a:ea typeface="Tahoma" panose="020B0604030504040204" pitchFamily="34" charset="0"/>
                <a:cs typeface="Tahoma" panose="020B0604030504040204" pitchFamily="34" charset="0"/>
              </a:rPr>
              <a:t>Add</a:t>
            </a:r>
            <a:r>
              <a:rPr lang="pl-PL" sz="1100" dirty="0">
                <a:latin typeface="Tahoma" panose="020B0604030504040204" pitchFamily="34" charset="0"/>
                <a:ea typeface="Tahoma" panose="020B0604030504040204" pitchFamily="34" charset="0"/>
                <a:cs typeface="Tahoma" panose="020B0604030504040204" pitchFamily="34" charset="0"/>
              </a:rPr>
              <a:t> </a:t>
            </a:r>
            <a:r>
              <a:rPr lang="pl-PL" sz="1100" dirty="0" err="1">
                <a:latin typeface="Tahoma" panose="020B0604030504040204" pitchFamily="34" charset="0"/>
                <a:ea typeface="Tahoma" panose="020B0604030504040204" pitchFamily="34" charset="0"/>
                <a:cs typeface="Tahoma" panose="020B0604030504040204" pitchFamily="34" charset="0"/>
              </a:rPr>
              <a:t>new</a:t>
            </a:r>
            <a:endParaRPr lang="pl-PL" sz="1100" dirty="0">
              <a:latin typeface="Tahoma" panose="020B0604030504040204" pitchFamily="34" charset="0"/>
              <a:ea typeface="Tahoma" panose="020B0604030504040204" pitchFamily="34" charset="0"/>
              <a:cs typeface="Tahoma" panose="020B0604030504040204" pitchFamily="34" charset="0"/>
            </a:endParaRPr>
          </a:p>
        </p:txBody>
      </p:sp>
      <p:pic>
        <p:nvPicPr>
          <p:cNvPr id="93" name="Graphic 92" descr="Graduation cap">
            <a:hlinkClick r:id="rId9" action="ppaction://hlinksldjump"/>
            <a:extLst>
              <a:ext uri="{FF2B5EF4-FFF2-40B4-BE49-F238E27FC236}">
                <a16:creationId xmlns:a16="http://schemas.microsoft.com/office/drawing/2014/main" id="{BE705C42-3973-65BD-4E6F-CCFA3D2DC5D8}"/>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33867" y="4295660"/>
            <a:ext cx="596264" cy="596264"/>
          </a:xfrm>
          <a:prstGeom prst="rect">
            <a:avLst/>
          </a:prstGeom>
        </p:spPr>
      </p:pic>
      <p:pic>
        <p:nvPicPr>
          <p:cNvPr id="95" name="Graphic 94" descr="Add">
            <a:extLst>
              <a:ext uri="{FF2B5EF4-FFF2-40B4-BE49-F238E27FC236}">
                <a16:creationId xmlns:a16="http://schemas.microsoft.com/office/drawing/2014/main" id="{1CEB4403-D51B-8825-7EB0-B66138449739}"/>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044980" y="4427361"/>
            <a:ext cx="434405" cy="365321"/>
          </a:xfrm>
          <a:prstGeom prst="rect">
            <a:avLst/>
          </a:prstGeom>
        </p:spPr>
      </p:pic>
      <p:pic>
        <p:nvPicPr>
          <p:cNvPr id="97" name="Graphic 96" descr="User">
            <a:extLst>
              <a:ext uri="{FF2B5EF4-FFF2-40B4-BE49-F238E27FC236}">
                <a16:creationId xmlns:a16="http://schemas.microsoft.com/office/drawing/2014/main" id="{141ED160-3CAE-429F-9594-BDC0CD58129E}"/>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1875476" y="4359412"/>
            <a:ext cx="456197" cy="456197"/>
          </a:xfrm>
          <a:prstGeom prst="rect">
            <a:avLst/>
          </a:prstGeom>
        </p:spPr>
      </p:pic>
      <p:pic>
        <p:nvPicPr>
          <p:cNvPr id="19" name="Graphic 18" descr="Checkmark">
            <a:extLst>
              <a:ext uri="{FF2B5EF4-FFF2-40B4-BE49-F238E27FC236}">
                <a16:creationId xmlns:a16="http://schemas.microsoft.com/office/drawing/2014/main" id="{5B1C23B3-70F4-FFEC-6B3D-EA876B834355}"/>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2152368" y="420928"/>
            <a:ext cx="391318" cy="391318"/>
          </a:xfrm>
          <a:prstGeom prst="rect">
            <a:avLst/>
          </a:prstGeom>
        </p:spPr>
      </p:pic>
      <p:pic>
        <p:nvPicPr>
          <p:cNvPr id="21" name="Graphic 20" descr="Close">
            <a:hlinkClick r:id="rId9" action="ppaction://hlinksldjump"/>
            <a:extLst>
              <a:ext uri="{FF2B5EF4-FFF2-40B4-BE49-F238E27FC236}">
                <a16:creationId xmlns:a16="http://schemas.microsoft.com/office/drawing/2014/main" id="{204361AB-B44E-4895-5E08-B9CB142611A5}"/>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21716" y="392538"/>
            <a:ext cx="480929" cy="480929"/>
          </a:xfrm>
          <a:prstGeom prst="rect">
            <a:avLst/>
          </a:prstGeom>
        </p:spPr>
      </p:pic>
      <p:sp>
        <p:nvSpPr>
          <p:cNvPr id="18" name="Rectangle 17">
            <a:extLst>
              <a:ext uri="{FF2B5EF4-FFF2-40B4-BE49-F238E27FC236}">
                <a16:creationId xmlns:a16="http://schemas.microsoft.com/office/drawing/2014/main" id="{E4A35E03-68C2-E126-DC0E-D583B9C90D0A}"/>
              </a:ext>
            </a:extLst>
          </p:cNvPr>
          <p:cNvSpPr/>
          <p:nvPr/>
        </p:nvSpPr>
        <p:spPr>
          <a:xfrm>
            <a:off x="102870" y="1621536"/>
            <a:ext cx="2325052" cy="270083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pl-PL"/>
          </a:p>
        </p:txBody>
      </p:sp>
      <p:pic>
        <p:nvPicPr>
          <p:cNvPr id="22" name="Picture 21">
            <a:extLst>
              <a:ext uri="{FF2B5EF4-FFF2-40B4-BE49-F238E27FC236}">
                <a16:creationId xmlns:a16="http://schemas.microsoft.com/office/drawing/2014/main" id="{4AFD356A-779B-7238-8583-1295FDFB2E25}"/>
              </a:ext>
            </a:extLst>
          </p:cNvPr>
          <p:cNvPicPr>
            <a:picLocks noChangeAspect="1"/>
          </p:cNvPicPr>
          <p:nvPr/>
        </p:nvPicPr>
        <p:blipFill>
          <a:blip r:embed="rId20"/>
          <a:stretch>
            <a:fillRect/>
          </a:stretch>
        </p:blipFill>
        <p:spPr>
          <a:xfrm>
            <a:off x="117281" y="4139320"/>
            <a:ext cx="813308" cy="172046"/>
          </a:xfrm>
          <a:prstGeom prst="rect">
            <a:avLst/>
          </a:prstGeom>
        </p:spPr>
      </p:pic>
      <p:pic>
        <p:nvPicPr>
          <p:cNvPr id="24" name="Picture 23">
            <a:extLst>
              <a:ext uri="{FF2B5EF4-FFF2-40B4-BE49-F238E27FC236}">
                <a16:creationId xmlns:a16="http://schemas.microsoft.com/office/drawing/2014/main" id="{A9646AD3-06B0-D80B-15EE-8313141BB2ED}"/>
              </a:ext>
            </a:extLst>
          </p:cNvPr>
          <p:cNvPicPr>
            <a:picLocks noChangeAspect="1"/>
          </p:cNvPicPr>
          <p:nvPr/>
        </p:nvPicPr>
        <p:blipFill>
          <a:blip r:embed="rId21"/>
          <a:stretch>
            <a:fillRect/>
          </a:stretch>
        </p:blipFill>
        <p:spPr>
          <a:xfrm>
            <a:off x="108104" y="3968604"/>
            <a:ext cx="1314270" cy="174551"/>
          </a:xfrm>
          <a:prstGeom prst="rect">
            <a:avLst/>
          </a:prstGeom>
        </p:spPr>
      </p:pic>
      <p:pic>
        <p:nvPicPr>
          <p:cNvPr id="26" name="Picture 25">
            <a:extLst>
              <a:ext uri="{FF2B5EF4-FFF2-40B4-BE49-F238E27FC236}">
                <a16:creationId xmlns:a16="http://schemas.microsoft.com/office/drawing/2014/main" id="{AAFBBCF6-B3DF-124A-2E39-33714E2739D3}"/>
              </a:ext>
            </a:extLst>
          </p:cNvPr>
          <p:cNvPicPr>
            <a:picLocks noChangeAspect="1"/>
          </p:cNvPicPr>
          <p:nvPr/>
        </p:nvPicPr>
        <p:blipFill>
          <a:blip r:embed="rId22"/>
          <a:stretch>
            <a:fillRect/>
          </a:stretch>
        </p:blipFill>
        <p:spPr>
          <a:xfrm>
            <a:off x="930138" y="4141237"/>
            <a:ext cx="1094343" cy="170129"/>
          </a:xfrm>
          <a:prstGeom prst="rect">
            <a:avLst/>
          </a:prstGeom>
        </p:spPr>
      </p:pic>
      <p:sp>
        <p:nvSpPr>
          <p:cNvPr id="27" name="Rectangle: Rounded Corners 26">
            <a:extLst>
              <a:ext uri="{FF2B5EF4-FFF2-40B4-BE49-F238E27FC236}">
                <a16:creationId xmlns:a16="http://schemas.microsoft.com/office/drawing/2014/main" id="{9585B9D8-E2E4-6594-C821-E557303BB255}"/>
              </a:ext>
            </a:extLst>
          </p:cNvPr>
          <p:cNvSpPr/>
          <p:nvPr/>
        </p:nvSpPr>
        <p:spPr>
          <a:xfrm>
            <a:off x="1362235" y="938450"/>
            <a:ext cx="927699" cy="208471"/>
          </a:xfrm>
          <a:prstGeom prst="roundRect">
            <a:avLst>
              <a:gd name="adj" fmla="val 50000"/>
            </a:avLst>
          </a:prstGeom>
          <a:solidFill>
            <a:srgbClr val="8238BA"/>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l-PL" sz="1050" dirty="0"/>
              <a:t>Insert image</a:t>
            </a:r>
          </a:p>
        </p:txBody>
      </p:sp>
      <p:sp>
        <p:nvSpPr>
          <p:cNvPr id="29" name="Rectangle: Rounded Corners 28">
            <a:extLst>
              <a:ext uri="{FF2B5EF4-FFF2-40B4-BE49-F238E27FC236}">
                <a16:creationId xmlns:a16="http://schemas.microsoft.com/office/drawing/2014/main" id="{2CF6F3D6-0665-38AB-2B0B-2489A0A6DEF4}"/>
              </a:ext>
            </a:extLst>
          </p:cNvPr>
          <p:cNvSpPr/>
          <p:nvPr/>
        </p:nvSpPr>
        <p:spPr>
          <a:xfrm>
            <a:off x="1375664" y="1164146"/>
            <a:ext cx="927699" cy="208471"/>
          </a:xfrm>
          <a:prstGeom prst="roundRect">
            <a:avLst>
              <a:gd name="adj" fmla="val 50000"/>
            </a:avLst>
          </a:prstGeom>
          <a:solidFill>
            <a:srgbClr val="8238BA"/>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l-PL" sz="1050" dirty="0"/>
              <a:t>Insert pdf</a:t>
            </a:r>
          </a:p>
        </p:txBody>
      </p:sp>
      <p:sp>
        <p:nvSpPr>
          <p:cNvPr id="30" name="Rectangle: Rounded Corners 29">
            <a:extLst>
              <a:ext uri="{FF2B5EF4-FFF2-40B4-BE49-F238E27FC236}">
                <a16:creationId xmlns:a16="http://schemas.microsoft.com/office/drawing/2014/main" id="{5AAC8E09-45FD-A25F-8558-BE789D34D268}"/>
              </a:ext>
            </a:extLst>
          </p:cNvPr>
          <p:cNvSpPr/>
          <p:nvPr/>
        </p:nvSpPr>
        <p:spPr>
          <a:xfrm>
            <a:off x="1375664" y="1389136"/>
            <a:ext cx="927699" cy="208471"/>
          </a:xfrm>
          <a:prstGeom prst="roundRect">
            <a:avLst>
              <a:gd name="adj" fmla="val 50000"/>
            </a:avLst>
          </a:prstGeom>
          <a:solidFill>
            <a:srgbClr val="8238BA"/>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l-PL" sz="1050" dirty="0"/>
              <a:t>Insert YT</a:t>
            </a:r>
          </a:p>
        </p:txBody>
      </p:sp>
    </p:spTree>
    <p:extLst>
      <p:ext uri="{BB962C8B-B14F-4D97-AF65-F5344CB8AC3E}">
        <p14:creationId xmlns:p14="http://schemas.microsoft.com/office/powerpoint/2010/main" val="319283007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3F1C5A"/>
        </a:solidFill>
        <a:effectLst/>
      </p:bgPr>
    </p:bg>
    <p:spTree>
      <p:nvGrpSpPr>
        <p:cNvPr id="1" name=""/>
        <p:cNvGrpSpPr/>
        <p:nvPr/>
      </p:nvGrpSpPr>
      <p:grpSpPr>
        <a:xfrm>
          <a:off x="0" y="0"/>
          <a:ext cx="0" cy="0"/>
          <a:chOff x="0" y="0"/>
          <a:chExt cx="0" cy="0"/>
        </a:xfrm>
      </p:grpSpPr>
      <p:pic>
        <p:nvPicPr>
          <p:cNvPr id="79" name="Picture 78">
            <a:extLst>
              <a:ext uri="{FF2B5EF4-FFF2-40B4-BE49-F238E27FC236}">
                <a16:creationId xmlns:a16="http://schemas.microsoft.com/office/drawing/2014/main" id="{23B8D728-08FA-5075-0078-CB209A8C2533}"/>
              </a:ext>
            </a:extLst>
          </p:cNvPr>
          <p:cNvPicPr>
            <a:picLocks noChangeAspect="1"/>
          </p:cNvPicPr>
          <p:nvPr/>
        </p:nvPicPr>
        <p:blipFill>
          <a:blip r:embed="rId2">
            <a:duotone>
              <a:prstClr val="black"/>
              <a:srgbClr val="AE78D6">
                <a:tint val="45000"/>
                <a:satMod val="400000"/>
              </a:srgb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rot="5400000">
            <a:off x="943859" y="2085930"/>
            <a:ext cx="2980944" cy="1259682"/>
          </a:xfrm>
          <a:prstGeom prst="rect">
            <a:avLst/>
          </a:prstGeom>
        </p:spPr>
      </p:pic>
      <p:sp>
        <p:nvSpPr>
          <p:cNvPr id="28" name="Rectangle 27">
            <a:extLst>
              <a:ext uri="{FF2B5EF4-FFF2-40B4-BE49-F238E27FC236}">
                <a16:creationId xmlns:a16="http://schemas.microsoft.com/office/drawing/2014/main" id="{2C6EA61A-E71B-BE08-29DF-AFC49F310379}"/>
              </a:ext>
            </a:extLst>
          </p:cNvPr>
          <p:cNvSpPr/>
          <p:nvPr/>
        </p:nvSpPr>
        <p:spPr>
          <a:xfrm>
            <a:off x="0" y="0"/>
            <a:ext cx="2519363" cy="375285"/>
          </a:xfrm>
          <a:prstGeom prst="rect">
            <a:avLst/>
          </a:prstGeom>
          <a:solidFill>
            <a:srgbClr val="5F32A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1" name="Rectangle: Rounded Corners 30">
            <a:extLst>
              <a:ext uri="{FF2B5EF4-FFF2-40B4-BE49-F238E27FC236}">
                <a16:creationId xmlns:a16="http://schemas.microsoft.com/office/drawing/2014/main" id="{8E5C297F-0705-80F9-4979-69B46F6AB51E}"/>
              </a:ext>
            </a:extLst>
          </p:cNvPr>
          <p:cNvSpPr/>
          <p:nvPr/>
        </p:nvSpPr>
        <p:spPr>
          <a:xfrm>
            <a:off x="1761174" y="95249"/>
            <a:ext cx="668654" cy="207645"/>
          </a:xfrm>
          <a:prstGeom prst="roundRect">
            <a:avLst/>
          </a:prstGeom>
          <a:gradFill flip="none" rotWithShape="1">
            <a:gsLst>
              <a:gs pos="0">
                <a:srgbClr val="AE78D6"/>
              </a:gs>
              <a:gs pos="100000">
                <a:srgbClr val="AE78D6">
                  <a:shade val="100000"/>
                  <a:satMod val="115000"/>
                </a:srgbClr>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2" name="Rectangle: Rounded Corners 31">
            <a:extLst>
              <a:ext uri="{FF2B5EF4-FFF2-40B4-BE49-F238E27FC236}">
                <a16:creationId xmlns:a16="http://schemas.microsoft.com/office/drawing/2014/main" id="{01CE8854-792D-814B-01EB-DC695FCFBC96}"/>
              </a:ext>
            </a:extLst>
          </p:cNvPr>
          <p:cNvSpPr/>
          <p:nvPr/>
        </p:nvSpPr>
        <p:spPr>
          <a:xfrm>
            <a:off x="925355" y="95248"/>
            <a:ext cx="668654" cy="207645"/>
          </a:xfrm>
          <a:prstGeom prst="roundRect">
            <a:avLst/>
          </a:prstGeom>
          <a:gradFill flip="none" rotWithShape="1">
            <a:gsLst>
              <a:gs pos="0">
                <a:srgbClr val="AE78D6"/>
              </a:gs>
              <a:gs pos="100000">
                <a:srgbClr val="AE78D6">
                  <a:shade val="100000"/>
                  <a:satMod val="115000"/>
                </a:srgbClr>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3" name="Rectangle: Rounded Corners 32">
            <a:extLst>
              <a:ext uri="{FF2B5EF4-FFF2-40B4-BE49-F238E27FC236}">
                <a16:creationId xmlns:a16="http://schemas.microsoft.com/office/drawing/2014/main" id="{198ED396-9548-2835-2B20-A03ED7D3433B}"/>
              </a:ext>
            </a:extLst>
          </p:cNvPr>
          <p:cNvSpPr/>
          <p:nvPr/>
        </p:nvSpPr>
        <p:spPr>
          <a:xfrm>
            <a:off x="102870" y="95248"/>
            <a:ext cx="668654" cy="207645"/>
          </a:xfrm>
          <a:prstGeom prst="roundRect">
            <a:avLst/>
          </a:prstGeom>
          <a:gradFill flip="none" rotWithShape="1">
            <a:gsLst>
              <a:gs pos="0">
                <a:srgbClr val="AE78D6"/>
              </a:gs>
              <a:gs pos="100000">
                <a:srgbClr val="AE78D6">
                  <a:shade val="100000"/>
                  <a:satMod val="115000"/>
                </a:srgbClr>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l-PL" sz="800" dirty="0">
                <a:latin typeface="Tahoma" panose="020B0604030504040204" pitchFamily="34" charset="0"/>
                <a:ea typeface="Tahoma" panose="020B0604030504040204" pitchFamily="34" charset="0"/>
                <a:cs typeface="Tahoma" panose="020B0604030504040204" pitchFamily="34" charset="0"/>
              </a:rPr>
              <a:t>200</a:t>
            </a:r>
          </a:p>
        </p:txBody>
      </p:sp>
      <p:sp>
        <p:nvSpPr>
          <p:cNvPr id="34" name="Rectangle: Rounded Corners 33">
            <a:extLst>
              <a:ext uri="{FF2B5EF4-FFF2-40B4-BE49-F238E27FC236}">
                <a16:creationId xmlns:a16="http://schemas.microsoft.com/office/drawing/2014/main" id="{D181F321-BA8F-5247-862B-8F1FB8CB1034}"/>
              </a:ext>
            </a:extLst>
          </p:cNvPr>
          <p:cNvSpPr/>
          <p:nvPr/>
        </p:nvSpPr>
        <p:spPr>
          <a:xfrm>
            <a:off x="1759268" y="95247"/>
            <a:ext cx="668654" cy="207645"/>
          </a:xfrm>
          <a:prstGeom prst="roundRect">
            <a:avLst/>
          </a:prstGeom>
          <a:gradFill flip="none" rotWithShape="1">
            <a:gsLst>
              <a:gs pos="0">
                <a:srgbClr val="AE78D6"/>
              </a:gs>
              <a:gs pos="100000">
                <a:srgbClr val="AE78D6">
                  <a:shade val="100000"/>
                  <a:satMod val="115000"/>
                </a:srgbClr>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pl-PL" sz="800" dirty="0">
                <a:latin typeface="Tahoma" panose="020B0604030504040204" pitchFamily="34" charset="0"/>
                <a:ea typeface="Tahoma" panose="020B0604030504040204" pitchFamily="34" charset="0"/>
                <a:cs typeface="Tahoma" panose="020B0604030504040204" pitchFamily="34" charset="0"/>
              </a:rPr>
              <a:t>5 </a:t>
            </a:r>
            <a:r>
              <a:rPr lang="pl-PL" sz="800" dirty="0" err="1">
                <a:latin typeface="Tahoma" panose="020B0604030504040204" pitchFamily="34" charset="0"/>
                <a:ea typeface="Tahoma" panose="020B0604030504040204" pitchFamily="34" charset="0"/>
                <a:cs typeface="Tahoma" panose="020B0604030504040204" pitchFamily="34" charset="0"/>
              </a:rPr>
              <a:t>days</a:t>
            </a:r>
            <a:endParaRPr lang="pl-PL" sz="800" dirty="0">
              <a:latin typeface="Tahoma" panose="020B0604030504040204" pitchFamily="34" charset="0"/>
              <a:ea typeface="Tahoma" panose="020B0604030504040204" pitchFamily="34" charset="0"/>
              <a:cs typeface="Tahoma" panose="020B0604030504040204" pitchFamily="34" charset="0"/>
            </a:endParaRPr>
          </a:p>
        </p:txBody>
      </p:sp>
      <p:sp>
        <p:nvSpPr>
          <p:cNvPr id="35" name="Rectangle: Rounded Corners 34">
            <a:extLst>
              <a:ext uri="{FF2B5EF4-FFF2-40B4-BE49-F238E27FC236}">
                <a16:creationId xmlns:a16="http://schemas.microsoft.com/office/drawing/2014/main" id="{69296812-024D-D638-7FCA-C79E81E8DEE5}"/>
              </a:ext>
            </a:extLst>
          </p:cNvPr>
          <p:cNvSpPr/>
          <p:nvPr/>
        </p:nvSpPr>
        <p:spPr>
          <a:xfrm>
            <a:off x="931069" y="95247"/>
            <a:ext cx="668654" cy="207645"/>
          </a:xfrm>
          <a:prstGeom prst="roundRect">
            <a:avLst/>
          </a:prstGeom>
          <a:gradFill flip="none" rotWithShape="1">
            <a:gsLst>
              <a:gs pos="0">
                <a:srgbClr val="AE78D6"/>
              </a:gs>
              <a:gs pos="100000">
                <a:srgbClr val="AE78D6">
                  <a:shade val="100000"/>
                  <a:satMod val="115000"/>
                </a:srgbClr>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l-PL" sz="900" dirty="0">
                <a:latin typeface="Tahoma" panose="020B0604030504040204" pitchFamily="34" charset="0"/>
                <a:ea typeface="Tahoma" panose="020B0604030504040204" pitchFamily="34" charset="0"/>
                <a:cs typeface="Tahoma" panose="020B0604030504040204" pitchFamily="34" charset="0"/>
              </a:rPr>
              <a:t>4</a:t>
            </a:r>
          </a:p>
        </p:txBody>
      </p:sp>
      <p:pic>
        <p:nvPicPr>
          <p:cNvPr id="37" name="Picture 36">
            <a:extLst>
              <a:ext uri="{FF2B5EF4-FFF2-40B4-BE49-F238E27FC236}">
                <a16:creationId xmlns:a16="http://schemas.microsoft.com/office/drawing/2014/main" id="{4F29B5A9-F18F-2D83-40CF-AE60875E2BA3}"/>
              </a:ext>
            </a:extLst>
          </p:cNvPr>
          <p:cNvPicPr>
            <a:picLocks noChangeAspect="1"/>
          </p:cNvPicPr>
          <p:nvPr/>
        </p:nvPicPr>
        <p:blipFill>
          <a:blip r:embed="rId5">
            <a:extLst>
              <a:ext uri="{BEBA8EAE-BF5A-486C-A8C5-ECC9F3942E4B}">
                <a14:imgProps xmlns:a14="http://schemas.microsoft.com/office/drawing/2010/main">
                  <a14:imgLayer r:embed="rId6">
                    <a14:imgEffect>
                      <a14:artisticPaintStrokes/>
                    </a14:imgEffect>
                  </a14:imgLayer>
                </a14:imgProps>
              </a:ext>
              <a:ext uri="{28A0092B-C50C-407E-A947-70E740481C1C}">
                <a14:useLocalDpi xmlns:a14="http://schemas.microsoft.com/office/drawing/2010/main" val="0"/>
              </a:ext>
              <a:ext uri="{837473B0-CC2E-450A-ABE3-18F120FF3D39}">
                <a1611:picAttrSrcUrl xmlns:a1611="http://schemas.microsoft.com/office/drawing/2016/11/main" r:id="rId7"/>
              </a:ext>
            </a:extLst>
          </a:blip>
          <a:stretch>
            <a:fillRect/>
          </a:stretch>
        </p:blipFill>
        <p:spPr>
          <a:xfrm>
            <a:off x="161926" y="132394"/>
            <a:ext cx="133350" cy="133350"/>
          </a:xfrm>
          <a:prstGeom prst="rect">
            <a:avLst/>
          </a:prstGeom>
        </p:spPr>
      </p:pic>
      <p:pic>
        <p:nvPicPr>
          <p:cNvPr id="40" name="Picture 39">
            <a:extLst>
              <a:ext uri="{FF2B5EF4-FFF2-40B4-BE49-F238E27FC236}">
                <a16:creationId xmlns:a16="http://schemas.microsoft.com/office/drawing/2014/main" id="{A038EAF8-571B-7927-046F-5D7542E21CFA}"/>
              </a:ext>
            </a:extLst>
          </p:cNvPr>
          <p:cNvPicPr>
            <a:picLocks noChangeAspect="1"/>
          </p:cNvPicPr>
          <p:nvPr/>
        </p:nvPicPr>
        <p:blipFill>
          <a:blip r:embed="rId8">
            <a:extLst>
              <a:ext uri="{28A0092B-C50C-407E-A947-70E740481C1C}">
                <a14:useLocalDpi xmlns:a14="http://schemas.microsoft.com/office/drawing/2010/main" val="0"/>
              </a:ext>
              <a:ext uri="{837473B0-CC2E-450A-ABE3-18F120FF3D39}">
                <a1611:picAttrSrcUrl xmlns:a1611="http://schemas.microsoft.com/office/drawing/2016/11/main" r:id="rId9"/>
              </a:ext>
            </a:extLst>
          </a:blip>
          <a:stretch>
            <a:fillRect/>
          </a:stretch>
        </p:blipFill>
        <p:spPr>
          <a:xfrm>
            <a:off x="992023" y="123819"/>
            <a:ext cx="150499" cy="150499"/>
          </a:xfrm>
          <a:prstGeom prst="rect">
            <a:avLst/>
          </a:prstGeom>
        </p:spPr>
      </p:pic>
      <p:pic>
        <p:nvPicPr>
          <p:cNvPr id="46" name="Graphic 45" descr="Daily calendar">
            <a:extLst>
              <a:ext uri="{FF2B5EF4-FFF2-40B4-BE49-F238E27FC236}">
                <a16:creationId xmlns:a16="http://schemas.microsoft.com/office/drawing/2014/main" id="{72B86337-9D81-A241-A552-62C8A1CDC812}"/>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796419" y="95245"/>
            <a:ext cx="198120" cy="198120"/>
          </a:xfrm>
          <a:prstGeom prst="rect">
            <a:avLst/>
          </a:prstGeom>
        </p:spPr>
      </p:pic>
      <p:sp>
        <p:nvSpPr>
          <p:cNvPr id="47" name="Rectangle: Rounded Corners 46">
            <a:extLst>
              <a:ext uri="{FF2B5EF4-FFF2-40B4-BE49-F238E27FC236}">
                <a16:creationId xmlns:a16="http://schemas.microsoft.com/office/drawing/2014/main" id="{FAD78218-A912-6BD4-C646-18C7BF7C8693}"/>
              </a:ext>
            </a:extLst>
          </p:cNvPr>
          <p:cNvSpPr/>
          <p:nvPr/>
        </p:nvSpPr>
        <p:spPr>
          <a:xfrm>
            <a:off x="403384" y="422910"/>
            <a:ext cx="1712595" cy="375285"/>
          </a:xfrm>
          <a:prstGeom prst="roundRect">
            <a:avLst>
              <a:gd name="adj" fmla="val 50000"/>
            </a:avLst>
          </a:prstGeom>
          <a:solidFill>
            <a:srgbClr val="AE78D6"/>
          </a:solidFill>
          <a:ln cap="rnd" cmpd="sng">
            <a:solidFill>
              <a:schemeClr val="tx1">
                <a:lumMod val="95000"/>
                <a:lumOff val="5000"/>
                <a:alpha val="96000"/>
              </a:schemeClr>
            </a:solidFill>
          </a:ln>
          <a:effectLst>
            <a:softEdge rad="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l-PL" sz="1000" dirty="0" err="1">
                <a:latin typeface="Tahoma" panose="020B0604030504040204" pitchFamily="34" charset="0"/>
                <a:ea typeface="Tahoma" panose="020B0604030504040204" pitchFamily="34" charset="0"/>
                <a:cs typeface="Tahoma" panose="020B0604030504040204" pitchFamily="34" charset="0"/>
              </a:rPr>
              <a:t>Heat</a:t>
            </a:r>
            <a:r>
              <a:rPr lang="pl-PL" sz="1000" dirty="0">
                <a:latin typeface="Tahoma" panose="020B0604030504040204" pitchFamily="34" charset="0"/>
                <a:ea typeface="Tahoma" panose="020B0604030504040204" pitchFamily="34" charset="0"/>
                <a:cs typeface="Tahoma" panose="020B0604030504040204" pitchFamily="34" charset="0"/>
              </a:rPr>
              <a:t> transfer </a:t>
            </a:r>
            <a:r>
              <a:rPr lang="pl-PL" sz="1000" dirty="0" err="1">
                <a:latin typeface="Tahoma" panose="020B0604030504040204" pitchFamily="34" charset="0"/>
                <a:ea typeface="Tahoma" panose="020B0604030504040204" pitchFamily="34" charset="0"/>
                <a:cs typeface="Tahoma" panose="020B0604030504040204" pitchFamily="34" charset="0"/>
              </a:rPr>
              <a:t>basics</a:t>
            </a:r>
            <a:endParaRPr lang="pl-PL" sz="1000" dirty="0">
              <a:latin typeface="Tahoma" panose="020B0604030504040204" pitchFamily="34" charset="0"/>
              <a:ea typeface="Tahoma" panose="020B0604030504040204" pitchFamily="34" charset="0"/>
              <a:cs typeface="Tahoma" panose="020B0604030504040204" pitchFamily="34" charset="0"/>
            </a:endParaRPr>
          </a:p>
        </p:txBody>
      </p:sp>
      <p:cxnSp>
        <p:nvCxnSpPr>
          <p:cNvPr id="49" name="Straight Connector 48">
            <a:extLst>
              <a:ext uri="{FF2B5EF4-FFF2-40B4-BE49-F238E27FC236}">
                <a16:creationId xmlns:a16="http://schemas.microsoft.com/office/drawing/2014/main" id="{13EE3706-9B9C-ABBD-81A3-B2458B33C0F6}"/>
              </a:ext>
            </a:extLst>
          </p:cNvPr>
          <p:cNvCxnSpPr/>
          <p:nvPr/>
        </p:nvCxnSpPr>
        <p:spPr>
          <a:xfrm>
            <a:off x="-1" y="512445"/>
            <a:ext cx="432000" cy="0"/>
          </a:xfrm>
          <a:prstGeom prst="line">
            <a:avLst/>
          </a:prstGeom>
          <a:ln w="127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1C7D03FE-06FC-C94B-9F71-35DDCEEF550F}"/>
              </a:ext>
            </a:extLst>
          </p:cNvPr>
          <p:cNvCxnSpPr/>
          <p:nvPr/>
        </p:nvCxnSpPr>
        <p:spPr>
          <a:xfrm>
            <a:off x="0" y="704850"/>
            <a:ext cx="432000" cy="0"/>
          </a:xfrm>
          <a:prstGeom prst="line">
            <a:avLst/>
          </a:prstGeom>
          <a:ln w="127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6218247D-CB9F-18AB-9310-B63BE90ECB92}"/>
              </a:ext>
            </a:extLst>
          </p:cNvPr>
          <p:cNvCxnSpPr/>
          <p:nvPr/>
        </p:nvCxnSpPr>
        <p:spPr>
          <a:xfrm>
            <a:off x="2087363" y="512445"/>
            <a:ext cx="432000" cy="0"/>
          </a:xfrm>
          <a:prstGeom prst="line">
            <a:avLst/>
          </a:prstGeom>
          <a:ln w="127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E60CA7FF-9C98-8724-56AC-808D20B9B093}"/>
              </a:ext>
            </a:extLst>
          </p:cNvPr>
          <p:cNvCxnSpPr/>
          <p:nvPr/>
        </p:nvCxnSpPr>
        <p:spPr>
          <a:xfrm>
            <a:off x="2087364" y="704850"/>
            <a:ext cx="432000" cy="0"/>
          </a:xfrm>
          <a:prstGeom prst="line">
            <a:avLst/>
          </a:prstGeom>
          <a:ln w="127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53" name="Rectangle: Rounded Corners 52">
            <a:extLst>
              <a:ext uri="{FF2B5EF4-FFF2-40B4-BE49-F238E27FC236}">
                <a16:creationId xmlns:a16="http://schemas.microsoft.com/office/drawing/2014/main" id="{F38E2A9F-4835-FEBD-B1D7-D37151A701D4}"/>
              </a:ext>
            </a:extLst>
          </p:cNvPr>
          <p:cNvSpPr/>
          <p:nvPr/>
        </p:nvSpPr>
        <p:spPr>
          <a:xfrm>
            <a:off x="657411" y="1300120"/>
            <a:ext cx="856298" cy="243163"/>
          </a:xfrm>
          <a:prstGeom prst="roundRect">
            <a:avLst/>
          </a:prstGeom>
          <a:noFill/>
          <a:ln>
            <a:solidFill>
              <a:srgbClr val="AE78D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l-PL" sz="800" dirty="0" err="1">
                <a:latin typeface="Tahoma" panose="020B0604030504040204" pitchFamily="34" charset="0"/>
                <a:ea typeface="Tahoma" panose="020B0604030504040204" pitchFamily="34" charset="0"/>
                <a:cs typeface="Tahoma" panose="020B0604030504040204" pitchFamily="34" charset="0"/>
              </a:rPr>
              <a:t>introduction</a:t>
            </a:r>
            <a:endParaRPr lang="pl-PL" sz="800" dirty="0">
              <a:latin typeface="Tahoma" panose="020B0604030504040204" pitchFamily="34" charset="0"/>
              <a:ea typeface="Tahoma" panose="020B0604030504040204" pitchFamily="34" charset="0"/>
              <a:cs typeface="Tahoma" panose="020B0604030504040204" pitchFamily="34" charset="0"/>
            </a:endParaRPr>
          </a:p>
        </p:txBody>
      </p:sp>
      <p:pic>
        <p:nvPicPr>
          <p:cNvPr id="78" name="Picture 77">
            <a:extLst>
              <a:ext uri="{FF2B5EF4-FFF2-40B4-BE49-F238E27FC236}">
                <a16:creationId xmlns:a16="http://schemas.microsoft.com/office/drawing/2014/main" id="{F4AFC9D0-5E75-91C6-AC05-904CA4E57047}"/>
              </a:ext>
            </a:extLst>
          </p:cNvPr>
          <p:cNvPicPr>
            <a:picLocks noChangeAspect="1"/>
          </p:cNvPicPr>
          <p:nvPr/>
        </p:nvPicPr>
        <p:blipFill>
          <a:blip r:embed="rId2">
            <a:duotone>
              <a:prstClr val="black"/>
              <a:srgbClr val="AE78D6">
                <a:tint val="45000"/>
                <a:satMod val="400000"/>
              </a:srgb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1" y="3656812"/>
            <a:ext cx="2519363" cy="1259682"/>
          </a:xfrm>
          <a:prstGeom prst="rect">
            <a:avLst/>
          </a:prstGeom>
        </p:spPr>
      </p:pic>
      <p:cxnSp>
        <p:nvCxnSpPr>
          <p:cNvPr id="81" name="Straight Connector 80">
            <a:extLst>
              <a:ext uri="{FF2B5EF4-FFF2-40B4-BE49-F238E27FC236}">
                <a16:creationId xmlns:a16="http://schemas.microsoft.com/office/drawing/2014/main" id="{ACCFC7AD-1F10-17B9-815F-F4E4462235F3}"/>
              </a:ext>
            </a:extLst>
          </p:cNvPr>
          <p:cNvCxnSpPr/>
          <p:nvPr/>
        </p:nvCxnSpPr>
        <p:spPr>
          <a:xfrm>
            <a:off x="0" y="1223392"/>
            <a:ext cx="2519363" cy="0"/>
          </a:xfrm>
          <a:prstGeom prst="line">
            <a:avLst/>
          </a:prstGeom>
          <a:ln w="3175">
            <a:prstDash val="sysDot"/>
          </a:ln>
        </p:spPr>
        <p:style>
          <a:lnRef idx="1">
            <a:schemeClr val="accent3"/>
          </a:lnRef>
          <a:fillRef idx="0">
            <a:schemeClr val="accent3"/>
          </a:fillRef>
          <a:effectRef idx="0">
            <a:schemeClr val="accent3"/>
          </a:effectRef>
          <a:fontRef idx="minor">
            <a:schemeClr val="tx1"/>
          </a:fontRef>
        </p:style>
      </p:cxnSp>
      <p:sp>
        <p:nvSpPr>
          <p:cNvPr id="82" name="Rectangle 81">
            <a:extLst>
              <a:ext uri="{FF2B5EF4-FFF2-40B4-BE49-F238E27FC236}">
                <a16:creationId xmlns:a16="http://schemas.microsoft.com/office/drawing/2014/main" id="{F70BA778-E2C3-3D94-476A-C500CC2ED8A0}"/>
              </a:ext>
            </a:extLst>
          </p:cNvPr>
          <p:cNvSpPr/>
          <p:nvPr/>
        </p:nvSpPr>
        <p:spPr>
          <a:xfrm>
            <a:off x="431999" y="922701"/>
            <a:ext cx="668654" cy="228593"/>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l-PL" sz="900" dirty="0" err="1">
                <a:latin typeface="Tahoma" panose="020B0604030504040204" pitchFamily="34" charset="0"/>
                <a:ea typeface="Tahoma" panose="020B0604030504040204" pitchFamily="34" charset="0"/>
                <a:cs typeface="Tahoma" panose="020B0604030504040204" pitchFamily="34" charset="0"/>
              </a:rPr>
              <a:t>Written</a:t>
            </a:r>
            <a:endParaRPr lang="pl-PL" sz="900" dirty="0">
              <a:latin typeface="Tahoma" panose="020B0604030504040204" pitchFamily="34" charset="0"/>
              <a:ea typeface="Tahoma" panose="020B0604030504040204" pitchFamily="34" charset="0"/>
              <a:cs typeface="Tahoma" panose="020B0604030504040204" pitchFamily="34" charset="0"/>
            </a:endParaRPr>
          </a:p>
        </p:txBody>
      </p:sp>
      <p:sp>
        <p:nvSpPr>
          <p:cNvPr id="83" name="Rectangle 82">
            <a:hlinkClick r:id="rId12" action="ppaction://hlinksldjump"/>
            <a:extLst>
              <a:ext uri="{FF2B5EF4-FFF2-40B4-BE49-F238E27FC236}">
                <a16:creationId xmlns:a16="http://schemas.microsoft.com/office/drawing/2014/main" id="{CE48659E-2006-986C-100C-AB0C21E13B92}"/>
              </a:ext>
            </a:extLst>
          </p:cNvPr>
          <p:cNvSpPr/>
          <p:nvPr/>
        </p:nvSpPr>
        <p:spPr>
          <a:xfrm>
            <a:off x="1353503" y="922700"/>
            <a:ext cx="668654" cy="228593"/>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l-PL" sz="900" dirty="0">
                <a:latin typeface="Tahoma" panose="020B0604030504040204" pitchFamily="34" charset="0"/>
                <a:ea typeface="Tahoma" panose="020B0604030504040204" pitchFamily="34" charset="0"/>
                <a:cs typeface="Tahoma" panose="020B0604030504040204" pitchFamily="34" charset="0"/>
              </a:rPr>
              <a:t>Video</a:t>
            </a:r>
          </a:p>
        </p:txBody>
      </p:sp>
      <p:pic>
        <p:nvPicPr>
          <p:cNvPr id="85" name="Picture 84">
            <a:hlinkClick r:id="rId12" action="ppaction://hlinksldjump"/>
            <a:extLst>
              <a:ext uri="{FF2B5EF4-FFF2-40B4-BE49-F238E27FC236}">
                <a16:creationId xmlns:a16="http://schemas.microsoft.com/office/drawing/2014/main" id="{1F9AEFD9-3E49-E51E-2F89-3E80C3AF1859}"/>
              </a:ext>
            </a:extLst>
          </p:cNvPr>
          <p:cNvPicPr>
            <a:picLocks noChangeAspect="1"/>
          </p:cNvPicPr>
          <p:nvPr/>
        </p:nvPicPr>
        <p:blipFill rotWithShape="1">
          <a:blip r:embed="rId13">
            <a:clrChange>
              <a:clrFrom>
                <a:srgbClr val="FFFFFF"/>
              </a:clrFrom>
              <a:clrTo>
                <a:srgbClr val="FFFFFF">
                  <a:alpha val="0"/>
                </a:srgbClr>
              </a:clrTo>
            </a:clrChange>
            <a:extLst>
              <a:ext uri="{28A0092B-C50C-407E-A947-70E740481C1C}">
                <a14:useLocalDpi xmlns:a14="http://schemas.microsoft.com/office/drawing/2010/main" val="0"/>
              </a:ext>
              <a:ext uri="{837473B0-CC2E-450A-ABE3-18F120FF3D39}">
                <a1611:picAttrSrcUrl xmlns:a1611="http://schemas.microsoft.com/office/drawing/2016/11/main" r:id="rId14"/>
              </a:ext>
            </a:extLst>
          </a:blip>
          <a:srcRect l="31589" t="47871" r="33004" b="25738"/>
          <a:stretch/>
        </p:blipFill>
        <p:spPr>
          <a:xfrm>
            <a:off x="999168" y="900304"/>
            <a:ext cx="561983" cy="311084"/>
          </a:xfrm>
          <a:prstGeom prst="rect">
            <a:avLst/>
          </a:prstGeom>
        </p:spPr>
      </p:pic>
      <p:sp>
        <p:nvSpPr>
          <p:cNvPr id="89" name="Rectangle 88">
            <a:extLst>
              <a:ext uri="{FF2B5EF4-FFF2-40B4-BE49-F238E27FC236}">
                <a16:creationId xmlns:a16="http://schemas.microsoft.com/office/drawing/2014/main" id="{1C1FD83F-9256-696B-2B1B-B81B23D9AA77}"/>
              </a:ext>
            </a:extLst>
          </p:cNvPr>
          <p:cNvSpPr/>
          <p:nvPr/>
        </p:nvSpPr>
        <p:spPr>
          <a:xfrm>
            <a:off x="1682314" y="4367759"/>
            <a:ext cx="824983" cy="666433"/>
          </a:xfrm>
          <a:prstGeom prst="rect">
            <a:avLst/>
          </a:prstGeom>
          <a:solidFill>
            <a:srgbClr val="8238BA"/>
          </a:solidFill>
          <a:ln>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b"/>
          <a:lstStyle/>
          <a:p>
            <a:pPr algn="ctr"/>
            <a:r>
              <a:rPr lang="pl-PL" sz="1100" dirty="0">
                <a:latin typeface="Tahoma" panose="020B0604030504040204" pitchFamily="34" charset="0"/>
                <a:ea typeface="Tahoma" panose="020B0604030504040204" pitchFamily="34" charset="0"/>
                <a:cs typeface="Tahoma" panose="020B0604030504040204" pitchFamily="34" charset="0"/>
              </a:rPr>
              <a:t>Profile</a:t>
            </a:r>
          </a:p>
        </p:txBody>
      </p:sp>
      <p:sp>
        <p:nvSpPr>
          <p:cNvPr id="90" name="Rectangle 89">
            <a:extLst>
              <a:ext uri="{FF2B5EF4-FFF2-40B4-BE49-F238E27FC236}">
                <a16:creationId xmlns:a16="http://schemas.microsoft.com/office/drawing/2014/main" id="{3C5E783F-7EEE-7C07-4F31-95A4EE95A415}"/>
              </a:ext>
            </a:extLst>
          </p:cNvPr>
          <p:cNvSpPr/>
          <p:nvPr/>
        </p:nvSpPr>
        <p:spPr>
          <a:xfrm>
            <a:off x="0" y="4367758"/>
            <a:ext cx="824983" cy="666433"/>
          </a:xfrm>
          <a:prstGeom prst="rect">
            <a:avLst/>
          </a:prstGeom>
          <a:solidFill>
            <a:srgbClr val="8238BA"/>
          </a:solidFill>
          <a:ln>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b"/>
          <a:lstStyle/>
          <a:p>
            <a:pPr algn="ctr"/>
            <a:r>
              <a:rPr lang="pl-PL" sz="1100" dirty="0" err="1">
                <a:latin typeface="Tahoma" panose="020B0604030504040204" pitchFamily="34" charset="0"/>
                <a:ea typeface="Tahoma" panose="020B0604030504040204" pitchFamily="34" charset="0"/>
                <a:cs typeface="Tahoma" panose="020B0604030504040204" pitchFamily="34" charset="0"/>
              </a:rPr>
              <a:t>Learn</a:t>
            </a:r>
            <a:endParaRPr lang="pl-PL" dirty="0">
              <a:latin typeface="Tahoma" panose="020B0604030504040204" pitchFamily="34" charset="0"/>
              <a:ea typeface="Tahoma" panose="020B0604030504040204" pitchFamily="34" charset="0"/>
              <a:cs typeface="Tahoma" panose="020B0604030504040204" pitchFamily="34" charset="0"/>
            </a:endParaRPr>
          </a:p>
        </p:txBody>
      </p:sp>
      <p:sp>
        <p:nvSpPr>
          <p:cNvPr id="91" name="Rectangle 90">
            <a:hlinkClick r:id="rId15" action="ppaction://hlinksldjump"/>
            <a:extLst>
              <a:ext uri="{FF2B5EF4-FFF2-40B4-BE49-F238E27FC236}">
                <a16:creationId xmlns:a16="http://schemas.microsoft.com/office/drawing/2014/main" id="{5E77B17A-F4D1-CD83-59D7-7178159D02AD}"/>
              </a:ext>
            </a:extLst>
          </p:cNvPr>
          <p:cNvSpPr/>
          <p:nvPr/>
        </p:nvSpPr>
        <p:spPr>
          <a:xfrm>
            <a:off x="841157" y="4367758"/>
            <a:ext cx="824983" cy="666433"/>
          </a:xfrm>
          <a:prstGeom prst="rect">
            <a:avLst/>
          </a:prstGeom>
          <a:solidFill>
            <a:srgbClr val="8238BA"/>
          </a:solidFill>
          <a:ln>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b"/>
          <a:lstStyle/>
          <a:p>
            <a:pPr algn="ctr"/>
            <a:r>
              <a:rPr lang="pl-PL" sz="1100" dirty="0" err="1">
                <a:latin typeface="Tahoma" panose="020B0604030504040204" pitchFamily="34" charset="0"/>
                <a:ea typeface="Tahoma" panose="020B0604030504040204" pitchFamily="34" charset="0"/>
                <a:cs typeface="Tahoma" panose="020B0604030504040204" pitchFamily="34" charset="0"/>
              </a:rPr>
              <a:t>Add</a:t>
            </a:r>
            <a:r>
              <a:rPr lang="pl-PL" sz="1100" dirty="0">
                <a:latin typeface="Tahoma" panose="020B0604030504040204" pitchFamily="34" charset="0"/>
                <a:ea typeface="Tahoma" panose="020B0604030504040204" pitchFamily="34" charset="0"/>
                <a:cs typeface="Tahoma" panose="020B0604030504040204" pitchFamily="34" charset="0"/>
              </a:rPr>
              <a:t> </a:t>
            </a:r>
            <a:r>
              <a:rPr lang="pl-PL" sz="1100" dirty="0" err="1">
                <a:latin typeface="Tahoma" panose="020B0604030504040204" pitchFamily="34" charset="0"/>
                <a:ea typeface="Tahoma" panose="020B0604030504040204" pitchFamily="34" charset="0"/>
                <a:cs typeface="Tahoma" panose="020B0604030504040204" pitchFamily="34" charset="0"/>
              </a:rPr>
              <a:t>new</a:t>
            </a:r>
            <a:endParaRPr lang="pl-PL" sz="1100" dirty="0">
              <a:latin typeface="Tahoma" panose="020B0604030504040204" pitchFamily="34" charset="0"/>
              <a:ea typeface="Tahoma" panose="020B0604030504040204" pitchFamily="34" charset="0"/>
              <a:cs typeface="Tahoma" panose="020B0604030504040204" pitchFamily="34" charset="0"/>
            </a:endParaRPr>
          </a:p>
        </p:txBody>
      </p:sp>
      <p:pic>
        <p:nvPicPr>
          <p:cNvPr id="93" name="Graphic 92" descr="Graduation cap">
            <a:extLst>
              <a:ext uri="{FF2B5EF4-FFF2-40B4-BE49-F238E27FC236}">
                <a16:creationId xmlns:a16="http://schemas.microsoft.com/office/drawing/2014/main" id="{BE705C42-3973-65BD-4E6F-CCFA3D2DC5D8}"/>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133867" y="4295660"/>
            <a:ext cx="596264" cy="596264"/>
          </a:xfrm>
          <a:prstGeom prst="rect">
            <a:avLst/>
          </a:prstGeom>
        </p:spPr>
      </p:pic>
      <p:pic>
        <p:nvPicPr>
          <p:cNvPr id="95" name="Graphic 94" descr="Add">
            <a:hlinkClick r:id="rId15" action="ppaction://hlinksldjump"/>
            <a:extLst>
              <a:ext uri="{FF2B5EF4-FFF2-40B4-BE49-F238E27FC236}">
                <a16:creationId xmlns:a16="http://schemas.microsoft.com/office/drawing/2014/main" id="{1CEB4403-D51B-8825-7EB0-B66138449739}"/>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1044980" y="4427361"/>
            <a:ext cx="434405" cy="365321"/>
          </a:xfrm>
          <a:prstGeom prst="rect">
            <a:avLst/>
          </a:prstGeom>
        </p:spPr>
      </p:pic>
      <p:pic>
        <p:nvPicPr>
          <p:cNvPr id="97" name="Graphic 96" descr="User">
            <a:extLst>
              <a:ext uri="{FF2B5EF4-FFF2-40B4-BE49-F238E27FC236}">
                <a16:creationId xmlns:a16="http://schemas.microsoft.com/office/drawing/2014/main" id="{141ED160-3CAE-429F-9594-BDC0CD58129E}"/>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1875476" y="4359412"/>
            <a:ext cx="456197" cy="456197"/>
          </a:xfrm>
          <a:prstGeom prst="rect">
            <a:avLst/>
          </a:prstGeom>
        </p:spPr>
      </p:pic>
      <p:sp>
        <p:nvSpPr>
          <p:cNvPr id="2" name="Rectangle: Rounded Corners 1">
            <a:extLst>
              <a:ext uri="{FF2B5EF4-FFF2-40B4-BE49-F238E27FC236}">
                <a16:creationId xmlns:a16="http://schemas.microsoft.com/office/drawing/2014/main" id="{BA280B39-0672-DB5A-E2C5-8F17E444294F}"/>
              </a:ext>
            </a:extLst>
          </p:cNvPr>
          <p:cNvSpPr/>
          <p:nvPr/>
        </p:nvSpPr>
        <p:spPr>
          <a:xfrm>
            <a:off x="672504" y="1729929"/>
            <a:ext cx="856298" cy="403860"/>
          </a:xfrm>
          <a:prstGeom prst="roundRect">
            <a:avLst/>
          </a:prstGeom>
          <a:solidFill>
            <a:srgbClr val="5F32A0"/>
          </a:solidFill>
          <a:ln>
            <a:solidFill>
              <a:srgbClr val="AE78D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l-PL" sz="800" dirty="0">
                <a:latin typeface="Tahoma" panose="020B0604030504040204" pitchFamily="34" charset="0"/>
                <a:ea typeface="Tahoma" panose="020B0604030504040204" pitchFamily="34" charset="0"/>
                <a:cs typeface="Tahoma" panose="020B0604030504040204" pitchFamily="34" charset="0"/>
              </a:rPr>
              <a:t>Definition of </a:t>
            </a:r>
            <a:r>
              <a:rPr lang="pl-PL" sz="800" dirty="0" err="1">
                <a:latin typeface="Tahoma" panose="020B0604030504040204" pitchFamily="34" charset="0"/>
                <a:ea typeface="Tahoma" panose="020B0604030504040204" pitchFamily="34" charset="0"/>
                <a:cs typeface="Tahoma" panose="020B0604030504040204" pitchFamily="34" charset="0"/>
              </a:rPr>
              <a:t>heat</a:t>
            </a:r>
            <a:r>
              <a:rPr lang="pl-PL" sz="800" dirty="0">
                <a:latin typeface="Tahoma" panose="020B0604030504040204" pitchFamily="34" charset="0"/>
                <a:ea typeface="Tahoma" panose="020B0604030504040204" pitchFamily="34" charset="0"/>
                <a:cs typeface="Tahoma" panose="020B0604030504040204" pitchFamily="34" charset="0"/>
              </a:rPr>
              <a:t> transfer</a:t>
            </a:r>
          </a:p>
        </p:txBody>
      </p:sp>
      <p:sp>
        <p:nvSpPr>
          <p:cNvPr id="3" name="Rectangle: Rounded Corners 2">
            <a:extLst>
              <a:ext uri="{FF2B5EF4-FFF2-40B4-BE49-F238E27FC236}">
                <a16:creationId xmlns:a16="http://schemas.microsoft.com/office/drawing/2014/main" id="{DD85F9BD-B976-00DD-B0E3-781AF5240913}"/>
              </a:ext>
            </a:extLst>
          </p:cNvPr>
          <p:cNvSpPr/>
          <p:nvPr/>
        </p:nvSpPr>
        <p:spPr>
          <a:xfrm>
            <a:off x="672504" y="2370009"/>
            <a:ext cx="856298" cy="403860"/>
          </a:xfrm>
          <a:prstGeom prst="roundRect">
            <a:avLst/>
          </a:prstGeom>
          <a:solidFill>
            <a:srgbClr val="5F32A0"/>
          </a:solidFill>
          <a:ln>
            <a:solidFill>
              <a:srgbClr val="AE78D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l-PL" sz="800" dirty="0">
                <a:latin typeface="Tahoma" panose="020B0604030504040204" pitchFamily="34" charset="0"/>
                <a:ea typeface="Tahoma" panose="020B0604030504040204" pitchFamily="34" charset="0"/>
                <a:cs typeface="Tahoma" panose="020B0604030504040204" pitchFamily="34" charset="0"/>
              </a:rPr>
              <a:t>1st law of </a:t>
            </a:r>
            <a:r>
              <a:rPr lang="pl-PL" sz="800" dirty="0" err="1">
                <a:latin typeface="Tahoma" panose="020B0604030504040204" pitchFamily="34" charset="0"/>
                <a:ea typeface="Tahoma" panose="020B0604030504040204" pitchFamily="34" charset="0"/>
                <a:cs typeface="Tahoma" panose="020B0604030504040204" pitchFamily="34" charset="0"/>
              </a:rPr>
              <a:t>thermo</a:t>
            </a:r>
            <a:r>
              <a:rPr lang="pl-PL" sz="800" dirty="0">
                <a:latin typeface="Tahoma" panose="020B0604030504040204" pitchFamily="34" charset="0"/>
                <a:ea typeface="Tahoma" panose="020B0604030504040204" pitchFamily="34" charset="0"/>
                <a:cs typeface="Tahoma" panose="020B0604030504040204" pitchFamily="34" charset="0"/>
              </a:rPr>
              <a:t>.</a:t>
            </a:r>
          </a:p>
        </p:txBody>
      </p:sp>
      <p:cxnSp>
        <p:nvCxnSpPr>
          <p:cNvPr id="4" name="Straight Connector 3">
            <a:extLst>
              <a:ext uri="{FF2B5EF4-FFF2-40B4-BE49-F238E27FC236}">
                <a16:creationId xmlns:a16="http://schemas.microsoft.com/office/drawing/2014/main" id="{E1D78CE0-F779-2A18-44D5-6503C77129A8}"/>
              </a:ext>
            </a:extLst>
          </p:cNvPr>
          <p:cNvCxnSpPr>
            <a:stCxn id="2" idx="2"/>
            <a:endCxn id="3" idx="0"/>
          </p:cNvCxnSpPr>
          <p:nvPr/>
        </p:nvCxnSpPr>
        <p:spPr>
          <a:xfrm>
            <a:off x="1100653" y="2133789"/>
            <a:ext cx="0" cy="236220"/>
          </a:xfrm>
          <a:prstGeom prst="line">
            <a:avLst/>
          </a:prstGeom>
          <a:ln w="28575">
            <a:solidFill>
              <a:srgbClr val="AE78D6"/>
            </a:solidFill>
            <a:prstDash val="sysDot"/>
          </a:ln>
        </p:spPr>
        <p:style>
          <a:lnRef idx="1">
            <a:schemeClr val="accent1"/>
          </a:lnRef>
          <a:fillRef idx="0">
            <a:schemeClr val="accent1"/>
          </a:fillRef>
          <a:effectRef idx="0">
            <a:schemeClr val="accent1"/>
          </a:effectRef>
          <a:fontRef idx="minor">
            <a:schemeClr val="tx1"/>
          </a:fontRef>
        </p:style>
      </p:cxnSp>
      <p:pic>
        <p:nvPicPr>
          <p:cNvPr id="5" name="Graphic 4" descr="Back">
            <a:extLst>
              <a:ext uri="{FF2B5EF4-FFF2-40B4-BE49-F238E27FC236}">
                <a16:creationId xmlns:a16="http://schemas.microsoft.com/office/drawing/2014/main" id="{A5C137F5-8D31-BF80-4763-04698E6FFFC1}"/>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25304" y="1180861"/>
            <a:ext cx="429055" cy="429055"/>
          </a:xfrm>
          <a:prstGeom prst="rect">
            <a:avLst/>
          </a:prstGeom>
        </p:spPr>
      </p:pic>
    </p:spTree>
    <p:extLst>
      <p:ext uri="{BB962C8B-B14F-4D97-AF65-F5344CB8AC3E}">
        <p14:creationId xmlns:p14="http://schemas.microsoft.com/office/powerpoint/2010/main" val="396118018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rgbClr val="3F1C5A"/>
        </a:solidFill>
        <a:effectLst/>
      </p:bgPr>
    </p:bg>
    <p:spTree>
      <p:nvGrpSpPr>
        <p:cNvPr id="1" name=""/>
        <p:cNvGrpSpPr/>
        <p:nvPr/>
      </p:nvGrpSpPr>
      <p:grpSpPr>
        <a:xfrm>
          <a:off x="0" y="0"/>
          <a:ext cx="0" cy="0"/>
          <a:chOff x="0" y="0"/>
          <a:chExt cx="0" cy="0"/>
        </a:xfrm>
      </p:grpSpPr>
      <p:pic>
        <p:nvPicPr>
          <p:cNvPr id="79" name="Picture 78">
            <a:extLst>
              <a:ext uri="{FF2B5EF4-FFF2-40B4-BE49-F238E27FC236}">
                <a16:creationId xmlns:a16="http://schemas.microsoft.com/office/drawing/2014/main" id="{23B8D728-08FA-5075-0078-CB209A8C2533}"/>
              </a:ext>
            </a:extLst>
          </p:cNvPr>
          <p:cNvPicPr>
            <a:picLocks noChangeAspect="1"/>
          </p:cNvPicPr>
          <p:nvPr/>
        </p:nvPicPr>
        <p:blipFill>
          <a:blip r:embed="rId2">
            <a:duotone>
              <a:prstClr val="black"/>
              <a:srgbClr val="AE78D6">
                <a:tint val="45000"/>
                <a:satMod val="400000"/>
              </a:srgb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rot="5400000">
            <a:off x="693321" y="1964612"/>
            <a:ext cx="3482019" cy="1259682"/>
          </a:xfrm>
          <a:prstGeom prst="rect">
            <a:avLst/>
          </a:prstGeom>
        </p:spPr>
      </p:pic>
      <p:sp>
        <p:nvSpPr>
          <p:cNvPr id="28" name="Rectangle 27">
            <a:extLst>
              <a:ext uri="{FF2B5EF4-FFF2-40B4-BE49-F238E27FC236}">
                <a16:creationId xmlns:a16="http://schemas.microsoft.com/office/drawing/2014/main" id="{2C6EA61A-E71B-BE08-29DF-AFC49F310379}"/>
              </a:ext>
            </a:extLst>
          </p:cNvPr>
          <p:cNvSpPr/>
          <p:nvPr/>
        </p:nvSpPr>
        <p:spPr>
          <a:xfrm>
            <a:off x="0" y="0"/>
            <a:ext cx="2519363" cy="375285"/>
          </a:xfrm>
          <a:prstGeom prst="rect">
            <a:avLst/>
          </a:prstGeom>
          <a:solidFill>
            <a:srgbClr val="5F32A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1" name="Rectangle: Rounded Corners 30">
            <a:extLst>
              <a:ext uri="{FF2B5EF4-FFF2-40B4-BE49-F238E27FC236}">
                <a16:creationId xmlns:a16="http://schemas.microsoft.com/office/drawing/2014/main" id="{8E5C297F-0705-80F9-4979-69B46F6AB51E}"/>
              </a:ext>
            </a:extLst>
          </p:cNvPr>
          <p:cNvSpPr/>
          <p:nvPr/>
        </p:nvSpPr>
        <p:spPr>
          <a:xfrm>
            <a:off x="1761174" y="95249"/>
            <a:ext cx="668654" cy="207645"/>
          </a:xfrm>
          <a:prstGeom prst="roundRect">
            <a:avLst/>
          </a:prstGeom>
          <a:gradFill flip="none" rotWithShape="1">
            <a:gsLst>
              <a:gs pos="0">
                <a:srgbClr val="AE78D6"/>
              </a:gs>
              <a:gs pos="100000">
                <a:srgbClr val="AE78D6">
                  <a:shade val="100000"/>
                  <a:satMod val="115000"/>
                </a:srgbClr>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2" name="Rectangle: Rounded Corners 31">
            <a:extLst>
              <a:ext uri="{FF2B5EF4-FFF2-40B4-BE49-F238E27FC236}">
                <a16:creationId xmlns:a16="http://schemas.microsoft.com/office/drawing/2014/main" id="{01CE8854-792D-814B-01EB-DC695FCFBC96}"/>
              </a:ext>
            </a:extLst>
          </p:cNvPr>
          <p:cNvSpPr/>
          <p:nvPr/>
        </p:nvSpPr>
        <p:spPr>
          <a:xfrm>
            <a:off x="925355" y="95248"/>
            <a:ext cx="668654" cy="207645"/>
          </a:xfrm>
          <a:prstGeom prst="roundRect">
            <a:avLst/>
          </a:prstGeom>
          <a:gradFill flip="none" rotWithShape="1">
            <a:gsLst>
              <a:gs pos="0">
                <a:srgbClr val="AE78D6"/>
              </a:gs>
              <a:gs pos="100000">
                <a:srgbClr val="AE78D6">
                  <a:shade val="100000"/>
                  <a:satMod val="115000"/>
                </a:srgbClr>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4" name="Rectangle: Rounded Corners 33">
            <a:extLst>
              <a:ext uri="{FF2B5EF4-FFF2-40B4-BE49-F238E27FC236}">
                <a16:creationId xmlns:a16="http://schemas.microsoft.com/office/drawing/2014/main" id="{D181F321-BA8F-5247-862B-8F1FB8CB1034}"/>
              </a:ext>
            </a:extLst>
          </p:cNvPr>
          <p:cNvSpPr/>
          <p:nvPr/>
        </p:nvSpPr>
        <p:spPr>
          <a:xfrm>
            <a:off x="1759268" y="95247"/>
            <a:ext cx="668654" cy="207645"/>
          </a:xfrm>
          <a:prstGeom prst="roundRect">
            <a:avLst/>
          </a:prstGeom>
          <a:gradFill flip="none" rotWithShape="1">
            <a:gsLst>
              <a:gs pos="0">
                <a:srgbClr val="AE78D6"/>
              </a:gs>
              <a:gs pos="100000">
                <a:srgbClr val="AE78D6">
                  <a:shade val="100000"/>
                  <a:satMod val="115000"/>
                </a:srgbClr>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pl-PL" sz="800" dirty="0">
                <a:latin typeface="Tahoma" panose="020B0604030504040204" pitchFamily="34" charset="0"/>
                <a:ea typeface="Tahoma" panose="020B0604030504040204" pitchFamily="34" charset="0"/>
                <a:cs typeface="Tahoma" panose="020B0604030504040204" pitchFamily="34" charset="0"/>
              </a:rPr>
              <a:t>5 </a:t>
            </a:r>
            <a:r>
              <a:rPr lang="pl-PL" sz="800" dirty="0" err="1">
                <a:latin typeface="Tahoma" panose="020B0604030504040204" pitchFamily="34" charset="0"/>
                <a:ea typeface="Tahoma" panose="020B0604030504040204" pitchFamily="34" charset="0"/>
                <a:cs typeface="Tahoma" panose="020B0604030504040204" pitchFamily="34" charset="0"/>
              </a:rPr>
              <a:t>days</a:t>
            </a:r>
            <a:endParaRPr lang="pl-PL" sz="800" dirty="0">
              <a:latin typeface="Tahoma" panose="020B0604030504040204" pitchFamily="34" charset="0"/>
              <a:ea typeface="Tahoma" panose="020B0604030504040204" pitchFamily="34" charset="0"/>
              <a:cs typeface="Tahoma" panose="020B0604030504040204" pitchFamily="34" charset="0"/>
            </a:endParaRPr>
          </a:p>
        </p:txBody>
      </p:sp>
      <p:sp>
        <p:nvSpPr>
          <p:cNvPr id="35" name="Rectangle: Rounded Corners 34">
            <a:extLst>
              <a:ext uri="{FF2B5EF4-FFF2-40B4-BE49-F238E27FC236}">
                <a16:creationId xmlns:a16="http://schemas.microsoft.com/office/drawing/2014/main" id="{69296812-024D-D638-7FCA-C79E81E8DEE5}"/>
              </a:ext>
            </a:extLst>
          </p:cNvPr>
          <p:cNvSpPr/>
          <p:nvPr/>
        </p:nvSpPr>
        <p:spPr>
          <a:xfrm>
            <a:off x="931069" y="95247"/>
            <a:ext cx="668654" cy="207645"/>
          </a:xfrm>
          <a:prstGeom prst="roundRect">
            <a:avLst/>
          </a:prstGeom>
          <a:gradFill flip="none" rotWithShape="1">
            <a:gsLst>
              <a:gs pos="0">
                <a:srgbClr val="AE78D6"/>
              </a:gs>
              <a:gs pos="100000">
                <a:srgbClr val="AE78D6">
                  <a:shade val="100000"/>
                  <a:satMod val="115000"/>
                </a:srgbClr>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l-PL" sz="900" dirty="0">
                <a:latin typeface="Tahoma" panose="020B0604030504040204" pitchFamily="34" charset="0"/>
                <a:ea typeface="Tahoma" panose="020B0604030504040204" pitchFamily="34" charset="0"/>
                <a:cs typeface="Tahoma" panose="020B0604030504040204" pitchFamily="34" charset="0"/>
              </a:rPr>
              <a:t>4</a:t>
            </a:r>
          </a:p>
        </p:txBody>
      </p:sp>
      <p:pic>
        <p:nvPicPr>
          <p:cNvPr id="40" name="Picture 39">
            <a:extLst>
              <a:ext uri="{FF2B5EF4-FFF2-40B4-BE49-F238E27FC236}">
                <a16:creationId xmlns:a16="http://schemas.microsoft.com/office/drawing/2014/main" id="{A038EAF8-571B-7927-046F-5D7542E21CFA}"/>
              </a:ext>
            </a:extLst>
          </p:cNvPr>
          <p:cNvPicPr>
            <a:picLocks noChangeAspect="1"/>
          </p:cNvPicPr>
          <p:nvPr/>
        </p:nvPicPr>
        <p:blipFill>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992023" y="123819"/>
            <a:ext cx="150499" cy="150499"/>
          </a:xfrm>
          <a:prstGeom prst="rect">
            <a:avLst/>
          </a:prstGeom>
        </p:spPr>
      </p:pic>
      <p:pic>
        <p:nvPicPr>
          <p:cNvPr id="46" name="Graphic 45" descr="Daily calendar">
            <a:extLst>
              <a:ext uri="{FF2B5EF4-FFF2-40B4-BE49-F238E27FC236}">
                <a16:creationId xmlns:a16="http://schemas.microsoft.com/office/drawing/2014/main" id="{72B86337-9D81-A241-A552-62C8A1CDC81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796419" y="95245"/>
            <a:ext cx="198120" cy="198120"/>
          </a:xfrm>
          <a:prstGeom prst="rect">
            <a:avLst/>
          </a:prstGeom>
        </p:spPr>
      </p:pic>
      <p:sp>
        <p:nvSpPr>
          <p:cNvPr id="47" name="Rectangle: Rounded Corners 46">
            <a:extLst>
              <a:ext uri="{FF2B5EF4-FFF2-40B4-BE49-F238E27FC236}">
                <a16:creationId xmlns:a16="http://schemas.microsoft.com/office/drawing/2014/main" id="{FAD78218-A912-6BD4-C646-18C7BF7C8693}"/>
              </a:ext>
            </a:extLst>
          </p:cNvPr>
          <p:cNvSpPr/>
          <p:nvPr/>
        </p:nvSpPr>
        <p:spPr>
          <a:xfrm>
            <a:off x="403384" y="422910"/>
            <a:ext cx="1712595" cy="375285"/>
          </a:xfrm>
          <a:prstGeom prst="roundRect">
            <a:avLst>
              <a:gd name="adj" fmla="val 50000"/>
            </a:avLst>
          </a:prstGeom>
          <a:solidFill>
            <a:srgbClr val="AE78D6"/>
          </a:solidFill>
          <a:ln cap="rnd" cmpd="sng">
            <a:solidFill>
              <a:schemeClr val="tx1">
                <a:lumMod val="95000"/>
                <a:lumOff val="5000"/>
                <a:alpha val="96000"/>
              </a:schemeClr>
            </a:solidFill>
          </a:ln>
          <a:effectLst>
            <a:softEdge rad="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l-PL" sz="1000" dirty="0">
                <a:latin typeface="Tahoma" panose="020B0604030504040204" pitchFamily="34" charset="0"/>
                <a:ea typeface="Tahoma" panose="020B0604030504040204" pitchFamily="34" charset="0"/>
                <a:cs typeface="Tahoma" panose="020B0604030504040204" pitchFamily="34" charset="0"/>
              </a:rPr>
              <a:t>Definition of </a:t>
            </a:r>
            <a:r>
              <a:rPr lang="pl-PL" sz="1000" dirty="0" err="1">
                <a:latin typeface="Tahoma" panose="020B0604030504040204" pitchFamily="34" charset="0"/>
                <a:ea typeface="Tahoma" panose="020B0604030504040204" pitchFamily="34" charset="0"/>
                <a:cs typeface="Tahoma" panose="020B0604030504040204" pitchFamily="34" charset="0"/>
              </a:rPr>
              <a:t>heat</a:t>
            </a:r>
            <a:r>
              <a:rPr lang="pl-PL" sz="1000" dirty="0">
                <a:latin typeface="Tahoma" panose="020B0604030504040204" pitchFamily="34" charset="0"/>
                <a:ea typeface="Tahoma" panose="020B0604030504040204" pitchFamily="34" charset="0"/>
                <a:cs typeface="Tahoma" panose="020B0604030504040204" pitchFamily="34" charset="0"/>
              </a:rPr>
              <a:t> transfer</a:t>
            </a:r>
          </a:p>
        </p:txBody>
      </p:sp>
      <p:cxnSp>
        <p:nvCxnSpPr>
          <p:cNvPr id="49" name="Straight Connector 48">
            <a:extLst>
              <a:ext uri="{FF2B5EF4-FFF2-40B4-BE49-F238E27FC236}">
                <a16:creationId xmlns:a16="http://schemas.microsoft.com/office/drawing/2014/main" id="{13EE3706-9B9C-ABBD-81A3-B2458B33C0F6}"/>
              </a:ext>
            </a:extLst>
          </p:cNvPr>
          <p:cNvCxnSpPr/>
          <p:nvPr/>
        </p:nvCxnSpPr>
        <p:spPr>
          <a:xfrm>
            <a:off x="-1" y="512445"/>
            <a:ext cx="432000" cy="0"/>
          </a:xfrm>
          <a:prstGeom prst="line">
            <a:avLst/>
          </a:prstGeom>
          <a:ln w="127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1C7D03FE-06FC-C94B-9F71-35DDCEEF550F}"/>
              </a:ext>
            </a:extLst>
          </p:cNvPr>
          <p:cNvCxnSpPr/>
          <p:nvPr/>
        </p:nvCxnSpPr>
        <p:spPr>
          <a:xfrm>
            <a:off x="0" y="704850"/>
            <a:ext cx="432000" cy="0"/>
          </a:xfrm>
          <a:prstGeom prst="line">
            <a:avLst/>
          </a:prstGeom>
          <a:ln w="127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6218247D-CB9F-18AB-9310-B63BE90ECB92}"/>
              </a:ext>
            </a:extLst>
          </p:cNvPr>
          <p:cNvCxnSpPr/>
          <p:nvPr/>
        </p:nvCxnSpPr>
        <p:spPr>
          <a:xfrm>
            <a:off x="2087363" y="512445"/>
            <a:ext cx="432000" cy="0"/>
          </a:xfrm>
          <a:prstGeom prst="line">
            <a:avLst/>
          </a:prstGeom>
          <a:ln w="127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E60CA7FF-9C98-8724-56AC-808D20B9B093}"/>
              </a:ext>
            </a:extLst>
          </p:cNvPr>
          <p:cNvCxnSpPr/>
          <p:nvPr/>
        </p:nvCxnSpPr>
        <p:spPr>
          <a:xfrm>
            <a:off x="2087364" y="704850"/>
            <a:ext cx="432000" cy="0"/>
          </a:xfrm>
          <a:prstGeom prst="line">
            <a:avLst/>
          </a:prstGeom>
          <a:ln w="127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pic>
        <p:nvPicPr>
          <p:cNvPr id="6" name="Graphic 5" descr="Back">
            <a:hlinkClick r:id="rId9" action="ppaction://hlinksldjump"/>
            <a:extLst>
              <a:ext uri="{FF2B5EF4-FFF2-40B4-BE49-F238E27FC236}">
                <a16:creationId xmlns:a16="http://schemas.microsoft.com/office/drawing/2014/main" id="{79E1C317-775A-0EEB-4654-9A8A5944A467}"/>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44813" y="-26903"/>
            <a:ext cx="429055" cy="429055"/>
          </a:xfrm>
          <a:prstGeom prst="rect">
            <a:avLst/>
          </a:prstGeom>
        </p:spPr>
      </p:pic>
      <p:sp>
        <p:nvSpPr>
          <p:cNvPr id="7" name="Rectangle 6">
            <a:extLst>
              <a:ext uri="{FF2B5EF4-FFF2-40B4-BE49-F238E27FC236}">
                <a16:creationId xmlns:a16="http://schemas.microsoft.com/office/drawing/2014/main" id="{B8DE0972-E724-07C6-3D24-D981138B10D3}"/>
              </a:ext>
            </a:extLst>
          </p:cNvPr>
          <p:cNvSpPr/>
          <p:nvPr/>
        </p:nvSpPr>
        <p:spPr>
          <a:xfrm>
            <a:off x="91440" y="1005840"/>
            <a:ext cx="2206752" cy="1591056"/>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a:buFont typeface="+mj-lt"/>
              <a:buAutoNum type="arabicPeriod"/>
            </a:pPr>
            <a:r>
              <a:rPr lang="en-US" sz="800" b="1" i="0" dirty="0">
                <a:solidFill>
                  <a:schemeClr val="bg1"/>
                </a:solidFill>
                <a:effectLst/>
                <a:latin typeface="Tahoma" panose="020B0604030504040204" pitchFamily="34" charset="0"/>
                <a:ea typeface="Tahoma" panose="020B0604030504040204" pitchFamily="34" charset="0"/>
                <a:cs typeface="Tahoma" panose="020B0604030504040204" pitchFamily="34" charset="0"/>
              </a:rPr>
              <a:t>Conservation of Energy:</a:t>
            </a:r>
            <a:r>
              <a:rPr lang="en-US" sz="800" b="0" i="0" dirty="0">
                <a:solidFill>
                  <a:schemeClr val="bg1"/>
                </a:solidFill>
                <a:effectLst/>
                <a:latin typeface="Tahoma" panose="020B0604030504040204" pitchFamily="34" charset="0"/>
                <a:ea typeface="Tahoma" panose="020B0604030504040204" pitchFamily="34" charset="0"/>
                <a:cs typeface="Tahoma" panose="020B0604030504040204" pitchFamily="34" charset="0"/>
              </a:rPr>
              <a:t> The first principle ensures that the total amount of energy within an isolated system remains constant over time. This concept is crucial in understanding how energy is transferred and transformed in different processes without being lost.</a:t>
            </a:r>
          </a:p>
          <a:p>
            <a:pPr algn="l">
              <a:buFont typeface="+mj-lt"/>
              <a:buAutoNum type="arabicPeriod"/>
            </a:pPr>
            <a:r>
              <a:rPr lang="en-US" sz="800" b="1" i="0" dirty="0">
                <a:solidFill>
                  <a:schemeClr val="bg1"/>
                </a:solidFill>
                <a:effectLst/>
                <a:latin typeface="Tahoma" panose="020B0604030504040204" pitchFamily="34" charset="0"/>
                <a:ea typeface="Tahoma" panose="020B0604030504040204" pitchFamily="34" charset="0"/>
                <a:cs typeface="Tahoma" panose="020B0604030504040204" pitchFamily="34" charset="0"/>
              </a:rPr>
              <a:t>Basis for Energy Analysis:</a:t>
            </a:r>
            <a:r>
              <a:rPr lang="en-US" sz="800" b="0" i="0" dirty="0">
                <a:solidFill>
                  <a:schemeClr val="bg1"/>
                </a:solidFill>
                <a:effectLst/>
                <a:latin typeface="Tahoma" panose="020B0604030504040204" pitchFamily="34" charset="0"/>
                <a:ea typeface="Tahoma" panose="020B0604030504040204" pitchFamily="34" charset="0"/>
                <a:cs typeface="Tahoma" panose="020B0604030504040204" pitchFamily="34" charset="0"/>
              </a:rPr>
              <a:t> The principle provides a framework for analyzing energy interactions in various physical, chemical, and biological systems. It serves as a starting point for understanding energy changes, work done, and heat exchanged.</a:t>
            </a:r>
          </a:p>
        </p:txBody>
      </p:sp>
      <p:sp>
        <p:nvSpPr>
          <p:cNvPr id="8" name="Rectangle 7">
            <a:extLst>
              <a:ext uri="{FF2B5EF4-FFF2-40B4-BE49-F238E27FC236}">
                <a16:creationId xmlns:a16="http://schemas.microsoft.com/office/drawing/2014/main" id="{66415132-9E10-615B-4212-15CFFF8B084C}"/>
              </a:ext>
            </a:extLst>
          </p:cNvPr>
          <p:cNvSpPr/>
          <p:nvPr/>
        </p:nvSpPr>
        <p:spPr>
          <a:xfrm>
            <a:off x="192024" y="2697161"/>
            <a:ext cx="2005584" cy="106407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l-PL" dirty="0"/>
              <a:t>Insert image </a:t>
            </a:r>
            <a:r>
              <a:rPr lang="pl-PL" dirty="0" err="1"/>
              <a:t>here</a:t>
            </a:r>
            <a:endParaRPr lang="pl-PL" dirty="0"/>
          </a:p>
        </p:txBody>
      </p:sp>
      <p:sp>
        <p:nvSpPr>
          <p:cNvPr id="9" name="Rectangle 8">
            <a:extLst>
              <a:ext uri="{FF2B5EF4-FFF2-40B4-BE49-F238E27FC236}">
                <a16:creationId xmlns:a16="http://schemas.microsoft.com/office/drawing/2014/main" id="{7B7ACE1D-3DD3-A489-00AB-8F1D4C65E12A}"/>
              </a:ext>
            </a:extLst>
          </p:cNvPr>
          <p:cNvSpPr/>
          <p:nvPr/>
        </p:nvSpPr>
        <p:spPr>
          <a:xfrm>
            <a:off x="91440" y="3761233"/>
            <a:ext cx="2206752" cy="1591056"/>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l"/>
            <a:r>
              <a:rPr lang="en-US" sz="800" b="1" i="0" dirty="0">
                <a:solidFill>
                  <a:schemeClr val="bg1"/>
                </a:solidFill>
                <a:effectLst/>
                <a:latin typeface="Söhne"/>
              </a:rPr>
              <a:t>Universal Applicability:</a:t>
            </a:r>
            <a:r>
              <a:rPr lang="en-US" sz="800" b="0" i="0" dirty="0">
                <a:solidFill>
                  <a:schemeClr val="bg1"/>
                </a:solidFill>
                <a:effectLst/>
                <a:latin typeface="Söhne"/>
              </a:rPr>
              <a:t> The principle applies universally across all areas of science and engineering, from physics to biology, chemistry to engineering. It's a fundamental law that holds true regardless of the specific domain of study.</a:t>
            </a:r>
            <a:endParaRPr lang="en-US" sz="800" b="0" i="0"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p:txBody>
      </p:sp>
      <p:sp>
        <p:nvSpPr>
          <p:cNvPr id="10" name="Rectangle 9">
            <a:extLst>
              <a:ext uri="{FF2B5EF4-FFF2-40B4-BE49-F238E27FC236}">
                <a16:creationId xmlns:a16="http://schemas.microsoft.com/office/drawing/2014/main" id="{255A77D1-74B0-DBC2-FC8A-6FE1649B4ADA}"/>
              </a:ext>
            </a:extLst>
          </p:cNvPr>
          <p:cNvSpPr/>
          <p:nvPr/>
        </p:nvSpPr>
        <p:spPr>
          <a:xfrm>
            <a:off x="0" y="4366327"/>
            <a:ext cx="2519363" cy="666433"/>
          </a:xfrm>
          <a:prstGeom prst="rect">
            <a:avLst/>
          </a:prstGeom>
          <a:solidFill>
            <a:srgbClr val="8238BA"/>
          </a:solidFill>
          <a:ln>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b"/>
          <a:lstStyle/>
          <a:p>
            <a:pPr algn="ctr"/>
            <a:endParaRPr lang="pl-PL" sz="1100" dirty="0">
              <a:latin typeface="Tahoma" panose="020B0604030504040204" pitchFamily="34" charset="0"/>
              <a:ea typeface="Tahoma" panose="020B0604030504040204" pitchFamily="34" charset="0"/>
              <a:cs typeface="Tahoma" panose="020B0604030504040204" pitchFamily="34" charset="0"/>
            </a:endParaRPr>
          </a:p>
        </p:txBody>
      </p:sp>
      <p:pic>
        <p:nvPicPr>
          <p:cNvPr id="11" name="Graphic 10" descr="End">
            <a:hlinkClick r:id="rId12" action="ppaction://hlinksldjump"/>
            <a:extLst>
              <a:ext uri="{FF2B5EF4-FFF2-40B4-BE49-F238E27FC236}">
                <a16:creationId xmlns:a16="http://schemas.microsoft.com/office/drawing/2014/main" id="{C00BAB36-5EFB-6D53-6BB3-8423BE018AFD}"/>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1678592" y="4469463"/>
            <a:ext cx="717380" cy="570850"/>
          </a:xfrm>
          <a:prstGeom prst="rect">
            <a:avLst/>
          </a:prstGeom>
        </p:spPr>
      </p:pic>
    </p:spTree>
    <p:extLst>
      <p:ext uri="{BB962C8B-B14F-4D97-AF65-F5344CB8AC3E}">
        <p14:creationId xmlns:p14="http://schemas.microsoft.com/office/powerpoint/2010/main" val="1293332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BF9F4"/>
        </a:solidFill>
        <a:effectLst/>
      </p:bgPr>
    </p:bg>
    <p:spTree>
      <p:nvGrpSpPr>
        <p:cNvPr id="1" name=""/>
        <p:cNvGrpSpPr/>
        <p:nvPr/>
      </p:nvGrpSpPr>
      <p:grpSpPr>
        <a:xfrm>
          <a:off x="0" y="0"/>
          <a:ext cx="0" cy="0"/>
          <a:chOff x="0" y="0"/>
          <a:chExt cx="0" cy="0"/>
        </a:xfrm>
      </p:grpSpPr>
      <p:sp>
        <p:nvSpPr>
          <p:cNvPr id="10" name="Rectangle: Rounded Corners 9">
            <a:extLst>
              <a:ext uri="{FF2B5EF4-FFF2-40B4-BE49-F238E27FC236}">
                <a16:creationId xmlns:a16="http://schemas.microsoft.com/office/drawing/2014/main" id="{E776BEE0-D408-8AEC-E2D4-D1CC357329AF}"/>
              </a:ext>
            </a:extLst>
          </p:cNvPr>
          <p:cNvSpPr/>
          <p:nvPr/>
        </p:nvSpPr>
        <p:spPr>
          <a:xfrm>
            <a:off x="31060" y="265550"/>
            <a:ext cx="742848" cy="241300"/>
          </a:xfrm>
          <a:prstGeom prst="roundRect">
            <a:avLst>
              <a:gd name="adj" fmla="val 33509"/>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endParaRPr lang="pl-PL" sz="800" dirty="0">
              <a:latin typeface="Tahoma" panose="020B0604030504040204" pitchFamily="34" charset="0"/>
              <a:ea typeface="Tahoma" panose="020B0604030504040204" pitchFamily="34" charset="0"/>
              <a:cs typeface="Tahoma" panose="020B0604030504040204" pitchFamily="34" charset="0"/>
            </a:endParaRPr>
          </a:p>
        </p:txBody>
      </p:sp>
      <p:sp>
        <p:nvSpPr>
          <p:cNvPr id="5" name="Rectangle 4">
            <a:extLst>
              <a:ext uri="{FF2B5EF4-FFF2-40B4-BE49-F238E27FC236}">
                <a16:creationId xmlns:a16="http://schemas.microsoft.com/office/drawing/2014/main" id="{2EC90127-CCFA-B40B-0C59-95B6B9974059}"/>
              </a:ext>
            </a:extLst>
          </p:cNvPr>
          <p:cNvSpPr/>
          <p:nvPr/>
        </p:nvSpPr>
        <p:spPr>
          <a:xfrm>
            <a:off x="0" y="278296"/>
            <a:ext cx="584200" cy="2413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pl-PL" sz="16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lvl</a:t>
            </a:r>
            <a:r>
              <a:rPr lang="pl-PL" sz="1600" dirty="0">
                <a:solidFill>
                  <a:schemeClr val="tx1"/>
                </a:solidFill>
                <a:latin typeface="Open sans" panose="020B0606030504020204" pitchFamily="34" charset="0"/>
                <a:ea typeface="Open sans" panose="020B0606030504020204" pitchFamily="34" charset="0"/>
                <a:cs typeface="Open sans" panose="020B0606030504020204" pitchFamily="34" charset="0"/>
              </a:rPr>
              <a:t> 3</a:t>
            </a:r>
          </a:p>
        </p:txBody>
      </p:sp>
      <p:sp>
        <p:nvSpPr>
          <p:cNvPr id="7" name="Arrow: Chevron 6">
            <a:extLst>
              <a:ext uri="{FF2B5EF4-FFF2-40B4-BE49-F238E27FC236}">
                <a16:creationId xmlns:a16="http://schemas.microsoft.com/office/drawing/2014/main" id="{E330E8CB-606B-8001-4143-5845E077660A}"/>
              </a:ext>
            </a:extLst>
          </p:cNvPr>
          <p:cNvSpPr/>
          <p:nvPr/>
        </p:nvSpPr>
        <p:spPr>
          <a:xfrm rot="5400000">
            <a:off x="580388" y="319888"/>
            <a:ext cx="120015" cy="158116"/>
          </a:xfrm>
          <a:prstGeom prst="chevron">
            <a:avLst>
              <a:gd name="adj" fmla="val 94220"/>
            </a:avLst>
          </a:prstGeom>
          <a:solidFill>
            <a:schemeClr val="tx1"/>
          </a:solidFill>
          <a:ln>
            <a:solidFill>
              <a:schemeClr val="tx1"/>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pl-PL">
              <a:solidFill>
                <a:schemeClr val="tx1"/>
              </a:solidFill>
            </a:endParaRPr>
          </a:p>
        </p:txBody>
      </p:sp>
      <p:sp>
        <p:nvSpPr>
          <p:cNvPr id="13" name="Rectangle: Rounded Corners 12">
            <a:extLst>
              <a:ext uri="{FF2B5EF4-FFF2-40B4-BE49-F238E27FC236}">
                <a16:creationId xmlns:a16="http://schemas.microsoft.com/office/drawing/2014/main" id="{97BCA11B-0E32-9738-5A30-720921652565}"/>
              </a:ext>
            </a:extLst>
          </p:cNvPr>
          <p:cNvSpPr/>
          <p:nvPr/>
        </p:nvSpPr>
        <p:spPr>
          <a:xfrm>
            <a:off x="888258" y="273336"/>
            <a:ext cx="742848" cy="241300"/>
          </a:xfrm>
          <a:prstGeom prst="roundRect">
            <a:avLst>
              <a:gd name="adj" fmla="val 33509"/>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endParaRPr lang="pl-PL" sz="800" dirty="0">
              <a:latin typeface="Tahoma" panose="020B0604030504040204" pitchFamily="34" charset="0"/>
              <a:ea typeface="Tahoma" panose="020B0604030504040204" pitchFamily="34" charset="0"/>
              <a:cs typeface="Tahoma" panose="020B0604030504040204" pitchFamily="34" charset="0"/>
            </a:endParaRPr>
          </a:p>
        </p:txBody>
      </p:sp>
      <p:sp>
        <p:nvSpPr>
          <p:cNvPr id="14" name="Rectangle: Rounded Corners 13">
            <a:extLst>
              <a:ext uri="{FF2B5EF4-FFF2-40B4-BE49-F238E27FC236}">
                <a16:creationId xmlns:a16="http://schemas.microsoft.com/office/drawing/2014/main" id="{B898B335-9131-C04C-6159-FC32BA1D4332}"/>
              </a:ext>
            </a:extLst>
          </p:cNvPr>
          <p:cNvSpPr/>
          <p:nvPr/>
        </p:nvSpPr>
        <p:spPr>
          <a:xfrm>
            <a:off x="1745455" y="273336"/>
            <a:ext cx="742848" cy="241300"/>
          </a:xfrm>
          <a:prstGeom prst="roundRect">
            <a:avLst>
              <a:gd name="adj" fmla="val 33509"/>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endParaRPr lang="pl-PL" sz="800" dirty="0">
              <a:latin typeface="Tahoma" panose="020B0604030504040204" pitchFamily="34" charset="0"/>
              <a:ea typeface="Tahoma" panose="020B0604030504040204" pitchFamily="34" charset="0"/>
              <a:cs typeface="Tahoma" panose="020B0604030504040204" pitchFamily="34" charset="0"/>
            </a:endParaRPr>
          </a:p>
        </p:txBody>
      </p:sp>
      <p:pic>
        <p:nvPicPr>
          <p:cNvPr id="16" name="Picture 15">
            <a:extLst>
              <a:ext uri="{FF2B5EF4-FFF2-40B4-BE49-F238E27FC236}">
                <a16:creationId xmlns:a16="http://schemas.microsoft.com/office/drawing/2014/main" id="{37790D67-474D-3D24-8564-B5F8842CC508}"/>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895736" y="298154"/>
            <a:ext cx="255551" cy="191663"/>
          </a:xfrm>
          <a:prstGeom prst="rect">
            <a:avLst/>
          </a:prstGeom>
        </p:spPr>
      </p:pic>
      <p:sp>
        <p:nvSpPr>
          <p:cNvPr id="18" name="Rectangle 17">
            <a:extLst>
              <a:ext uri="{FF2B5EF4-FFF2-40B4-BE49-F238E27FC236}">
                <a16:creationId xmlns:a16="http://schemas.microsoft.com/office/drawing/2014/main" id="{66C65F6E-DF45-A5F9-3D54-FB17661AE7A0}"/>
              </a:ext>
            </a:extLst>
          </p:cNvPr>
          <p:cNvSpPr/>
          <p:nvPr/>
        </p:nvSpPr>
        <p:spPr>
          <a:xfrm>
            <a:off x="1075977" y="273336"/>
            <a:ext cx="584200" cy="2413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pl-PL" sz="16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Eng</a:t>
            </a:r>
            <a:endParaRPr lang="pl-PL" sz="16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19" name="Graphic 18" descr="Daily calendar">
            <a:extLst>
              <a:ext uri="{FF2B5EF4-FFF2-40B4-BE49-F238E27FC236}">
                <a16:creationId xmlns:a16="http://schemas.microsoft.com/office/drawing/2014/main" id="{FAECFFC1-748F-E9A8-B82A-0000BBB7634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771955" y="287140"/>
            <a:ext cx="198120" cy="198120"/>
          </a:xfrm>
          <a:prstGeom prst="rect">
            <a:avLst/>
          </a:prstGeom>
        </p:spPr>
      </p:pic>
      <p:sp>
        <p:nvSpPr>
          <p:cNvPr id="20" name="Rectangle 19">
            <a:extLst>
              <a:ext uri="{FF2B5EF4-FFF2-40B4-BE49-F238E27FC236}">
                <a16:creationId xmlns:a16="http://schemas.microsoft.com/office/drawing/2014/main" id="{4337F17A-ADAE-9100-3EE1-2BB529E9ECD4}"/>
              </a:ext>
            </a:extLst>
          </p:cNvPr>
          <p:cNvSpPr/>
          <p:nvPr/>
        </p:nvSpPr>
        <p:spPr>
          <a:xfrm>
            <a:off x="1930603" y="273336"/>
            <a:ext cx="584200" cy="2413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pl-PL" sz="1600" dirty="0">
                <a:solidFill>
                  <a:schemeClr val="tx1"/>
                </a:solidFill>
                <a:latin typeface="Open sans" panose="020B0606030504020204" pitchFamily="34" charset="0"/>
                <a:ea typeface="Open sans" panose="020B0606030504020204" pitchFamily="34" charset="0"/>
                <a:cs typeface="Open sans" panose="020B0606030504020204" pitchFamily="34" charset="0"/>
              </a:rPr>
              <a:t>22h</a:t>
            </a:r>
          </a:p>
        </p:txBody>
      </p:sp>
      <p:sp>
        <p:nvSpPr>
          <p:cNvPr id="22" name="Rectangle 21">
            <a:extLst>
              <a:ext uri="{FF2B5EF4-FFF2-40B4-BE49-F238E27FC236}">
                <a16:creationId xmlns:a16="http://schemas.microsoft.com/office/drawing/2014/main" id="{474F5A12-F0B3-18C5-D640-875507FD3ABD}"/>
              </a:ext>
            </a:extLst>
          </p:cNvPr>
          <p:cNvSpPr/>
          <p:nvPr/>
        </p:nvSpPr>
        <p:spPr>
          <a:xfrm>
            <a:off x="1259681" y="673100"/>
            <a:ext cx="1285081" cy="396240"/>
          </a:xfrm>
          <a:prstGeom prst="rect">
            <a:avLst/>
          </a:prstGeom>
          <a:noFill/>
          <a:ln w="9525">
            <a:gradFill flip="none" rotWithShape="1">
              <a:gsLst>
                <a:gs pos="71000">
                  <a:schemeClr val="accent1">
                    <a:lumMod val="45000"/>
                    <a:lumOff val="55000"/>
                    <a:alpha val="0"/>
                  </a:schemeClr>
                </a:gs>
                <a:gs pos="100000">
                  <a:schemeClr val="bg1">
                    <a:lumMod val="50000"/>
                  </a:schemeClr>
                </a:gs>
              </a:gsLst>
              <a:lin ang="5400000" scaled="1"/>
              <a:tileRect/>
            </a:gra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pl-PL" sz="1600" dirty="0">
                <a:latin typeface="Open sans" panose="020B0606030504020204" pitchFamily="34" charset="0"/>
                <a:ea typeface="Open sans" panose="020B0606030504020204" pitchFamily="34" charset="0"/>
                <a:cs typeface="Open sans" panose="020B0606030504020204" pitchFamily="34" charset="0"/>
              </a:rPr>
              <a:t>Video</a:t>
            </a:r>
          </a:p>
        </p:txBody>
      </p:sp>
      <p:sp>
        <p:nvSpPr>
          <p:cNvPr id="21" name="Rectangle 20">
            <a:extLst>
              <a:ext uri="{FF2B5EF4-FFF2-40B4-BE49-F238E27FC236}">
                <a16:creationId xmlns:a16="http://schemas.microsoft.com/office/drawing/2014/main" id="{F8EB65DC-362D-69F0-CE25-4A6EDE0B1E7D}"/>
              </a:ext>
            </a:extLst>
          </p:cNvPr>
          <p:cNvSpPr/>
          <p:nvPr/>
        </p:nvSpPr>
        <p:spPr>
          <a:xfrm>
            <a:off x="-25400" y="673100"/>
            <a:ext cx="1285081" cy="396240"/>
          </a:xfrm>
          <a:prstGeom prst="rect">
            <a:avLst/>
          </a:prstGeom>
          <a:noFill/>
          <a:ln w="9525">
            <a:gradFill flip="none" rotWithShape="1">
              <a:gsLst>
                <a:gs pos="72000">
                  <a:srgbClr val="8238BA">
                    <a:alpha val="0"/>
                  </a:srgbClr>
                </a:gs>
                <a:gs pos="100000">
                  <a:srgbClr val="8238BA"/>
                </a:gs>
              </a:gsLst>
              <a:lin ang="5400000" scaled="1"/>
              <a:tileRect/>
            </a:gra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pl-PL" dirty="0" err="1">
                <a:latin typeface="Open sans" panose="020B0606030504020204" pitchFamily="34" charset="0"/>
                <a:ea typeface="Open sans" panose="020B0606030504020204" pitchFamily="34" charset="0"/>
                <a:cs typeface="Open sans" panose="020B0606030504020204" pitchFamily="34" charset="0"/>
              </a:rPr>
              <a:t>Path</a:t>
            </a:r>
            <a:endParaRPr lang="pl-PL" dirty="0">
              <a:latin typeface="Open sans" panose="020B0606030504020204" pitchFamily="34" charset="0"/>
              <a:ea typeface="Open sans" panose="020B0606030504020204" pitchFamily="34" charset="0"/>
              <a:cs typeface="Open sans" panose="020B0606030504020204" pitchFamily="34" charset="0"/>
            </a:endParaRPr>
          </a:p>
        </p:txBody>
      </p:sp>
      <p:sp>
        <p:nvSpPr>
          <p:cNvPr id="2" name="Rectangle 1">
            <a:extLst>
              <a:ext uri="{FF2B5EF4-FFF2-40B4-BE49-F238E27FC236}">
                <a16:creationId xmlns:a16="http://schemas.microsoft.com/office/drawing/2014/main" id="{4976FFE5-B57F-244B-B2CD-4B898D2408AC}"/>
              </a:ext>
            </a:extLst>
          </p:cNvPr>
          <p:cNvSpPr/>
          <p:nvPr/>
        </p:nvSpPr>
        <p:spPr>
          <a:xfrm>
            <a:off x="0" y="620341"/>
            <a:ext cx="2519363" cy="3905012"/>
          </a:xfrm>
          <a:prstGeom prst="rect">
            <a:avLst/>
          </a:prstGeom>
          <a:solidFill>
            <a:srgbClr val="FFF9E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dirty="0"/>
          </a:p>
        </p:txBody>
      </p:sp>
      <p:pic>
        <p:nvPicPr>
          <p:cNvPr id="26" name="Picture 25">
            <a:extLst>
              <a:ext uri="{FF2B5EF4-FFF2-40B4-BE49-F238E27FC236}">
                <a16:creationId xmlns:a16="http://schemas.microsoft.com/office/drawing/2014/main" id="{96C6EEA1-B826-B4AD-7181-D5ECB43463CD}"/>
              </a:ext>
            </a:extLst>
          </p:cNvPr>
          <p:cNvPicPr>
            <a:picLocks noChangeAspect="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 uri="{837473B0-CC2E-450A-ABE3-18F120FF3D39}">
                <a1611:picAttrSrcUrl xmlns:a1611="http://schemas.microsoft.com/office/drawing/2016/11/main" r:id="rId7"/>
              </a:ext>
            </a:extLst>
          </a:blip>
          <a:stretch>
            <a:fillRect/>
          </a:stretch>
        </p:blipFill>
        <p:spPr>
          <a:xfrm>
            <a:off x="1263" y="906418"/>
            <a:ext cx="569917" cy="569917"/>
          </a:xfrm>
          <a:prstGeom prst="rect">
            <a:avLst/>
          </a:prstGeom>
        </p:spPr>
      </p:pic>
      <p:pic>
        <p:nvPicPr>
          <p:cNvPr id="28" name="Graphic 27" descr="Bonfire">
            <a:extLst>
              <a:ext uri="{FF2B5EF4-FFF2-40B4-BE49-F238E27FC236}">
                <a16:creationId xmlns:a16="http://schemas.microsoft.com/office/drawing/2014/main" id="{842C5497-B26E-B200-1384-A4711E86E6EF}"/>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23690" y="1002405"/>
            <a:ext cx="322534" cy="322534"/>
          </a:xfrm>
          <a:prstGeom prst="rect">
            <a:avLst/>
          </a:prstGeom>
        </p:spPr>
      </p:pic>
      <p:sp>
        <p:nvSpPr>
          <p:cNvPr id="29" name="Rectangle 28">
            <a:extLst>
              <a:ext uri="{FF2B5EF4-FFF2-40B4-BE49-F238E27FC236}">
                <a16:creationId xmlns:a16="http://schemas.microsoft.com/office/drawing/2014/main" id="{F526E0CC-6842-C36E-A4FA-032D861335F0}"/>
              </a:ext>
            </a:extLst>
          </p:cNvPr>
          <p:cNvSpPr/>
          <p:nvPr/>
        </p:nvSpPr>
        <p:spPr>
          <a:xfrm>
            <a:off x="-1" y="1241749"/>
            <a:ext cx="1339650" cy="710381"/>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pl-PL" sz="1400" dirty="0">
                <a:solidFill>
                  <a:schemeClr val="accent4"/>
                </a:solidFill>
                <a:latin typeface="Tahoma" panose="020B0604030504040204" pitchFamily="34" charset="0"/>
                <a:ea typeface="Tahoma" panose="020B0604030504040204" pitchFamily="34" charset="0"/>
                <a:cs typeface="Tahoma" panose="020B0604030504040204" pitchFamily="34" charset="0"/>
              </a:rPr>
              <a:t>1/10 </a:t>
            </a:r>
          </a:p>
        </p:txBody>
      </p:sp>
      <p:sp>
        <p:nvSpPr>
          <p:cNvPr id="30" name="Rectangle 29">
            <a:extLst>
              <a:ext uri="{FF2B5EF4-FFF2-40B4-BE49-F238E27FC236}">
                <a16:creationId xmlns:a16="http://schemas.microsoft.com/office/drawing/2014/main" id="{84D9A19E-2BC1-240F-9F95-D48E7DA7A378}"/>
              </a:ext>
            </a:extLst>
          </p:cNvPr>
          <p:cNvSpPr/>
          <p:nvPr/>
        </p:nvSpPr>
        <p:spPr>
          <a:xfrm>
            <a:off x="569915" y="1002405"/>
            <a:ext cx="1898965" cy="64741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l-PL" sz="1200" dirty="0" err="1">
                <a:solidFill>
                  <a:schemeClr val="tx1"/>
                </a:solidFill>
                <a:latin typeface="Tahoma" panose="020B0604030504040204" pitchFamily="34" charset="0"/>
                <a:ea typeface="Tahoma" panose="020B0604030504040204" pitchFamily="34" charset="0"/>
                <a:cs typeface="Tahoma" panose="020B0604030504040204" pitchFamily="34" charset="0"/>
              </a:rPr>
              <a:t>What</a:t>
            </a:r>
            <a:r>
              <a:rPr lang="pl-PL" sz="12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pl-PL" sz="1200" dirty="0" err="1">
                <a:solidFill>
                  <a:schemeClr val="tx1"/>
                </a:solidFill>
                <a:latin typeface="Tahoma" panose="020B0604030504040204" pitchFamily="34" charset="0"/>
                <a:ea typeface="Tahoma" panose="020B0604030504040204" pitchFamily="34" charset="0"/>
                <a:cs typeface="Tahoma" panose="020B0604030504040204" pitchFamily="34" charset="0"/>
              </a:rPr>
              <a:t>is</a:t>
            </a:r>
            <a:r>
              <a:rPr lang="pl-PL" sz="1200" dirty="0">
                <a:solidFill>
                  <a:schemeClr val="tx1"/>
                </a:solidFill>
                <a:latin typeface="Tahoma" panose="020B0604030504040204" pitchFamily="34" charset="0"/>
                <a:ea typeface="Tahoma" panose="020B0604030504040204" pitchFamily="34" charset="0"/>
                <a:cs typeface="Tahoma" panose="020B0604030504040204" pitchFamily="34" charset="0"/>
              </a:rPr>
              <a:t> the </a:t>
            </a:r>
            <a:r>
              <a:rPr lang="pl-PL" sz="1200" dirty="0" err="1">
                <a:solidFill>
                  <a:schemeClr val="tx1"/>
                </a:solidFill>
                <a:latin typeface="Tahoma" panose="020B0604030504040204" pitchFamily="34" charset="0"/>
                <a:ea typeface="Tahoma" panose="020B0604030504040204" pitchFamily="34" charset="0"/>
                <a:cs typeface="Tahoma" panose="020B0604030504040204" pitchFamily="34" charset="0"/>
              </a:rPr>
              <a:t>first</a:t>
            </a:r>
            <a:r>
              <a:rPr lang="pl-PL" sz="12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pl-PL" sz="1200" dirty="0" err="1">
                <a:solidFill>
                  <a:schemeClr val="tx1"/>
                </a:solidFill>
                <a:latin typeface="Tahoma" panose="020B0604030504040204" pitchFamily="34" charset="0"/>
                <a:ea typeface="Tahoma" panose="020B0604030504040204" pitchFamily="34" charset="0"/>
                <a:cs typeface="Tahoma" panose="020B0604030504040204" pitchFamily="34" charset="0"/>
              </a:rPr>
              <a:t>principle</a:t>
            </a:r>
            <a:r>
              <a:rPr lang="pl-PL" sz="1200" dirty="0">
                <a:solidFill>
                  <a:schemeClr val="tx1"/>
                </a:solidFill>
                <a:latin typeface="Tahoma" panose="020B0604030504040204" pitchFamily="34" charset="0"/>
                <a:ea typeface="Tahoma" panose="020B0604030504040204" pitchFamily="34" charset="0"/>
                <a:cs typeface="Tahoma" panose="020B0604030504040204" pitchFamily="34" charset="0"/>
              </a:rPr>
              <a:t> of </a:t>
            </a:r>
            <a:r>
              <a:rPr lang="pl-PL" sz="1200" dirty="0" err="1">
                <a:solidFill>
                  <a:schemeClr val="tx1"/>
                </a:solidFill>
                <a:latin typeface="Tahoma" panose="020B0604030504040204" pitchFamily="34" charset="0"/>
                <a:ea typeface="Tahoma" panose="020B0604030504040204" pitchFamily="34" charset="0"/>
                <a:cs typeface="Tahoma" panose="020B0604030504040204" pitchFamily="34" charset="0"/>
              </a:rPr>
              <a:t>thermodynamics</a:t>
            </a:r>
            <a:r>
              <a:rPr lang="pl-PL" sz="1200" dirty="0">
                <a:solidFill>
                  <a:schemeClr val="tx1"/>
                </a:solidFill>
                <a:latin typeface="Tahoma" panose="020B0604030504040204" pitchFamily="34" charset="0"/>
                <a:ea typeface="Tahoma" panose="020B0604030504040204" pitchFamily="34" charset="0"/>
                <a:cs typeface="Tahoma" panose="020B0604030504040204" pitchFamily="34" charset="0"/>
              </a:rPr>
              <a:t>?</a:t>
            </a:r>
          </a:p>
          <a:p>
            <a:pPr algn="ctr"/>
            <a:endParaRPr lang="pl-PL" sz="1200" dirty="0">
              <a:solidFill>
                <a:schemeClr val="tx1"/>
              </a:solidFill>
            </a:endParaRPr>
          </a:p>
        </p:txBody>
      </p:sp>
      <p:sp>
        <p:nvSpPr>
          <p:cNvPr id="40" name="Rectangle: Rounded Corners 39">
            <a:hlinkClick r:id="rId10" action="ppaction://hlinksldjump"/>
            <a:extLst>
              <a:ext uri="{FF2B5EF4-FFF2-40B4-BE49-F238E27FC236}">
                <a16:creationId xmlns:a16="http://schemas.microsoft.com/office/drawing/2014/main" id="{1C849409-5F18-8876-E606-212CC6F7F852}"/>
              </a:ext>
            </a:extLst>
          </p:cNvPr>
          <p:cNvSpPr/>
          <p:nvPr/>
        </p:nvSpPr>
        <p:spPr>
          <a:xfrm>
            <a:off x="68127" y="1791788"/>
            <a:ext cx="2383109" cy="569917"/>
          </a:xfrm>
          <a:prstGeom prst="roundRect">
            <a:avLst>
              <a:gd name="adj" fmla="val 23259"/>
            </a:avLst>
          </a:prstGeom>
          <a:gradFill>
            <a:gsLst>
              <a:gs pos="0">
                <a:schemeClr val="accent4">
                  <a:lumMod val="20000"/>
                  <a:lumOff val="80000"/>
                </a:schemeClr>
              </a:gs>
              <a:gs pos="100000">
                <a:schemeClr val="accent2"/>
              </a:gs>
            </a:gsLst>
            <a:lin ang="108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pl-PL" sz="1100" dirty="0">
                <a:solidFill>
                  <a:schemeClr val="tx1"/>
                </a:solidFill>
                <a:latin typeface="Tahoma" panose="020B0604030504040204" pitchFamily="34" charset="0"/>
                <a:ea typeface="Tahoma" panose="020B0604030504040204" pitchFamily="34" charset="0"/>
                <a:cs typeface="Tahoma" panose="020B0604030504040204" pitchFamily="34" charset="0"/>
              </a:rPr>
              <a:t>Foundation of Energy </a:t>
            </a:r>
            <a:r>
              <a:rPr lang="pl-PL" sz="1100" dirty="0" err="1">
                <a:solidFill>
                  <a:schemeClr val="tx1"/>
                </a:solidFill>
                <a:latin typeface="Tahoma" panose="020B0604030504040204" pitchFamily="34" charset="0"/>
                <a:ea typeface="Tahoma" panose="020B0604030504040204" pitchFamily="34" charset="0"/>
                <a:cs typeface="Tahoma" panose="020B0604030504040204" pitchFamily="34" charset="0"/>
              </a:rPr>
              <a:t>theory</a:t>
            </a:r>
            <a:endParaRPr lang="pl-PL" sz="11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41" name="Rectangle: Rounded Corners 40">
            <a:hlinkClick r:id="rId11" action="ppaction://hlinksldjump"/>
            <a:extLst>
              <a:ext uri="{FF2B5EF4-FFF2-40B4-BE49-F238E27FC236}">
                <a16:creationId xmlns:a16="http://schemas.microsoft.com/office/drawing/2014/main" id="{8C1F1DB4-FBCF-0C3A-CF43-630DA418383C}"/>
              </a:ext>
            </a:extLst>
          </p:cNvPr>
          <p:cNvSpPr/>
          <p:nvPr/>
        </p:nvSpPr>
        <p:spPr>
          <a:xfrm>
            <a:off x="68127" y="2491600"/>
            <a:ext cx="2383109" cy="569917"/>
          </a:xfrm>
          <a:prstGeom prst="roundRect">
            <a:avLst>
              <a:gd name="adj" fmla="val 22097"/>
            </a:avLst>
          </a:prstGeom>
          <a:gradFill>
            <a:gsLst>
              <a:gs pos="0">
                <a:schemeClr val="accent4">
                  <a:lumMod val="20000"/>
                  <a:lumOff val="80000"/>
                </a:schemeClr>
              </a:gs>
              <a:gs pos="100000">
                <a:schemeClr val="accent2"/>
              </a:gs>
            </a:gsLst>
            <a:lin ang="108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pl-PL" sz="1100" dirty="0" err="1">
                <a:solidFill>
                  <a:schemeClr val="tx1"/>
                </a:solidFill>
                <a:latin typeface="Tahoma" panose="020B0604030504040204" pitchFamily="34" charset="0"/>
                <a:ea typeface="Tahoma" panose="020B0604030504040204" pitchFamily="34" charset="0"/>
                <a:cs typeface="Tahoma" panose="020B0604030504040204" pitchFamily="34" charset="0"/>
              </a:rPr>
              <a:t>Something</a:t>
            </a:r>
            <a:r>
              <a:rPr lang="pl-PL" sz="11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pl-PL" sz="1100" dirty="0" err="1">
                <a:solidFill>
                  <a:schemeClr val="tx1"/>
                </a:solidFill>
                <a:latin typeface="Tahoma" panose="020B0604030504040204" pitchFamily="34" charset="0"/>
                <a:ea typeface="Tahoma" panose="020B0604030504040204" pitchFamily="34" charset="0"/>
                <a:cs typeface="Tahoma" panose="020B0604030504040204" pitchFamily="34" charset="0"/>
              </a:rPr>
              <a:t>stupid</a:t>
            </a:r>
            <a:endParaRPr lang="pl-PL" sz="11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42" name="Rectangle: Rounded Corners 41">
            <a:hlinkClick r:id="rId11" action="ppaction://hlinksldjump"/>
            <a:extLst>
              <a:ext uri="{FF2B5EF4-FFF2-40B4-BE49-F238E27FC236}">
                <a16:creationId xmlns:a16="http://schemas.microsoft.com/office/drawing/2014/main" id="{A73F6668-A201-8C46-C98E-BA93FE8D3561}"/>
              </a:ext>
            </a:extLst>
          </p:cNvPr>
          <p:cNvSpPr/>
          <p:nvPr/>
        </p:nvSpPr>
        <p:spPr>
          <a:xfrm>
            <a:off x="68127" y="3171534"/>
            <a:ext cx="2383109" cy="569917"/>
          </a:xfrm>
          <a:prstGeom prst="roundRect">
            <a:avLst>
              <a:gd name="adj" fmla="val 24422"/>
            </a:avLst>
          </a:prstGeom>
          <a:gradFill>
            <a:gsLst>
              <a:gs pos="0">
                <a:schemeClr val="accent4">
                  <a:lumMod val="20000"/>
                  <a:lumOff val="80000"/>
                </a:schemeClr>
              </a:gs>
              <a:gs pos="100000">
                <a:schemeClr val="accent2"/>
              </a:gs>
            </a:gsLst>
            <a:lin ang="108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pl-PL" sz="1100" dirty="0" err="1">
                <a:solidFill>
                  <a:schemeClr val="tx1"/>
                </a:solidFill>
                <a:latin typeface="Tahoma" panose="020B0604030504040204" pitchFamily="34" charset="0"/>
                <a:ea typeface="Tahoma" panose="020B0604030504040204" pitchFamily="34" charset="0"/>
                <a:cs typeface="Tahoma" panose="020B0604030504040204" pitchFamily="34" charset="0"/>
              </a:rPr>
              <a:t>Something</a:t>
            </a:r>
            <a:r>
              <a:rPr lang="pl-PL" sz="11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pl-PL" sz="1100" dirty="0" err="1">
                <a:solidFill>
                  <a:schemeClr val="tx1"/>
                </a:solidFill>
                <a:latin typeface="Tahoma" panose="020B0604030504040204" pitchFamily="34" charset="0"/>
                <a:ea typeface="Tahoma" panose="020B0604030504040204" pitchFamily="34" charset="0"/>
                <a:cs typeface="Tahoma" panose="020B0604030504040204" pitchFamily="34" charset="0"/>
              </a:rPr>
              <a:t>stupid</a:t>
            </a:r>
            <a:r>
              <a:rPr lang="pl-PL" sz="11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pl-PL" sz="1100" dirty="0" err="1">
                <a:solidFill>
                  <a:schemeClr val="tx1"/>
                </a:solidFill>
                <a:latin typeface="Tahoma" panose="020B0604030504040204" pitchFamily="34" charset="0"/>
                <a:ea typeface="Tahoma" panose="020B0604030504040204" pitchFamily="34" charset="0"/>
                <a:cs typeface="Tahoma" panose="020B0604030504040204" pitchFamily="34" charset="0"/>
              </a:rPr>
              <a:t>too</a:t>
            </a:r>
            <a:endParaRPr lang="pl-PL" sz="11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43" name="Rectangle: Rounded Corners 42">
            <a:hlinkClick r:id="rId11" action="ppaction://hlinksldjump"/>
            <a:extLst>
              <a:ext uri="{FF2B5EF4-FFF2-40B4-BE49-F238E27FC236}">
                <a16:creationId xmlns:a16="http://schemas.microsoft.com/office/drawing/2014/main" id="{11BA3E02-602C-424E-3541-F7B6BA766931}"/>
              </a:ext>
            </a:extLst>
          </p:cNvPr>
          <p:cNvSpPr/>
          <p:nvPr/>
        </p:nvSpPr>
        <p:spPr>
          <a:xfrm>
            <a:off x="68127" y="3851468"/>
            <a:ext cx="2383109" cy="569917"/>
          </a:xfrm>
          <a:prstGeom prst="roundRect">
            <a:avLst>
              <a:gd name="adj" fmla="val 25585"/>
            </a:avLst>
          </a:prstGeom>
          <a:gradFill>
            <a:gsLst>
              <a:gs pos="0">
                <a:schemeClr val="accent4">
                  <a:lumMod val="20000"/>
                  <a:lumOff val="80000"/>
                </a:schemeClr>
              </a:gs>
              <a:gs pos="100000">
                <a:schemeClr val="accent2"/>
              </a:gs>
            </a:gsLst>
            <a:lin ang="108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pl-PL" sz="1100" dirty="0" err="1">
                <a:solidFill>
                  <a:schemeClr val="tx1"/>
                </a:solidFill>
                <a:latin typeface="Tahoma" panose="020B0604030504040204" pitchFamily="34" charset="0"/>
                <a:ea typeface="Tahoma" panose="020B0604030504040204" pitchFamily="34" charset="0"/>
                <a:cs typeface="Tahoma" panose="020B0604030504040204" pitchFamily="34" charset="0"/>
              </a:rPr>
              <a:t>Something</a:t>
            </a:r>
            <a:r>
              <a:rPr lang="pl-PL" sz="11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pl-PL" sz="1100" dirty="0" err="1">
                <a:solidFill>
                  <a:schemeClr val="tx1"/>
                </a:solidFill>
                <a:latin typeface="Tahoma" panose="020B0604030504040204" pitchFamily="34" charset="0"/>
                <a:ea typeface="Tahoma" panose="020B0604030504040204" pitchFamily="34" charset="0"/>
                <a:cs typeface="Tahoma" panose="020B0604030504040204" pitchFamily="34" charset="0"/>
              </a:rPr>
              <a:t>stupid</a:t>
            </a:r>
            <a:r>
              <a:rPr lang="pl-PL" sz="11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pl-PL" sz="1100" dirty="0" err="1">
                <a:solidFill>
                  <a:schemeClr val="tx1"/>
                </a:solidFill>
                <a:latin typeface="Tahoma" panose="020B0604030504040204" pitchFamily="34" charset="0"/>
                <a:ea typeface="Tahoma" panose="020B0604030504040204" pitchFamily="34" charset="0"/>
                <a:cs typeface="Tahoma" panose="020B0604030504040204" pitchFamily="34" charset="0"/>
              </a:rPr>
              <a:t>again</a:t>
            </a:r>
            <a:endParaRPr lang="pl-PL" sz="11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pic>
        <p:nvPicPr>
          <p:cNvPr id="44" name="Graphic 43" descr="Close">
            <a:hlinkClick r:id="rId12" action="ppaction://hlinksldjump"/>
            <a:extLst>
              <a:ext uri="{FF2B5EF4-FFF2-40B4-BE49-F238E27FC236}">
                <a16:creationId xmlns:a16="http://schemas.microsoft.com/office/drawing/2014/main" id="{DFC4B051-F9D3-4398-F49E-53D3F22F5B66}"/>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2071977" y="634500"/>
            <a:ext cx="384962" cy="384962"/>
          </a:xfrm>
          <a:prstGeom prst="rect">
            <a:avLst/>
          </a:prstGeom>
        </p:spPr>
      </p:pic>
      <p:sp>
        <p:nvSpPr>
          <p:cNvPr id="62" name="Rectangle 61">
            <a:hlinkClick r:id="rId15" action="ppaction://hlinksldjump"/>
            <a:extLst>
              <a:ext uri="{FF2B5EF4-FFF2-40B4-BE49-F238E27FC236}">
                <a16:creationId xmlns:a16="http://schemas.microsoft.com/office/drawing/2014/main" id="{8363A75A-4E47-25C7-4014-157770087CBA}"/>
              </a:ext>
            </a:extLst>
          </p:cNvPr>
          <p:cNvSpPr/>
          <p:nvPr/>
        </p:nvSpPr>
        <p:spPr>
          <a:xfrm>
            <a:off x="1680210" y="4549962"/>
            <a:ext cx="838800" cy="484229"/>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b"/>
          <a:lstStyle/>
          <a:p>
            <a:pPr algn="ctr"/>
            <a:r>
              <a:rPr lang="pl-PL" sz="1100" dirty="0">
                <a:latin typeface="Tahoma" panose="020B0604030504040204" pitchFamily="34" charset="0"/>
                <a:ea typeface="Tahoma" panose="020B0604030504040204" pitchFamily="34" charset="0"/>
                <a:cs typeface="Tahoma" panose="020B0604030504040204" pitchFamily="34" charset="0"/>
              </a:rPr>
              <a:t>Train</a:t>
            </a:r>
          </a:p>
        </p:txBody>
      </p:sp>
      <p:sp>
        <p:nvSpPr>
          <p:cNvPr id="63" name="Rectangle 62">
            <a:hlinkClick r:id="rId16" action="ppaction://hlinksldjump"/>
            <a:extLst>
              <a:ext uri="{FF2B5EF4-FFF2-40B4-BE49-F238E27FC236}">
                <a16:creationId xmlns:a16="http://schemas.microsoft.com/office/drawing/2014/main" id="{2130BCFC-9E10-DE5B-F94E-8B1D856EA739}"/>
              </a:ext>
            </a:extLst>
          </p:cNvPr>
          <p:cNvSpPr/>
          <p:nvPr/>
        </p:nvSpPr>
        <p:spPr>
          <a:xfrm>
            <a:off x="-981" y="4549962"/>
            <a:ext cx="838800" cy="484229"/>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b"/>
          <a:lstStyle/>
          <a:p>
            <a:pPr algn="ctr"/>
            <a:r>
              <a:rPr lang="pl-PL" sz="1100" dirty="0" err="1">
                <a:solidFill>
                  <a:schemeClr val="tx1"/>
                </a:solidFill>
                <a:latin typeface="Tahoma" panose="020B0604030504040204" pitchFamily="34" charset="0"/>
                <a:ea typeface="Tahoma" panose="020B0604030504040204" pitchFamily="34" charset="0"/>
                <a:cs typeface="Tahoma" panose="020B0604030504040204" pitchFamily="34" charset="0"/>
              </a:rPr>
              <a:t>Learn</a:t>
            </a:r>
            <a:endParaRPr lang="pl-PL"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64" name="Rectangle 63">
            <a:hlinkClick r:id="rId17" action="ppaction://hlinksldjump"/>
            <a:extLst>
              <a:ext uri="{FF2B5EF4-FFF2-40B4-BE49-F238E27FC236}">
                <a16:creationId xmlns:a16="http://schemas.microsoft.com/office/drawing/2014/main" id="{E19AFA7E-ED8F-3A45-245E-77064DEA823F}"/>
              </a:ext>
            </a:extLst>
          </p:cNvPr>
          <p:cNvSpPr/>
          <p:nvPr/>
        </p:nvSpPr>
        <p:spPr>
          <a:xfrm>
            <a:off x="840281" y="4549962"/>
            <a:ext cx="838800" cy="484229"/>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b"/>
          <a:lstStyle/>
          <a:p>
            <a:pPr algn="ctr"/>
            <a:r>
              <a:rPr lang="pl-PL" sz="1100" dirty="0" err="1">
                <a:latin typeface="Tahoma" panose="020B0604030504040204" pitchFamily="34" charset="0"/>
                <a:ea typeface="Tahoma" panose="020B0604030504040204" pitchFamily="34" charset="0"/>
                <a:cs typeface="Tahoma" panose="020B0604030504040204" pitchFamily="34" charset="0"/>
              </a:rPr>
              <a:t>Add</a:t>
            </a:r>
            <a:r>
              <a:rPr lang="pl-PL" sz="1100" dirty="0">
                <a:latin typeface="Tahoma" panose="020B0604030504040204" pitchFamily="34" charset="0"/>
                <a:ea typeface="Tahoma" panose="020B0604030504040204" pitchFamily="34" charset="0"/>
                <a:cs typeface="Tahoma" panose="020B0604030504040204" pitchFamily="34" charset="0"/>
              </a:rPr>
              <a:t> </a:t>
            </a:r>
            <a:r>
              <a:rPr lang="pl-PL" sz="1100" dirty="0" err="1">
                <a:latin typeface="Tahoma" panose="020B0604030504040204" pitchFamily="34" charset="0"/>
                <a:ea typeface="Tahoma" panose="020B0604030504040204" pitchFamily="34" charset="0"/>
                <a:cs typeface="Tahoma" panose="020B0604030504040204" pitchFamily="34" charset="0"/>
              </a:rPr>
              <a:t>new</a:t>
            </a:r>
            <a:endParaRPr lang="pl-PL" sz="1100" dirty="0">
              <a:latin typeface="Tahoma" panose="020B0604030504040204" pitchFamily="34" charset="0"/>
              <a:ea typeface="Tahoma" panose="020B0604030504040204" pitchFamily="34" charset="0"/>
              <a:cs typeface="Tahoma" panose="020B0604030504040204" pitchFamily="34" charset="0"/>
            </a:endParaRPr>
          </a:p>
        </p:txBody>
      </p:sp>
      <p:pic>
        <p:nvPicPr>
          <p:cNvPr id="65" name="Graphic 64" descr="Graduation cap">
            <a:hlinkClick r:id="rId16" action="ppaction://hlinksldjump"/>
            <a:extLst>
              <a:ext uri="{FF2B5EF4-FFF2-40B4-BE49-F238E27FC236}">
                <a16:creationId xmlns:a16="http://schemas.microsoft.com/office/drawing/2014/main" id="{CB0EF095-DAD3-8C2C-5E61-73FF748F1F81}"/>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273949" y="4525353"/>
            <a:ext cx="333270" cy="380135"/>
          </a:xfrm>
          <a:prstGeom prst="rect">
            <a:avLst/>
          </a:prstGeom>
        </p:spPr>
      </p:pic>
      <p:pic>
        <p:nvPicPr>
          <p:cNvPr id="66" name="Graphic 65" descr="Add">
            <a:hlinkClick r:id="rId17" action="ppaction://hlinksldjump"/>
            <a:extLst>
              <a:ext uri="{FF2B5EF4-FFF2-40B4-BE49-F238E27FC236}">
                <a16:creationId xmlns:a16="http://schemas.microsoft.com/office/drawing/2014/main" id="{3F7730BA-C41B-74CF-7ADA-FC5082318377}"/>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1101862" y="4582700"/>
            <a:ext cx="315638" cy="265442"/>
          </a:xfrm>
          <a:prstGeom prst="rect">
            <a:avLst/>
          </a:prstGeom>
        </p:spPr>
      </p:pic>
      <p:pic>
        <p:nvPicPr>
          <p:cNvPr id="67" name="Graphic 66" descr="Brain in head">
            <a:hlinkClick r:id="rId15" action="ppaction://hlinksldjump"/>
            <a:extLst>
              <a:ext uri="{FF2B5EF4-FFF2-40B4-BE49-F238E27FC236}">
                <a16:creationId xmlns:a16="http://schemas.microsoft.com/office/drawing/2014/main" id="{B2B67C6A-6A9D-1EDF-D294-B27E689CED31}"/>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1969300" y="4582700"/>
            <a:ext cx="295158" cy="265443"/>
          </a:xfrm>
          <a:prstGeom prst="rect">
            <a:avLst/>
          </a:prstGeom>
        </p:spPr>
      </p:pic>
      <p:pic>
        <p:nvPicPr>
          <p:cNvPr id="70" name="Graphic 69" descr="User">
            <a:extLst>
              <a:ext uri="{FF2B5EF4-FFF2-40B4-BE49-F238E27FC236}">
                <a16:creationId xmlns:a16="http://schemas.microsoft.com/office/drawing/2014/main" id="{5A84FE3F-EA78-B8BE-8EA5-1402AB74610E}"/>
              </a:ext>
            </a:extLst>
          </p:cNvPr>
          <p:cNvPicPr>
            <a:picLocks noChangeAspect="1"/>
          </p:cNvPicPr>
          <p:nvPr/>
        </p:nvPicPr>
        <p:blipFill>
          <a:blip r:embed="rId24">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a:off x="2210345" y="-39347"/>
            <a:ext cx="326487" cy="326487"/>
          </a:xfrm>
          <a:prstGeom prst="rect">
            <a:avLst/>
          </a:prstGeom>
        </p:spPr>
      </p:pic>
    </p:spTree>
    <p:extLst>
      <p:ext uri="{BB962C8B-B14F-4D97-AF65-F5344CB8AC3E}">
        <p14:creationId xmlns:p14="http://schemas.microsoft.com/office/powerpoint/2010/main" val="28730951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3F1C5A"/>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17AB565-A399-59AB-3C02-B7E17064F1EA}"/>
              </a:ext>
            </a:extLst>
          </p:cNvPr>
          <p:cNvSpPr/>
          <p:nvPr/>
        </p:nvSpPr>
        <p:spPr>
          <a:xfrm>
            <a:off x="187161" y="3240061"/>
            <a:ext cx="2005584" cy="142955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l-PL" dirty="0"/>
              <a:t>Insert pdf </a:t>
            </a:r>
            <a:r>
              <a:rPr lang="pl-PL" dirty="0" err="1"/>
              <a:t>here</a:t>
            </a:r>
            <a:endParaRPr lang="pl-PL" dirty="0"/>
          </a:p>
        </p:txBody>
      </p:sp>
      <p:pic>
        <p:nvPicPr>
          <p:cNvPr id="79" name="Picture 78">
            <a:extLst>
              <a:ext uri="{FF2B5EF4-FFF2-40B4-BE49-F238E27FC236}">
                <a16:creationId xmlns:a16="http://schemas.microsoft.com/office/drawing/2014/main" id="{23B8D728-08FA-5075-0078-CB209A8C2533}"/>
              </a:ext>
            </a:extLst>
          </p:cNvPr>
          <p:cNvPicPr>
            <a:picLocks noChangeAspect="1"/>
          </p:cNvPicPr>
          <p:nvPr/>
        </p:nvPicPr>
        <p:blipFill>
          <a:blip r:embed="rId2">
            <a:duotone>
              <a:prstClr val="black"/>
              <a:srgbClr val="AE78D6">
                <a:tint val="45000"/>
                <a:satMod val="400000"/>
              </a:srgb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rot="5400000">
            <a:off x="693321" y="1964612"/>
            <a:ext cx="3482019" cy="1259682"/>
          </a:xfrm>
          <a:prstGeom prst="rect">
            <a:avLst/>
          </a:prstGeom>
        </p:spPr>
      </p:pic>
      <p:sp>
        <p:nvSpPr>
          <p:cNvPr id="28" name="Rectangle 27">
            <a:extLst>
              <a:ext uri="{FF2B5EF4-FFF2-40B4-BE49-F238E27FC236}">
                <a16:creationId xmlns:a16="http://schemas.microsoft.com/office/drawing/2014/main" id="{2C6EA61A-E71B-BE08-29DF-AFC49F310379}"/>
              </a:ext>
            </a:extLst>
          </p:cNvPr>
          <p:cNvSpPr/>
          <p:nvPr/>
        </p:nvSpPr>
        <p:spPr>
          <a:xfrm>
            <a:off x="0" y="0"/>
            <a:ext cx="2519363" cy="375285"/>
          </a:xfrm>
          <a:prstGeom prst="rect">
            <a:avLst/>
          </a:prstGeom>
          <a:solidFill>
            <a:srgbClr val="5F32A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1" name="Rectangle: Rounded Corners 30">
            <a:extLst>
              <a:ext uri="{FF2B5EF4-FFF2-40B4-BE49-F238E27FC236}">
                <a16:creationId xmlns:a16="http://schemas.microsoft.com/office/drawing/2014/main" id="{8E5C297F-0705-80F9-4979-69B46F6AB51E}"/>
              </a:ext>
            </a:extLst>
          </p:cNvPr>
          <p:cNvSpPr/>
          <p:nvPr/>
        </p:nvSpPr>
        <p:spPr>
          <a:xfrm>
            <a:off x="1761174" y="95249"/>
            <a:ext cx="668654" cy="207645"/>
          </a:xfrm>
          <a:prstGeom prst="roundRect">
            <a:avLst/>
          </a:prstGeom>
          <a:gradFill flip="none" rotWithShape="1">
            <a:gsLst>
              <a:gs pos="0">
                <a:srgbClr val="AE78D6"/>
              </a:gs>
              <a:gs pos="100000">
                <a:srgbClr val="AE78D6">
                  <a:shade val="100000"/>
                  <a:satMod val="115000"/>
                </a:srgbClr>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2" name="Rectangle: Rounded Corners 31">
            <a:extLst>
              <a:ext uri="{FF2B5EF4-FFF2-40B4-BE49-F238E27FC236}">
                <a16:creationId xmlns:a16="http://schemas.microsoft.com/office/drawing/2014/main" id="{01CE8854-792D-814B-01EB-DC695FCFBC96}"/>
              </a:ext>
            </a:extLst>
          </p:cNvPr>
          <p:cNvSpPr/>
          <p:nvPr/>
        </p:nvSpPr>
        <p:spPr>
          <a:xfrm>
            <a:off x="925355" y="95248"/>
            <a:ext cx="668654" cy="207645"/>
          </a:xfrm>
          <a:prstGeom prst="roundRect">
            <a:avLst/>
          </a:prstGeom>
          <a:gradFill flip="none" rotWithShape="1">
            <a:gsLst>
              <a:gs pos="0">
                <a:srgbClr val="AE78D6"/>
              </a:gs>
              <a:gs pos="100000">
                <a:srgbClr val="AE78D6">
                  <a:shade val="100000"/>
                  <a:satMod val="115000"/>
                </a:srgbClr>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4" name="Rectangle: Rounded Corners 33">
            <a:extLst>
              <a:ext uri="{FF2B5EF4-FFF2-40B4-BE49-F238E27FC236}">
                <a16:creationId xmlns:a16="http://schemas.microsoft.com/office/drawing/2014/main" id="{D181F321-BA8F-5247-862B-8F1FB8CB1034}"/>
              </a:ext>
            </a:extLst>
          </p:cNvPr>
          <p:cNvSpPr/>
          <p:nvPr/>
        </p:nvSpPr>
        <p:spPr>
          <a:xfrm>
            <a:off x="1759268" y="95247"/>
            <a:ext cx="668654" cy="207645"/>
          </a:xfrm>
          <a:prstGeom prst="roundRect">
            <a:avLst/>
          </a:prstGeom>
          <a:gradFill flip="none" rotWithShape="1">
            <a:gsLst>
              <a:gs pos="0">
                <a:srgbClr val="AE78D6"/>
              </a:gs>
              <a:gs pos="100000">
                <a:srgbClr val="AE78D6">
                  <a:shade val="100000"/>
                  <a:satMod val="115000"/>
                </a:srgbClr>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pl-PL" sz="800" dirty="0">
                <a:latin typeface="Tahoma" panose="020B0604030504040204" pitchFamily="34" charset="0"/>
                <a:ea typeface="Tahoma" panose="020B0604030504040204" pitchFamily="34" charset="0"/>
                <a:cs typeface="Tahoma" panose="020B0604030504040204" pitchFamily="34" charset="0"/>
              </a:rPr>
              <a:t>5 </a:t>
            </a:r>
            <a:r>
              <a:rPr lang="pl-PL" sz="800" dirty="0" err="1">
                <a:latin typeface="Tahoma" panose="020B0604030504040204" pitchFamily="34" charset="0"/>
                <a:ea typeface="Tahoma" panose="020B0604030504040204" pitchFamily="34" charset="0"/>
                <a:cs typeface="Tahoma" panose="020B0604030504040204" pitchFamily="34" charset="0"/>
              </a:rPr>
              <a:t>days</a:t>
            </a:r>
            <a:endParaRPr lang="pl-PL" sz="800" dirty="0">
              <a:latin typeface="Tahoma" panose="020B0604030504040204" pitchFamily="34" charset="0"/>
              <a:ea typeface="Tahoma" panose="020B0604030504040204" pitchFamily="34" charset="0"/>
              <a:cs typeface="Tahoma" panose="020B0604030504040204" pitchFamily="34" charset="0"/>
            </a:endParaRPr>
          </a:p>
        </p:txBody>
      </p:sp>
      <p:sp>
        <p:nvSpPr>
          <p:cNvPr id="35" name="Rectangle: Rounded Corners 34">
            <a:extLst>
              <a:ext uri="{FF2B5EF4-FFF2-40B4-BE49-F238E27FC236}">
                <a16:creationId xmlns:a16="http://schemas.microsoft.com/office/drawing/2014/main" id="{69296812-024D-D638-7FCA-C79E81E8DEE5}"/>
              </a:ext>
            </a:extLst>
          </p:cNvPr>
          <p:cNvSpPr/>
          <p:nvPr/>
        </p:nvSpPr>
        <p:spPr>
          <a:xfrm>
            <a:off x="931069" y="95247"/>
            <a:ext cx="668654" cy="207645"/>
          </a:xfrm>
          <a:prstGeom prst="roundRect">
            <a:avLst/>
          </a:prstGeom>
          <a:gradFill flip="none" rotWithShape="1">
            <a:gsLst>
              <a:gs pos="0">
                <a:srgbClr val="AE78D6"/>
              </a:gs>
              <a:gs pos="100000">
                <a:srgbClr val="AE78D6">
                  <a:shade val="100000"/>
                  <a:satMod val="115000"/>
                </a:srgbClr>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l-PL" sz="900" dirty="0">
                <a:latin typeface="Tahoma" panose="020B0604030504040204" pitchFamily="34" charset="0"/>
                <a:ea typeface="Tahoma" panose="020B0604030504040204" pitchFamily="34" charset="0"/>
                <a:cs typeface="Tahoma" panose="020B0604030504040204" pitchFamily="34" charset="0"/>
              </a:rPr>
              <a:t>4</a:t>
            </a:r>
          </a:p>
        </p:txBody>
      </p:sp>
      <p:pic>
        <p:nvPicPr>
          <p:cNvPr id="40" name="Picture 39">
            <a:extLst>
              <a:ext uri="{FF2B5EF4-FFF2-40B4-BE49-F238E27FC236}">
                <a16:creationId xmlns:a16="http://schemas.microsoft.com/office/drawing/2014/main" id="{A038EAF8-571B-7927-046F-5D7542E21CFA}"/>
              </a:ext>
            </a:extLst>
          </p:cNvPr>
          <p:cNvPicPr>
            <a:picLocks noChangeAspect="1"/>
          </p:cNvPicPr>
          <p:nvPr/>
        </p:nvPicPr>
        <p:blipFill>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992023" y="123819"/>
            <a:ext cx="150499" cy="150499"/>
          </a:xfrm>
          <a:prstGeom prst="rect">
            <a:avLst/>
          </a:prstGeom>
        </p:spPr>
      </p:pic>
      <p:pic>
        <p:nvPicPr>
          <p:cNvPr id="46" name="Graphic 45" descr="Daily calendar">
            <a:extLst>
              <a:ext uri="{FF2B5EF4-FFF2-40B4-BE49-F238E27FC236}">
                <a16:creationId xmlns:a16="http://schemas.microsoft.com/office/drawing/2014/main" id="{72B86337-9D81-A241-A552-62C8A1CDC81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796419" y="95245"/>
            <a:ext cx="198120" cy="198120"/>
          </a:xfrm>
          <a:prstGeom prst="rect">
            <a:avLst/>
          </a:prstGeom>
        </p:spPr>
      </p:pic>
      <p:sp>
        <p:nvSpPr>
          <p:cNvPr id="47" name="Rectangle: Rounded Corners 46">
            <a:extLst>
              <a:ext uri="{FF2B5EF4-FFF2-40B4-BE49-F238E27FC236}">
                <a16:creationId xmlns:a16="http://schemas.microsoft.com/office/drawing/2014/main" id="{FAD78218-A912-6BD4-C646-18C7BF7C8693}"/>
              </a:ext>
            </a:extLst>
          </p:cNvPr>
          <p:cNvSpPr/>
          <p:nvPr/>
        </p:nvSpPr>
        <p:spPr>
          <a:xfrm>
            <a:off x="403384" y="422910"/>
            <a:ext cx="1712595" cy="375285"/>
          </a:xfrm>
          <a:prstGeom prst="roundRect">
            <a:avLst>
              <a:gd name="adj" fmla="val 50000"/>
            </a:avLst>
          </a:prstGeom>
          <a:solidFill>
            <a:srgbClr val="AE78D6"/>
          </a:solidFill>
          <a:ln cap="rnd" cmpd="sng">
            <a:solidFill>
              <a:schemeClr val="tx1">
                <a:lumMod val="95000"/>
                <a:lumOff val="5000"/>
                <a:alpha val="96000"/>
              </a:schemeClr>
            </a:solidFill>
          </a:ln>
          <a:effectLst>
            <a:softEdge rad="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l-PL" sz="1000" dirty="0">
                <a:latin typeface="Tahoma" panose="020B0604030504040204" pitchFamily="34" charset="0"/>
                <a:ea typeface="Tahoma" panose="020B0604030504040204" pitchFamily="34" charset="0"/>
                <a:cs typeface="Tahoma" panose="020B0604030504040204" pitchFamily="34" charset="0"/>
              </a:rPr>
              <a:t>Definition of </a:t>
            </a:r>
            <a:r>
              <a:rPr lang="pl-PL" sz="1000" dirty="0" err="1">
                <a:latin typeface="Tahoma" panose="020B0604030504040204" pitchFamily="34" charset="0"/>
                <a:ea typeface="Tahoma" panose="020B0604030504040204" pitchFamily="34" charset="0"/>
                <a:cs typeface="Tahoma" panose="020B0604030504040204" pitchFamily="34" charset="0"/>
              </a:rPr>
              <a:t>heat</a:t>
            </a:r>
            <a:r>
              <a:rPr lang="pl-PL" sz="1000" dirty="0">
                <a:latin typeface="Tahoma" panose="020B0604030504040204" pitchFamily="34" charset="0"/>
                <a:ea typeface="Tahoma" panose="020B0604030504040204" pitchFamily="34" charset="0"/>
                <a:cs typeface="Tahoma" panose="020B0604030504040204" pitchFamily="34" charset="0"/>
              </a:rPr>
              <a:t> transfer</a:t>
            </a:r>
          </a:p>
        </p:txBody>
      </p:sp>
      <p:cxnSp>
        <p:nvCxnSpPr>
          <p:cNvPr id="49" name="Straight Connector 48">
            <a:extLst>
              <a:ext uri="{FF2B5EF4-FFF2-40B4-BE49-F238E27FC236}">
                <a16:creationId xmlns:a16="http://schemas.microsoft.com/office/drawing/2014/main" id="{13EE3706-9B9C-ABBD-81A3-B2458B33C0F6}"/>
              </a:ext>
            </a:extLst>
          </p:cNvPr>
          <p:cNvCxnSpPr/>
          <p:nvPr/>
        </p:nvCxnSpPr>
        <p:spPr>
          <a:xfrm>
            <a:off x="-1" y="512445"/>
            <a:ext cx="432000" cy="0"/>
          </a:xfrm>
          <a:prstGeom prst="line">
            <a:avLst/>
          </a:prstGeom>
          <a:ln w="127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1C7D03FE-06FC-C94B-9F71-35DDCEEF550F}"/>
              </a:ext>
            </a:extLst>
          </p:cNvPr>
          <p:cNvCxnSpPr/>
          <p:nvPr/>
        </p:nvCxnSpPr>
        <p:spPr>
          <a:xfrm>
            <a:off x="0" y="704850"/>
            <a:ext cx="432000" cy="0"/>
          </a:xfrm>
          <a:prstGeom prst="line">
            <a:avLst/>
          </a:prstGeom>
          <a:ln w="127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6218247D-CB9F-18AB-9310-B63BE90ECB92}"/>
              </a:ext>
            </a:extLst>
          </p:cNvPr>
          <p:cNvCxnSpPr/>
          <p:nvPr/>
        </p:nvCxnSpPr>
        <p:spPr>
          <a:xfrm>
            <a:off x="2087363" y="512445"/>
            <a:ext cx="432000" cy="0"/>
          </a:xfrm>
          <a:prstGeom prst="line">
            <a:avLst/>
          </a:prstGeom>
          <a:ln w="127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E60CA7FF-9C98-8724-56AC-808D20B9B093}"/>
              </a:ext>
            </a:extLst>
          </p:cNvPr>
          <p:cNvCxnSpPr/>
          <p:nvPr/>
        </p:nvCxnSpPr>
        <p:spPr>
          <a:xfrm>
            <a:off x="2087364" y="704850"/>
            <a:ext cx="432000" cy="0"/>
          </a:xfrm>
          <a:prstGeom prst="line">
            <a:avLst/>
          </a:prstGeom>
          <a:ln w="127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pic>
        <p:nvPicPr>
          <p:cNvPr id="6" name="Graphic 5" descr="Back">
            <a:hlinkClick r:id="rId9" action="ppaction://hlinksldjump"/>
            <a:extLst>
              <a:ext uri="{FF2B5EF4-FFF2-40B4-BE49-F238E27FC236}">
                <a16:creationId xmlns:a16="http://schemas.microsoft.com/office/drawing/2014/main" id="{79E1C317-775A-0EEB-4654-9A8A5944A467}"/>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44813" y="-26903"/>
            <a:ext cx="429055" cy="429055"/>
          </a:xfrm>
          <a:prstGeom prst="rect">
            <a:avLst/>
          </a:prstGeom>
        </p:spPr>
      </p:pic>
      <p:sp>
        <p:nvSpPr>
          <p:cNvPr id="7" name="Rectangle 6">
            <a:extLst>
              <a:ext uri="{FF2B5EF4-FFF2-40B4-BE49-F238E27FC236}">
                <a16:creationId xmlns:a16="http://schemas.microsoft.com/office/drawing/2014/main" id="{B8DE0972-E724-07C6-3D24-D981138B10D3}"/>
              </a:ext>
            </a:extLst>
          </p:cNvPr>
          <p:cNvSpPr/>
          <p:nvPr/>
        </p:nvSpPr>
        <p:spPr>
          <a:xfrm>
            <a:off x="91440" y="1005840"/>
            <a:ext cx="2206752" cy="1591056"/>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l"/>
            <a:r>
              <a:rPr lang="pl-PL" sz="800" b="0" i="0" dirty="0">
                <a:solidFill>
                  <a:schemeClr val="bg1"/>
                </a:solidFill>
                <a:effectLst/>
                <a:latin typeface="Tahoma" panose="020B0604030504040204" pitchFamily="34" charset="0"/>
                <a:ea typeface="Tahoma" panose="020B0604030504040204" pitchFamily="34" charset="0"/>
                <a:cs typeface="Tahoma" panose="020B0604030504040204" pitchFamily="34" charset="0"/>
              </a:rPr>
              <a:t>Here </a:t>
            </a:r>
            <a:r>
              <a:rPr lang="pl-PL" sz="800" b="0" i="0"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is</a:t>
            </a:r>
            <a:r>
              <a:rPr lang="pl-PL" sz="800" b="0" i="0" dirty="0">
                <a:solidFill>
                  <a:schemeClr val="bg1"/>
                </a:solidFill>
                <a:effectLst/>
                <a:latin typeface="Tahoma" panose="020B0604030504040204" pitchFamily="34" charset="0"/>
                <a:ea typeface="Tahoma" panose="020B0604030504040204" pitchFamily="34" charset="0"/>
                <a:cs typeface="Tahoma" panose="020B0604030504040204" pitchFamily="34" charset="0"/>
              </a:rPr>
              <a:t> </a:t>
            </a:r>
            <a:r>
              <a:rPr lang="pl-PL" sz="800" b="0" i="0"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an</a:t>
            </a:r>
            <a:r>
              <a:rPr lang="pl-PL" sz="800" b="0" i="0" dirty="0">
                <a:solidFill>
                  <a:schemeClr val="bg1"/>
                </a:solidFill>
                <a:effectLst/>
                <a:latin typeface="Tahoma" panose="020B0604030504040204" pitchFamily="34" charset="0"/>
                <a:ea typeface="Tahoma" panose="020B0604030504040204" pitchFamily="34" charset="0"/>
                <a:cs typeface="Tahoma" panose="020B0604030504040204" pitchFamily="34" charset="0"/>
              </a:rPr>
              <a:t> </a:t>
            </a:r>
            <a:r>
              <a:rPr lang="pl-PL" sz="800" b="0" i="0"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explanation</a:t>
            </a:r>
            <a:r>
              <a:rPr lang="pl-PL" sz="800" b="0" i="0" dirty="0">
                <a:solidFill>
                  <a:schemeClr val="bg1"/>
                </a:solidFill>
                <a:effectLst/>
                <a:latin typeface="Tahoma" panose="020B0604030504040204" pitchFamily="34" charset="0"/>
                <a:ea typeface="Tahoma" panose="020B0604030504040204" pitchFamily="34" charset="0"/>
                <a:cs typeface="Tahoma" panose="020B0604030504040204" pitchFamily="34" charset="0"/>
              </a:rPr>
              <a:t>: </a:t>
            </a:r>
            <a:endParaRPr lang="en-US" sz="800" b="0" i="0"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p:txBody>
      </p:sp>
      <p:sp>
        <p:nvSpPr>
          <p:cNvPr id="8" name="Rectangle 7">
            <a:extLst>
              <a:ext uri="{FF2B5EF4-FFF2-40B4-BE49-F238E27FC236}">
                <a16:creationId xmlns:a16="http://schemas.microsoft.com/office/drawing/2014/main" id="{66415132-9E10-615B-4212-15CFFF8B084C}"/>
              </a:ext>
            </a:extLst>
          </p:cNvPr>
          <p:cNvSpPr/>
          <p:nvPr/>
        </p:nvSpPr>
        <p:spPr>
          <a:xfrm>
            <a:off x="139730" y="1270472"/>
            <a:ext cx="2005584" cy="142955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l-PL" dirty="0" err="1"/>
              <a:t>Embed</a:t>
            </a:r>
            <a:r>
              <a:rPr lang="pl-PL" dirty="0"/>
              <a:t> </a:t>
            </a:r>
            <a:r>
              <a:rPr lang="pl-PL" dirty="0" err="1"/>
              <a:t>youtube</a:t>
            </a:r>
            <a:r>
              <a:rPr lang="pl-PL" dirty="0"/>
              <a:t> video</a:t>
            </a:r>
          </a:p>
        </p:txBody>
      </p:sp>
      <p:sp>
        <p:nvSpPr>
          <p:cNvPr id="9" name="Rectangle 8">
            <a:extLst>
              <a:ext uri="{FF2B5EF4-FFF2-40B4-BE49-F238E27FC236}">
                <a16:creationId xmlns:a16="http://schemas.microsoft.com/office/drawing/2014/main" id="{7B7ACE1D-3DD3-A489-00AB-8F1D4C65E12A}"/>
              </a:ext>
            </a:extLst>
          </p:cNvPr>
          <p:cNvSpPr/>
          <p:nvPr/>
        </p:nvSpPr>
        <p:spPr>
          <a:xfrm>
            <a:off x="91440" y="2730895"/>
            <a:ext cx="2206752" cy="1591056"/>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l"/>
            <a:r>
              <a:rPr lang="pl-PL" sz="800" b="1" i="0" dirty="0" err="1">
                <a:solidFill>
                  <a:schemeClr val="bg1"/>
                </a:solidFill>
                <a:effectLst/>
                <a:latin typeface="Söhne"/>
              </a:rPr>
              <a:t>Summary</a:t>
            </a:r>
            <a:r>
              <a:rPr lang="pl-PL" sz="800" b="1" i="0" dirty="0">
                <a:solidFill>
                  <a:schemeClr val="bg1"/>
                </a:solidFill>
                <a:effectLst/>
                <a:latin typeface="Söhne"/>
              </a:rPr>
              <a:t>:</a:t>
            </a:r>
          </a:p>
          <a:p>
            <a:pPr algn="l"/>
            <a:r>
              <a:rPr lang="pl-PL" sz="800" b="1" dirty="0" err="1">
                <a:solidFill>
                  <a:schemeClr val="bg1"/>
                </a:solidFill>
                <a:latin typeface="Söhne"/>
                <a:ea typeface="Tahoma" panose="020B0604030504040204" pitchFamily="34" charset="0"/>
                <a:cs typeface="Tahoma" panose="020B0604030504040204" pitchFamily="34" charset="0"/>
              </a:rPr>
              <a:t>Bemdmedmf</a:t>
            </a:r>
            <a:endParaRPr lang="pl-PL" sz="800" b="1" dirty="0">
              <a:solidFill>
                <a:schemeClr val="bg1"/>
              </a:solidFill>
              <a:latin typeface="Söhne"/>
              <a:ea typeface="Tahoma" panose="020B0604030504040204" pitchFamily="34" charset="0"/>
              <a:cs typeface="Tahoma" panose="020B0604030504040204" pitchFamily="34" charset="0"/>
            </a:endParaRPr>
          </a:p>
          <a:p>
            <a:pPr algn="l"/>
            <a:r>
              <a:rPr lang="pl-PL" sz="800" b="1" i="0" dirty="0" err="1">
                <a:solidFill>
                  <a:schemeClr val="bg1"/>
                </a:solidFill>
                <a:effectLst/>
                <a:latin typeface="Söhne"/>
                <a:ea typeface="Tahoma" panose="020B0604030504040204" pitchFamily="34" charset="0"/>
                <a:cs typeface="Tahoma" panose="020B0604030504040204" pitchFamily="34" charset="0"/>
              </a:rPr>
              <a:t>Wmdwkmd</a:t>
            </a:r>
            <a:endParaRPr lang="pl-PL" sz="800" b="1" i="0" dirty="0">
              <a:solidFill>
                <a:schemeClr val="bg1"/>
              </a:solidFill>
              <a:effectLst/>
              <a:latin typeface="Söhne"/>
              <a:ea typeface="Tahoma" panose="020B0604030504040204" pitchFamily="34" charset="0"/>
              <a:cs typeface="Tahoma" panose="020B0604030504040204" pitchFamily="34" charset="0"/>
            </a:endParaRPr>
          </a:p>
          <a:p>
            <a:pPr algn="l"/>
            <a:endParaRPr lang="en-US" sz="800" b="0" i="0"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p:txBody>
      </p:sp>
      <p:sp>
        <p:nvSpPr>
          <p:cNvPr id="10" name="Rectangle 9">
            <a:extLst>
              <a:ext uri="{FF2B5EF4-FFF2-40B4-BE49-F238E27FC236}">
                <a16:creationId xmlns:a16="http://schemas.microsoft.com/office/drawing/2014/main" id="{255A77D1-74B0-DBC2-FC8A-6FE1649B4ADA}"/>
              </a:ext>
            </a:extLst>
          </p:cNvPr>
          <p:cNvSpPr/>
          <p:nvPr/>
        </p:nvSpPr>
        <p:spPr>
          <a:xfrm>
            <a:off x="0" y="4366327"/>
            <a:ext cx="2519363" cy="666433"/>
          </a:xfrm>
          <a:prstGeom prst="rect">
            <a:avLst/>
          </a:prstGeom>
          <a:solidFill>
            <a:srgbClr val="8238BA"/>
          </a:solidFill>
          <a:ln>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b"/>
          <a:lstStyle/>
          <a:p>
            <a:pPr algn="ctr"/>
            <a:endParaRPr lang="pl-PL" sz="1100" dirty="0">
              <a:latin typeface="Tahoma" panose="020B0604030504040204" pitchFamily="34" charset="0"/>
              <a:ea typeface="Tahoma" panose="020B0604030504040204" pitchFamily="34" charset="0"/>
              <a:cs typeface="Tahoma" panose="020B0604030504040204" pitchFamily="34" charset="0"/>
            </a:endParaRPr>
          </a:p>
        </p:txBody>
      </p:sp>
      <p:pic>
        <p:nvPicPr>
          <p:cNvPr id="11" name="Graphic 10" descr="End">
            <a:hlinkClick r:id="rId12" action="ppaction://hlinksldjump"/>
            <a:extLst>
              <a:ext uri="{FF2B5EF4-FFF2-40B4-BE49-F238E27FC236}">
                <a16:creationId xmlns:a16="http://schemas.microsoft.com/office/drawing/2014/main" id="{C00BAB36-5EFB-6D53-6BB3-8423BE018AFD}"/>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flipH="1">
            <a:off x="73309" y="4455477"/>
            <a:ext cx="717380" cy="570850"/>
          </a:xfrm>
          <a:prstGeom prst="rect">
            <a:avLst/>
          </a:prstGeom>
        </p:spPr>
      </p:pic>
    </p:spTree>
    <p:extLst>
      <p:ext uri="{BB962C8B-B14F-4D97-AF65-F5344CB8AC3E}">
        <p14:creationId xmlns:p14="http://schemas.microsoft.com/office/powerpoint/2010/main" val="275031070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3F1C5A"/>
        </a:solidFill>
        <a:effectLst/>
      </p:bgPr>
    </p:bg>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0F714DB8-B53C-50FC-CDBE-E235AD4CE384}"/>
              </a:ext>
            </a:extLst>
          </p:cNvPr>
          <p:cNvSpPr/>
          <p:nvPr/>
        </p:nvSpPr>
        <p:spPr>
          <a:xfrm>
            <a:off x="10237" y="3985735"/>
            <a:ext cx="2327822" cy="401855"/>
          </a:xfrm>
          <a:prstGeom prst="roundRect">
            <a:avLst>
              <a:gd name="adj" fmla="val 41318"/>
            </a:avLst>
          </a:prstGeom>
          <a:solidFill>
            <a:srgbClr val="5F32A0"/>
          </a:solidFill>
          <a:ln>
            <a:solidFill>
              <a:srgbClr val="AE78D6"/>
            </a:solidFill>
          </a:ln>
        </p:spPr>
        <p:style>
          <a:lnRef idx="2">
            <a:schemeClr val="accent1">
              <a:shade val="15000"/>
            </a:schemeClr>
          </a:lnRef>
          <a:fillRef idx="1">
            <a:schemeClr val="accent1"/>
          </a:fillRef>
          <a:effectRef idx="0">
            <a:schemeClr val="accent1"/>
          </a:effectRef>
          <a:fontRef idx="minor">
            <a:schemeClr val="lt1"/>
          </a:fontRef>
        </p:style>
        <p:txBody>
          <a:bodyPr rtlCol="0" anchor="b"/>
          <a:lstStyle/>
          <a:p>
            <a:pPr algn="ctr"/>
            <a:endParaRPr lang="pl-PL" sz="800" dirty="0">
              <a:latin typeface="Tahoma" panose="020B0604030504040204" pitchFamily="34" charset="0"/>
              <a:ea typeface="Tahoma" panose="020B0604030504040204" pitchFamily="34" charset="0"/>
              <a:cs typeface="Tahoma" panose="020B0604030504040204" pitchFamily="34" charset="0"/>
            </a:endParaRPr>
          </a:p>
        </p:txBody>
      </p:sp>
      <p:pic>
        <p:nvPicPr>
          <p:cNvPr id="13" name="Picture 12">
            <a:extLst>
              <a:ext uri="{FF2B5EF4-FFF2-40B4-BE49-F238E27FC236}">
                <a16:creationId xmlns:a16="http://schemas.microsoft.com/office/drawing/2014/main" id="{46172759-5481-59EB-663B-94EA659C701D}"/>
              </a:ext>
            </a:extLst>
          </p:cNvPr>
          <p:cNvPicPr>
            <a:picLocks noChangeAspect="1"/>
          </p:cNvPicPr>
          <p:nvPr/>
        </p:nvPicPr>
        <p:blipFill rotWithShape="1">
          <a:blip r:embed="rId2">
            <a:clrChange>
              <a:clrFrom>
                <a:srgbClr val="FF4C40"/>
              </a:clrFrom>
              <a:clrTo>
                <a:srgbClr val="FF4C40">
                  <a:alpha val="0"/>
                </a:srgbClr>
              </a:clrTo>
            </a:clrChange>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10270" r="11477" b="83834"/>
          <a:stretch/>
        </p:blipFill>
        <p:spPr>
          <a:xfrm>
            <a:off x="181304" y="4186411"/>
            <a:ext cx="1982776" cy="173001"/>
          </a:xfrm>
          <a:prstGeom prst="rect">
            <a:avLst/>
          </a:prstGeom>
        </p:spPr>
      </p:pic>
      <p:sp>
        <p:nvSpPr>
          <p:cNvPr id="14" name="Rectangle 13">
            <a:extLst>
              <a:ext uri="{FF2B5EF4-FFF2-40B4-BE49-F238E27FC236}">
                <a16:creationId xmlns:a16="http://schemas.microsoft.com/office/drawing/2014/main" id="{CD66C4F2-C8B8-44A7-862E-2D5773DE6388}"/>
              </a:ext>
            </a:extLst>
          </p:cNvPr>
          <p:cNvSpPr/>
          <p:nvPr/>
        </p:nvSpPr>
        <p:spPr>
          <a:xfrm>
            <a:off x="181304" y="4022316"/>
            <a:ext cx="1982776" cy="164095"/>
          </a:xfrm>
          <a:prstGeom prst="rect">
            <a:avLst/>
          </a:prstGeom>
          <a:solidFill>
            <a:srgbClr val="30303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pic>
        <p:nvPicPr>
          <p:cNvPr id="79" name="Picture 78">
            <a:extLst>
              <a:ext uri="{FF2B5EF4-FFF2-40B4-BE49-F238E27FC236}">
                <a16:creationId xmlns:a16="http://schemas.microsoft.com/office/drawing/2014/main" id="{23B8D728-08FA-5075-0078-CB209A8C2533}"/>
              </a:ext>
            </a:extLst>
          </p:cNvPr>
          <p:cNvPicPr>
            <a:picLocks noChangeAspect="1"/>
          </p:cNvPicPr>
          <p:nvPr/>
        </p:nvPicPr>
        <p:blipFill>
          <a:blip r:embed="rId4">
            <a:duotone>
              <a:prstClr val="black"/>
              <a:srgbClr val="AE78D6">
                <a:tint val="45000"/>
                <a:satMod val="400000"/>
              </a:srgbClr>
            </a:duotone>
            <a:extLst>
              <a:ext uri="{BEBA8EAE-BF5A-486C-A8C5-ECC9F3942E4B}">
                <a14:imgProps xmlns:a14="http://schemas.microsoft.com/office/drawing/2010/main">
                  <a14:imgLayer r:embed="rId5">
                    <a14:imgEffect>
                      <a14:brightnessContrast bright="-20000" contrast="-40000"/>
                    </a14:imgEffect>
                  </a14:imgLayer>
                </a14:imgProps>
              </a:ex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rot="5400000">
            <a:off x="943859" y="2085930"/>
            <a:ext cx="2980944" cy="1259682"/>
          </a:xfrm>
          <a:prstGeom prst="rect">
            <a:avLst/>
          </a:prstGeom>
        </p:spPr>
      </p:pic>
      <p:sp>
        <p:nvSpPr>
          <p:cNvPr id="28" name="Rectangle 27">
            <a:extLst>
              <a:ext uri="{FF2B5EF4-FFF2-40B4-BE49-F238E27FC236}">
                <a16:creationId xmlns:a16="http://schemas.microsoft.com/office/drawing/2014/main" id="{2C6EA61A-E71B-BE08-29DF-AFC49F310379}"/>
              </a:ext>
            </a:extLst>
          </p:cNvPr>
          <p:cNvSpPr/>
          <p:nvPr/>
        </p:nvSpPr>
        <p:spPr>
          <a:xfrm>
            <a:off x="0" y="0"/>
            <a:ext cx="2519363" cy="375285"/>
          </a:xfrm>
          <a:prstGeom prst="rect">
            <a:avLst/>
          </a:prstGeom>
          <a:solidFill>
            <a:srgbClr val="5F32A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1" name="Rectangle: Rounded Corners 30">
            <a:extLst>
              <a:ext uri="{FF2B5EF4-FFF2-40B4-BE49-F238E27FC236}">
                <a16:creationId xmlns:a16="http://schemas.microsoft.com/office/drawing/2014/main" id="{8E5C297F-0705-80F9-4979-69B46F6AB51E}"/>
              </a:ext>
            </a:extLst>
          </p:cNvPr>
          <p:cNvSpPr/>
          <p:nvPr/>
        </p:nvSpPr>
        <p:spPr>
          <a:xfrm>
            <a:off x="1761174" y="95249"/>
            <a:ext cx="668654" cy="207645"/>
          </a:xfrm>
          <a:prstGeom prst="roundRect">
            <a:avLst/>
          </a:prstGeom>
          <a:gradFill flip="none" rotWithShape="1">
            <a:gsLst>
              <a:gs pos="0">
                <a:srgbClr val="AE78D6"/>
              </a:gs>
              <a:gs pos="100000">
                <a:srgbClr val="AE78D6">
                  <a:shade val="100000"/>
                  <a:satMod val="115000"/>
                </a:srgbClr>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2" name="Rectangle: Rounded Corners 31">
            <a:extLst>
              <a:ext uri="{FF2B5EF4-FFF2-40B4-BE49-F238E27FC236}">
                <a16:creationId xmlns:a16="http://schemas.microsoft.com/office/drawing/2014/main" id="{01CE8854-792D-814B-01EB-DC695FCFBC96}"/>
              </a:ext>
            </a:extLst>
          </p:cNvPr>
          <p:cNvSpPr/>
          <p:nvPr/>
        </p:nvSpPr>
        <p:spPr>
          <a:xfrm>
            <a:off x="925355" y="95248"/>
            <a:ext cx="668654" cy="207645"/>
          </a:xfrm>
          <a:prstGeom prst="roundRect">
            <a:avLst/>
          </a:prstGeom>
          <a:gradFill flip="none" rotWithShape="1">
            <a:gsLst>
              <a:gs pos="0">
                <a:srgbClr val="AE78D6"/>
              </a:gs>
              <a:gs pos="100000">
                <a:srgbClr val="AE78D6">
                  <a:shade val="100000"/>
                  <a:satMod val="115000"/>
                </a:srgbClr>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3" name="Rectangle: Rounded Corners 32">
            <a:extLst>
              <a:ext uri="{FF2B5EF4-FFF2-40B4-BE49-F238E27FC236}">
                <a16:creationId xmlns:a16="http://schemas.microsoft.com/office/drawing/2014/main" id="{198ED396-9548-2835-2B20-A03ED7D3433B}"/>
              </a:ext>
            </a:extLst>
          </p:cNvPr>
          <p:cNvSpPr/>
          <p:nvPr/>
        </p:nvSpPr>
        <p:spPr>
          <a:xfrm>
            <a:off x="102870" y="95248"/>
            <a:ext cx="668654" cy="207645"/>
          </a:xfrm>
          <a:prstGeom prst="roundRect">
            <a:avLst/>
          </a:prstGeom>
          <a:gradFill flip="none" rotWithShape="1">
            <a:gsLst>
              <a:gs pos="0">
                <a:srgbClr val="AE78D6"/>
              </a:gs>
              <a:gs pos="100000">
                <a:srgbClr val="AE78D6">
                  <a:shade val="100000"/>
                  <a:satMod val="115000"/>
                </a:srgbClr>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l-PL" sz="800" dirty="0">
                <a:latin typeface="Tahoma" panose="020B0604030504040204" pitchFamily="34" charset="0"/>
                <a:ea typeface="Tahoma" panose="020B0604030504040204" pitchFamily="34" charset="0"/>
                <a:cs typeface="Tahoma" panose="020B0604030504040204" pitchFamily="34" charset="0"/>
              </a:rPr>
              <a:t>200</a:t>
            </a:r>
          </a:p>
        </p:txBody>
      </p:sp>
      <p:sp>
        <p:nvSpPr>
          <p:cNvPr id="34" name="Rectangle: Rounded Corners 33">
            <a:extLst>
              <a:ext uri="{FF2B5EF4-FFF2-40B4-BE49-F238E27FC236}">
                <a16:creationId xmlns:a16="http://schemas.microsoft.com/office/drawing/2014/main" id="{D181F321-BA8F-5247-862B-8F1FB8CB1034}"/>
              </a:ext>
            </a:extLst>
          </p:cNvPr>
          <p:cNvSpPr/>
          <p:nvPr/>
        </p:nvSpPr>
        <p:spPr>
          <a:xfrm>
            <a:off x="1759268" y="95247"/>
            <a:ext cx="668654" cy="207645"/>
          </a:xfrm>
          <a:prstGeom prst="roundRect">
            <a:avLst/>
          </a:prstGeom>
          <a:gradFill flip="none" rotWithShape="1">
            <a:gsLst>
              <a:gs pos="0">
                <a:srgbClr val="AE78D6"/>
              </a:gs>
              <a:gs pos="100000">
                <a:srgbClr val="AE78D6">
                  <a:shade val="100000"/>
                  <a:satMod val="115000"/>
                </a:srgbClr>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pl-PL" sz="800" dirty="0">
                <a:latin typeface="Tahoma" panose="020B0604030504040204" pitchFamily="34" charset="0"/>
                <a:ea typeface="Tahoma" panose="020B0604030504040204" pitchFamily="34" charset="0"/>
                <a:cs typeface="Tahoma" panose="020B0604030504040204" pitchFamily="34" charset="0"/>
              </a:rPr>
              <a:t>5 </a:t>
            </a:r>
            <a:r>
              <a:rPr lang="pl-PL" sz="800" dirty="0" err="1">
                <a:latin typeface="Tahoma" panose="020B0604030504040204" pitchFamily="34" charset="0"/>
                <a:ea typeface="Tahoma" panose="020B0604030504040204" pitchFamily="34" charset="0"/>
                <a:cs typeface="Tahoma" panose="020B0604030504040204" pitchFamily="34" charset="0"/>
              </a:rPr>
              <a:t>days</a:t>
            </a:r>
            <a:endParaRPr lang="pl-PL" sz="800" dirty="0">
              <a:latin typeface="Tahoma" panose="020B0604030504040204" pitchFamily="34" charset="0"/>
              <a:ea typeface="Tahoma" panose="020B0604030504040204" pitchFamily="34" charset="0"/>
              <a:cs typeface="Tahoma" panose="020B0604030504040204" pitchFamily="34" charset="0"/>
            </a:endParaRPr>
          </a:p>
        </p:txBody>
      </p:sp>
      <p:sp>
        <p:nvSpPr>
          <p:cNvPr id="35" name="Rectangle: Rounded Corners 34">
            <a:extLst>
              <a:ext uri="{FF2B5EF4-FFF2-40B4-BE49-F238E27FC236}">
                <a16:creationId xmlns:a16="http://schemas.microsoft.com/office/drawing/2014/main" id="{69296812-024D-D638-7FCA-C79E81E8DEE5}"/>
              </a:ext>
            </a:extLst>
          </p:cNvPr>
          <p:cNvSpPr/>
          <p:nvPr/>
        </p:nvSpPr>
        <p:spPr>
          <a:xfrm>
            <a:off x="931069" y="95247"/>
            <a:ext cx="668654" cy="207645"/>
          </a:xfrm>
          <a:prstGeom prst="roundRect">
            <a:avLst/>
          </a:prstGeom>
          <a:gradFill flip="none" rotWithShape="1">
            <a:gsLst>
              <a:gs pos="0">
                <a:srgbClr val="AE78D6"/>
              </a:gs>
              <a:gs pos="100000">
                <a:srgbClr val="AE78D6">
                  <a:shade val="100000"/>
                  <a:satMod val="115000"/>
                </a:srgbClr>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l-PL" sz="900" dirty="0">
                <a:latin typeface="Tahoma" panose="020B0604030504040204" pitchFamily="34" charset="0"/>
                <a:ea typeface="Tahoma" panose="020B0604030504040204" pitchFamily="34" charset="0"/>
                <a:cs typeface="Tahoma" panose="020B0604030504040204" pitchFamily="34" charset="0"/>
              </a:rPr>
              <a:t>4</a:t>
            </a:r>
          </a:p>
        </p:txBody>
      </p:sp>
      <p:pic>
        <p:nvPicPr>
          <p:cNvPr id="37" name="Picture 36">
            <a:extLst>
              <a:ext uri="{FF2B5EF4-FFF2-40B4-BE49-F238E27FC236}">
                <a16:creationId xmlns:a16="http://schemas.microsoft.com/office/drawing/2014/main" id="{4F29B5A9-F18F-2D83-40CF-AE60875E2BA3}"/>
              </a:ext>
            </a:extLst>
          </p:cNvPr>
          <p:cNvPicPr>
            <a:picLocks noChangeAspect="1"/>
          </p:cNvPicPr>
          <p:nvPr/>
        </p:nvPicPr>
        <p:blipFill>
          <a:blip r:embed="rId7">
            <a:extLst>
              <a:ext uri="{BEBA8EAE-BF5A-486C-A8C5-ECC9F3942E4B}">
                <a14:imgProps xmlns:a14="http://schemas.microsoft.com/office/drawing/2010/main">
                  <a14:imgLayer r:embed="rId8">
                    <a14:imgEffect>
                      <a14:artisticPaintStrokes/>
                    </a14:imgEffect>
                  </a14:imgLayer>
                </a14:imgProps>
              </a:ext>
              <a:ext uri="{28A0092B-C50C-407E-A947-70E740481C1C}">
                <a14:useLocalDpi xmlns:a14="http://schemas.microsoft.com/office/drawing/2010/main" val="0"/>
              </a:ext>
              <a:ext uri="{837473B0-CC2E-450A-ABE3-18F120FF3D39}">
                <a1611:picAttrSrcUrl xmlns:a1611="http://schemas.microsoft.com/office/drawing/2016/11/main" r:id="rId9"/>
              </a:ext>
            </a:extLst>
          </a:blip>
          <a:stretch>
            <a:fillRect/>
          </a:stretch>
        </p:blipFill>
        <p:spPr>
          <a:xfrm>
            <a:off x="161926" y="132394"/>
            <a:ext cx="133350" cy="133350"/>
          </a:xfrm>
          <a:prstGeom prst="rect">
            <a:avLst/>
          </a:prstGeom>
        </p:spPr>
      </p:pic>
      <p:pic>
        <p:nvPicPr>
          <p:cNvPr id="40" name="Picture 39">
            <a:extLst>
              <a:ext uri="{FF2B5EF4-FFF2-40B4-BE49-F238E27FC236}">
                <a16:creationId xmlns:a16="http://schemas.microsoft.com/office/drawing/2014/main" id="{A038EAF8-571B-7927-046F-5D7542E21CFA}"/>
              </a:ext>
            </a:extLst>
          </p:cNvPr>
          <p:cNvPicPr>
            <a:picLocks noChangeAspect="1"/>
          </p:cNvPicPr>
          <p:nvPr/>
        </p:nvPicPr>
        <p:blipFill>
          <a:blip r:embed="rId10">
            <a:extLst>
              <a:ext uri="{28A0092B-C50C-407E-A947-70E740481C1C}">
                <a14:useLocalDpi xmlns:a14="http://schemas.microsoft.com/office/drawing/2010/main" val="0"/>
              </a:ext>
              <a:ext uri="{837473B0-CC2E-450A-ABE3-18F120FF3D39}">
                <a1611:picAttrSrcUrl xmlns:a1611="http://schemas.microsoft.com/office/drawing/2016/11/main" r:id="rId11"/>
              </a:ext>
            </a:extLst>
          </a:blip>
          <a:stretch>
            <a:fillRect/>
          </a:stretch>
        </p:blipFill>
        <p:spPr>
          <a:xfrm>
            <a:off x="992023" y="123819"/>
            <a:ext cx="150499" cy="150499"/>
          </a:xfrm>
          <a:prstGeom prst="rect">
            <a:avLst/>
          </a:prstGeom>
        </p:spPr>
      </p:pic>
      <p:pic>
        <p:nvPicPr>
          <p:cNvPr id="46" name="Graphic 45" descr="Daily calendar">
            <a:extLst>
              <a:ext uri="{FF2B5EF4-FFF2-40B4-BE49-F238E27FC236}">
                <a16:creationId xmlns:a16="http://schemas.microsoft.com/office/drawing/2014/main" id="{72B86337-9D81-A241-A552-62C8A1CDC812}"/>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796419" y="95245"/>
            <a:ext cx="198120" cy="198120"/>
          </a:xfrm>
          <a:prstGeom prst="rect">
            <a:avLst/>
          </a:prstGeom>
        </p:spPr>
      </p:pic>
      <p:sp>
        <p:nvSpPr>
          <p:cNvPr id="47" name="Rectangle: Rounded Corners 46">
            <a:extLst>
              <a:ext uri="{FF2B5EF4-FFF2-40B4-BE49-F238E27FC236}">
                <a16:creationId xmlns:a16="http://schemas.microsoft.com/office/drawing/2014/main" id="{FAD78218-A912-6BD4-C646-18C7BF7C8693}"/>
              </a:ext>
            </a:extLst>
          </p:cNvPr>
          <p:cNvSpPr/>
          <p:nvPr/>
        </p:nvSpPr>
        <p:spPr>
          <a:xfrm>
            <a:off x="403384" y="422910"/>
            <a:ext cx="1712595" cy="375285"/>
          </a:xfrm>
          <a:prstGeom prst="roundRect">
            <a:avLst>
              <a:gd name="adj" fmla="val 50000"/>
            </a:avLst>
          </a:prstGeom>
          <a:solidFill>
            <a:srgbClr val="AE78D6"/>
          </a:solidFill>
          <a:ln cap="rnd" cmpd="sng">
            <a:solidFill>
              <a:schemeClr val="tx1">
                <a:lumMod val="95000"/>
                <a:lumOff val="5000"/>
                <a:alpha val="96000"/>
              </a:schemeClr>
            </a:solidFill>
          </a:ln>
          <a:effectLst>
            <a:softEdge rad="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l-PL" sz="1000" dirty="0" err="1">
                <a:latin typeface="Tahoma" panose="020B0604030504040204" pitchFamily="34" charset="0"/>
                <a:ea typeface="Tahoma" panose="020B0604030504040204" pitchFamily="34" charset="0"/>
                <a:cs typeface="Tahoma" panose="020B0604030504040204" pitchFamily="34" charset="0"/>
              </a:rPr>
              <a:t>Heat</a:t>
            </a:r>
            <a:r>
              <a:rPr lang="pl-PL" sz="1000" dirty="0">
                <a:latin typeface="Tahoma" panose="020B0604030504040204" pitchFamily="34" charset="0"/>
                <a:ea typeface="Tahoma" panose="020B0604030504040204" pitchFamily="34" charset="0"/>
                <a:cs typeface="Tahoma" panose="020B0604030504040204" pitchFamily="34" charset="0"/>
              </a:rPr>
              <a:t> transfer </a:t>
            </a:r>
            <a:r>
              <a:rPr lang="pl-PL" sz="1000" dirty="0" err="1">
                <a:latin typeface="Tahoma" panose="020B0604030504040204" pitchFamily="34" charset="0"/>
                <a:ea typeface="Tahoma" panose="020B0604030504040204" pitchFamily="34" charset="0"/>
                <a:cs typeface="Tahoma" panose="020B0604030504040204" pitchFamily="34" charset="0"/>
              </a:rPr>
              <a:t>basics</a:t>
            </a:r>
            <a:endParaRPr lang="pl-PL" sz="1000" dirty="0">
              <a:latin typeface="Tahoma" panose="020B0604030504040204" pitchFamily="34" charset="0"/>
              <a:ea typeface="Tahoma" panose="020B0604030504040204" pitchFamily="34" charset="0"/>
              <a:cs typeface="Tahoma" panose="020B0604030504040204" pitchFamily="34" charset="0"/>
            </a:endParaRPr>
          </a:p>
        </p:txBody>
      </p:sp>
      <p:cxnSp>
        <p:nvCxnSpPr>
          <p:cNvPr id="49" name="Straight Connector 48">
            <a:extLst>
              <a:ext uri="{FF2B5EF4-FFF2-40B4-BE49-F238E27FC236}">
                <a16:creationId xmlns:a16="http://schemas.microsoft.com/office/drawing/2014/main" id="{13EE3706-9B9C-ABBD-81A3-B2458B33C0F6}"/>
              </a:ext>
            </a:extLst>
          </p:cNvPr>
          <p:cNvCxnSpPr/>
          <p:nvPr/>
        </p:nvCxnSpPr>
        <p:spPr>
          <a:xfrm>
            <a:off x="-1" y="512445"/>
            <a:ext cx="432000" cy="0"/>
          </a:xfrm>
          <a:prstGeom prst="line">
            <a:avLst/>
          </a:prstGeom>
          <a:ln w="127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1C7D03FE-06FC-C94B-9F71-35DDCEEF550F}"/>
              </a:ext>
            </a:extLst>
          </p:cNvPr>
          <p:cNvCxnSpPr/>
          <p:nvPr/>
        </p:nvCxnSpPr>
        <p:spPr>
          <a:xfrm>
            <a:off x="0" y="704850"/>
            <a:ext cx="432000" cy="0"/>
          </a:xfrm>
          <a:prstGeom prst="line">
            <a:avLst/>
          </a:prstGeom>
          <a:ln w="127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6218247D-CB9F-18AB-9310-B63BE90ECB92}"/>
              </a:ext>
            </a:extLst>
          </p:cNvPr>
          <p:cNvCxnSpPr/>
          <p:nvPr/>
        </p:nvCxnSpPr>
        <p:spPr>
          <a:xfrm>
            <a:off x="2087363" y="512445"/>
            <a:ext cx="432000" cy="0"/>
          </a:xfrm>
          <a:prstGeom prst="line">
            <a:avLst/>
          </a:prstGeom>
          <a:ln w="127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E60CA7FF-9C98-8724-56AC-808D20B9B093}"/>
              </a:ext>
            </a:extLst>
          </p:cNvPr>
          <p:cNvCxnSpPr/>
          <p:nvPr/>
        </p:nvCxnSpPr>
        <p:spPr>
          <a:xfrm>
            <a:off x="2087364" y="704850"/>
            <a:ext cx="432000" cy="0"/>
          </a:xfrm>
          <a:prstGeom prst="line">
            <a:avLst/>
          </a:prstGeom>
          <a:ln w="127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53" name="Rectangle: Rounded Corners 52">
            <a:extLst>
              <a:ext uri="{FF2B5EF4-FFF2-40B4-BE49-F238E27FC236}">
                <a16:creationId xmlns:a16="http://schemas.microsoft.com/office/drawing/2014/main" id="{F38E2A9F-4835-FEBD-B1D7-D37151A701D4}"/>
              </a:ext>
            </a:extLst>
          </p:cNvPr>
          <p:cNvSpPr/>
          <p:nvPr/>
        </p:nvSpPr>
        <p:spPr>
          <a:xfrm>
            <a:off x="3849" y="1232136"/>
            <a:ext cx="2327823" cy="1350964"/>
          </a:xfrm>
          <a:prstGeom prst="roundRect">
            <a:avLst/>
          </a:prstGeom>
          <a:solidFill>
            <a:srgbClr val="5F32A0"/>
          </a:solidFill>
          <a:ln>
            <a:solidFill>
              <a:srgbClr val="AE78D6"/>
            </a:solidFill>
          </a:ln>
        </p:spPr>
        <p:style>
          <a:lnRef idx="2">
            <a:schemeClr val="accent1">
              <a:shade val="15000"/>
            </a:schemeClr>
          </a:lnRef>
          <a:fillRef idx="1">
            <a:schemeClr val="accent1"/>
          </a:fillRef>
          <a:effectRef idx="0">
            <a:schemeClr val="accent1"/>
          </a:effectRef>
          <a:fontRef idx="minor">
            <a:schemeClr val="lt1"/>
          </a:fontRef>
        </p:style>
        <p:txBody>
          <a:bodyPr rtlCol="0" anchor="b"/>
          <a:lstStyle/>
          <a:p>
            <a:pPr algn="ctr"/>
            <a:r>
              <a:rPr lang="pl-PL" sz="800" dirty="0" err="1">
                <a:latin typeface="Tahoma" panose="020B0604030504040204" pitchFamily="34" charset="0"/>
                <a:ea typeface="Tahoma" panose="020B0604030504040204" pitchFamily="34" charset="0"/>
                <a:cs typeface="Tahoma" panose="020B0604030504040204" pitchFamily="34" charset="0"/>
              </a:rPr>
              <a:t>introduction</a:t>
            </a:r>
            <a:endParaRPr lang="pl-PL" sz="800" dirty="0">
              <a:latin typeface="Tahoma" panose="020B0604030504040204" pitchFamily="34" charset="0"/>
              <a:ea typeface="Tahoma" panose="020B0604030504040204" pitchFamily="34" charset="0"/>
              <a:cs typeface="Tahoma" panose="020B0604030504040204" pitchFamily="34" charset="0"/>
            </a:endParaRPr>
          </a:p>
        </p:txBody>
      </p:sp>
      <p:sp>
        <p:nvSpPr>
          <p:cNvPr id="55" name="Rectangle: Rounded Corners 54">
            <a:extLst>
              <a:ext uri="{FF2B5EF4-FFF2-40B4-BE49-F238E27FC236}">
                <a16:creationId xmlns:a16="http://schemas.microsoft.com/office/drawing/2014/main" id="{290CD0EF-0DEE-83DE-88E9-B3A1EBC3329B}"/>
              </a:ext>
            </a:extLst>
          </p:cNvPr>
          <p:cNvSpPr/>
          <p:nvPr/>
        </p:nvSpPr>
        <p:spPr>
          <a:xfrm>
            <a:off x="10237" y="2606122"/>
            <a:ext cx="2327822" cy="1344445"/>
          </a:xfrm>
          <a:prstGeom prst="roundRect">
            <a:avLst/>
          </a:prstGeom>
          <a:solidFill>
            <a:srgbClr val="5F32A0"/>
          </a:solidFill>
          <a:ln>
            <a:solidFill>
              <a:srgbClr val="AE78D6"/>
            </a:solidFill>
          </a:ln>
        </p:spPr>
        <p:style>
          <a:lnRef idx="2">
            <a:schemeClr val="accent1">
              <a:shade val="15000"/>
            </a:schemeClr>
          </a:lnRef>
          <a:fillRef idx="1">
            <a:schemeClr val="accent1"/>
          </a:fillRef>
          <a:effectRef idx="0">
            <a:schemeClr val="accent1"/>
          </a:effectRef>
          <a:fontRef idx="minor">
            <a:schemeClr val="lt1"/>
          </a:fontRef>
        </p:style>
        <p:txBody>
          <a:bodyPr rtlCol="0" anchor="b"/>
          <a:lstStyle/>
          <a:p>
            <a:pPr algn="ctr"/>
            <a:r>
              <a:rPr lang="pl-PL" sz="800" dirty="0">
                <a:latin typeface="Tahoma" panose="020B0604030504040204" pitchFamily="34" charset="0"/>
                <a:ea typeface="Tahoma" panose="020B0604030504040204" pitchFamily="34" charset="0"/>
                <a:cs typeface="Tahoma" panose="020B0604030504040204" pitchFamily="34" charset="0"/>
              </a:rPr>
              <a:t>1st law of </a:t>
            </a:r>
            <a:r>
              <a:rPr lang="pl-PL" sz="800" dirty="0" err="1">
                <a:latin typeface="Tahoma" panose="020B0604030504040204" pitchFamily="34" charset="0"/>
                <a:ea typeface="Tahoma" panose="020B0604030504040204" pitchFamily="34" charset="0"/>
                <a:cs typeface="Tahoma" panose="020B0604030504040204" pitchFamily="34" charset="0"/>
              </a:rPr>
              <a:t>thermo</a:t>
            </a:r>
            <a:r>
              <a:rPr lang="pl-PL" sz="800" dirty="0">
                <a:latin typeface="Tahoma" panose="020B0604030504040204" pitchFamily="34" charset="0"/>
                <a:ea typeface="Tahoma" panose="020B0604030504040204" pitchFamily="34" charset="0"/>
                <a:cs typeface="Tahoma" panose="020B0604030504040204" pitchFamily="34" charset="0"/>
              </a:rPr>
              <a:t>.</a:t>
            </a:r>
          </a:p>
        </p:txBody>
      </p:sp>
      <p:pic>
        <p:nvPicPr>
          <p:cNvPr id="78" name="Picture 77">
            <a:extLst>
              <a:ext uri="{FF2B5EF4-FFF2-40B4-BE49-F238E27FC236}">
                <a16:creationId xmlns:a16="http://schemas.microsoft.com/office/drawing/2014/main" id="{F4AFC9D0-5E75-91C6-AC05-904CA4E57047}"/>
              </a:ext>
            </a:extLst>
          </p:cNvPr>
          <p:cNvPicPr>
            <a:picLocks noChangeAspect="1"/>
          </p:cNvPicPr>
          <p:nvPr/>
        </p:nvPicPr>
        <p:blipFill>
          <a:blip r:embed="rId4">
            <a:duotone>
              <a:prstClr val="black"/>
              <a:srgbClr val="AE78D6">
                <a:tint val="45000"/>
                <a:satMod val="400000"/>
              </a:srgbClr>
            </a:duotone>
            <a:extLst>
              <a:ext uri="{BEBA8EAE-BF5A-486C-A8C5-ECC9F3942E4B}">
                <a14:imgProps xmlns:a14="http://schemas.microsoft.com/office/drawing/2010/main">
                  <a14:imgLayer r:embed="rId5">
                    <a14:imgEffect>
                      <a14:brightnessContrast bright="-20000" contrast="-40000"/>
                    </a14:imgEffect>
                  </a14:imgLayer>
                </a14:imgProps>
              </a:ex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1" y="3656812"/>
            <a:ext cx="2519363" cy="1259682"/>
          </a:xfrm>
          <a:prstGeom prst="rect">
            <a:avLst/>
          </a:prstGeom>
        </p:spPr>
      </p:pic>
      <p:cxnSp>
        <p:nvCxnSpPr>
          <p:cNvPr id="81" name="Straight Connector 80">
            <a:extLst>
              <a:ext uri="{FF2B5EF4-FFF2-40B4-BE49-F238E27FC236}">
                <a16:creationId xmlns:a16="http://schemas.microsoft.com/office/drawing/2014/main" id="{ACCFC7AD-1F10-17B9-815F-F4E4462235F3}"/>
              </a:ext>
            </a:extLst>
          </p:cNvPr>
          <p:cNvCxnSpPr/>
          <p:nvPr/>
        </p:nvCxnSpPr>
        <p:spPr>
          <a:xfrm>
            <a:off x="0" y="1223392"/>
            <a:ext cx="2519363" cy="0"/>
          </a:xfrm>
          <a:prstGeom prst="line">
            <a:avLst/>
          </a:prstGeom>
          <a:ln w="3175">
            <a:prstDash val="sysDot"/>
          </a:ln>
        </p:spPr>
        <p:style>
          <a:lnRef idx="1">
            <a:schemeClr val="accent3"/>
          </a:lnRef>
          <a:fillRef idx="0">
            <a:schemeClr val="accent3"/>
          </a:fillRef>
          <a:effectRef idx="0">
            <a:schemeClr val="accent3"/>
          </a:effectRef>
          <a:fontRef idx="minor">
            <a:schemeClr val="tx1"/>
          </a:fontRef>
        </p:style>
      </p:cxnSp>
      <p:sp>
        <p:nvSpPr>
          <p:cNvPr id="82" name="Rectangle 81">
            <a:hlinkClick r:id="rId14" action="ppaction://hlinksldjump"/>
            <a:extLst>
              <a:ext uri="{FF2B5EF4-FFF2-40B4-BE49-F238E27FC236}">
                <a16:creationId xmlns:a16="http://schemas.microsoft.com/office/drawing/2014/main" id="{F70BA778-E2C3-3D94-476A-C500CC2ED8A0}"/>
              </a:ext>
            </a:extLst>
          </p:cNvPr>
          <p:cNvSpPr/>
          <p:nvPr/>
        </p:nvSpPr>
        <p:spPr>
          <a:xfrm>
            <a:off x="431999" y="922701"/>
            <a:ext cx="668654" cy="228593"/>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l-PL" sz="900" dirty="0" err="1">
                <a:latin typeface="Tahoma" panose="020B0604030504040204" pitchFamily="34" charset="0"/>
                <a:ea typeface="Tahoma" panose="020B0604030504040204" pitchFamily="34" charset="0"/>
                <a:cs typeface="Tahoma" panose="020B0604030504040204" pitchFamily="34" charset="0"/>
              </a:rPr>
              <a:t>Written</a:t>
            </a:r>
            <a:endParaRPr lang="pl-PL" sz="900" dirty="0">
              <a:latin typeface="Tahoma" panose="020B0604030504040204" pitchFamily="34" charset="0"/>
              <a:ea typeface="Tahoma" panose="020B0604030504040204" pitchFamily="34" charset="0"/>
              <a:cs typeface="Tahoma" panose="020B0604030504040204" pitchFamily="34" charset="0"/>
            </a:endParaRPr>
          </a:p>
        </p:txBody>
      </p:sp>
      <p:sp>
        <p:nvSpPr>
          <p:cNvPr id="83" name="Rectangle 82">
            <a:extLst>
              <a:ext uri="{FF2B5EF4-FFF2-40B4-BE49-F238E27FC236}">
                <a16:creationId xmlns:a16="http://schemas.microsoft.com/office/drawing/2014/main" id="{CE48659E-2006-986C-100C-AB0C21E13B92}"/>
              </a:ext>
            </a:extLst>
          </p:cNvPr>
          <p:cNvSpPr/>
          <p:nvPr/>
        </p:nvSpPr>
        <p:spPr>
          <a:xfrm>
            <a:off x="1353503" y="922700"/>
            <a:ext cx="668654" cy="228593"/>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l-PL" sz="900" dirty="0">
                <a:latin typeface="Tahoma" panose="020B0604030504040204" pitchFamily="34" charset="0"/>
                <a:ea typeface="Tahoma" panose="020B0604030504040204" pitchFamily="34" charset="0"/>
                <a:cs typeface="Tahoma" panose="020B0604030504040204" pitchFamily="34" charset="0"/>
              </a:rPr>
              <a:t>Video</a:t>
            </a:r>
          </a:p>
        </p:txBody>
      </p:sp>
      <p:pic>
        <p:nvPicPr>
          <p:cNvPr id="85" name="Picture 84">
            <a:hlinkClick r:id="rId14" action="ppaction://hlinksldjump"/>
            <a:extLst>
              <a:ext uri="{FF2B5EF4-FFF2-40B4-BE49-F238E27FC236}">
                <a16:creationId xmlns:a16="http://schemas.microsoft.com/office/drawing/2014/main" id="{1F9AEFD9-3E49-E51E-2F89-3E80C3AF1859}"/>
              </a:ext>
            </a:extLst>
          </p:cNvPr>
          <p:cNvPicPr>
            <a:picLocks noChangeAspect="1"/>
          </p:cNvPicPr>
          <p:nvPr/>
        </p:nvPicPr>
        <p:blipFill rotWithShape="1">
          <a:blip r:embed="rId15">
            <a:clrChange>
              <a:clrFrom>
                <a:srgbClr val="FFFFFF"/>
              </a:clrFrom>
              <a:clrTo>
                <a:srgbClr val="FFFFFF">
                  <a:alpha val="0"/>
                </a:srgbClr>
              </a:clrTo>
            </a:clrChange>
            <a:extLst>
              <a:ext uri="{28A0092B-C50C-407E-A947-70E740481C1C}">
                <a14:useLocalDpi xmlns:a14="http://schemas.microsoft.com/office/drawing/2010/main" val="0"/>
              </a:ext>
              <a:ext uri="{837473B0-CC2E-450A-ABE3-18F120FF3D39}">
                <a1611:picAttrSrcUrl xmlns:a1611="http://schemas.microsoft.com/office/drawing/2016/11/main" r:id="rId16"/>
              </a:ext>
            </a:extLst>
          </a:blip>
          <a:srcRect l="31589" t="47871" r="33004" b="25738"/>
          <a:stretch/>
        </p:blipFill>
        <p:spPr>
          <a:xfrm flipH="1">
            <a:off x="953448" y="900304"/>
            <a:ext cx="561983" cy="311084"/>
          </a:xfrm>
          <a:prstGeom prst="rect">
            <a:avLst/>
          </a:prstGeom>
        </p:spPr>
      </p:pic>
      <p:sp>
        <p:nvSpPr>
          <p:cNvPr id="89" name="Rectangle 88">
            <a:extLst>
              <a:ext uri="{FF2B5EF4-FFF2-40B4-BE49-F238E27FC236}">
                <a16:creationId xmlns:a16="http://schemas.microsoft.com/office/drawing/2014/main" id="{1C1FD83F-9256-696B-2B1B-B81B23D9AA77}"/>
              </a:ext>
            </a:extLst>
          </p:cNvPr>
          <p:cNvSpPr/>
          <p:nvPr/>
        </p:nvSpPr>
        <p:spPr>
          <a:xfrm>
            <a:off x="1682314" y="4367759"/>
            <a:ext cx="824983" cy="666433"/>
          </a:xfrm>
          <a:prstGeom prst="rect">
            <a:avLst/>
          </a:prstGeom>
          <a:solidFill>
            <a:srgbClr val="8238BA"/>
          </a:solidFill>
          <a:ln>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b"/>
          <a:lstStyle/>
          <a:p>
            <a:pPr algn="ctr"/>
            <a:r>
              <a:rPr lang="pl-PL" sz="1100" dirty="0">
                <a:latin typeface="Tahoma" panose="020B0604030504040204" pitchFamily="34" charset="0"/>
                <a:ea typeface="Tahoma" panose="020B0604030504040204" pitchFamily="34" charset="0"/>
                <a:cs typeface="Tahoma" panose="020B0604030504040204" pitchFamily="34" charset="0"/>
              </a:rPr>
              <a:t>Profile</a:t>
            </a:r>
          </a:p>
        </p:txBody>
      </p:sp>
      <p:sp>
        <p:nvSpPr>
          <p:cNvPr id="90" name="Rectangle 89">
            <a:extLst>
              <a:ext uri="{FF2B5EF4-FFF2-40B4-BE49-F238E27FC236}">
                <a16:creationId xmlns:a16="http://schemas.microsoft.com/office/drawing/2014/main" id="{3C5E783F-7EEE-7C07-4F31-95A4EE95A415}"/>
              </a:ext>
            </a:extLst>
          </p:cNvPr>
          <p:cNvSpPr/>
          <p:nvPr/>
        </p:nvSpPr>
        <p:spPr>
          <a:xfrm>
            <a:off x="0" y="4367758"/>
            <a:ext cx="824983" cy="666433"/>
          </a:xfrm>
          <a:prstGeom prst="rect">
            <a:avLst/>
          </a:prstGeom>
          <a:solidFill>
            <a:srgbClr val="8238BA"/>
          </a:solidFill>
          <a:ln>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b"/>
          <a:lstStyle/>
          <a:p>
            <a:pPr algn="ctr"/>
            <a:r>
              <a:rPr lang="pl-PL" sz="1100" dirty="0" err="1">
                <a:latin typeface="Tahoma" panose="020B0604030504040204" pitchFamily="34" charset="0"/>
                <a:ea typeface="Tahoma" panose="020B0604030504040204" pitchFamily="34" charset="0"/>
                <a:cs typeface="Tahoma" panose="020B0604030504040204" pitchFamily="34" charset="0"/>
              </a:rPr>
              <a:t>Learn</a:t>
            </a:r>
            <a:endParaRPr lang="pl-PL" dirty="0">
              <a:latin typeface="Tahoma" panose="020B0604030504040204" pitchFamily="34" charset="0"/>
              <a:ea typeface="Tahoma" panose="020B0604030504040204" pitchFamily="34" charset="0"/>
              <a:cs typeface="Tahoma" panose="020B0604030504040204" pitchFamily="34" charset="0"/>
            </a:endParaRPr>
          </a:p>
        </p:txBody>
      </p:sp>
      <p:sp>
        <p:nvSpPr>
          <p:cNvPr id="91" name="Rectangle 90">
            <a:hlinkClick r:id="rId17" action="ppaction://hlinksldjump"/>
            <a:extLst>
              <a:ext uri="{FF2B5EF4-FFF2-40B4-BE49-F238E27FC236}">
                <a16:creationId xmlns:a16="http://schemas.microsoft.com/office/drawing/2014/main" id="{5E77B17A-F4D1-CD83-59D7-7178159D02AD}"/>
              </a:ext>
            </a:extLst>
          </p:cNvPr>
          <p:cNvSpPr/>
          <p:nvPr/>
        </p:nvSpPr>
        <p:spPr>
          <a:xfrm>
            <a:off x="841157" y="4367758"/>
            <a:ext cx="824983" cy="666433"/>
          </a:xfrm>
          <a:prstGeom prst="rect">
            <a:avLst/>
          </a:prstGeom>
          <a:solidFill>
            <a:srgbClr val="8238BA"/>
          </a:solidFill>
          <a:ln>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b"/>
          <a:lstStyle/>
          <a:p>
            <a:pPr algn="ctr"/>
            <a:r>
              <a:rPr lang="pl-PL" sz="1100" dirty="0" err="1">
                <a:latin typeface="Tahoma" panose="020B0604030504040204" pitchFamily="34" charset="0"/>
                <a:ea typeface="Tahoma" panose="020B0604030504040204" pitchFamily="34" charset="0"/>
                <a:cs typeface="Tahoma" panose="020B0604030504040204" pitchFamily="34" charset="0"/>
              </a:rPr>
              <a:t>Add</a:t>
            </a:r>
            <a:r>
              <a:rPr lang="pl-PL" sz="1100" dirty="0">
                <a:latin typeface="Tahoma" panose="020B0604030504040204" pitchFamily="34" charset="0"/>
                <a:ea typeface="Tahoma" panose="020B0604030504040204" pitchFamily="34" charset="0"/>
                <a:cs typeface="Tahoma" panose="020B0604030504040204" pitchFamily="34" charset="0"/>
              </a:rPr>
              <a:t> </a:t>
            </a:r>
            <a:r>
              <a:rPr lang="pl-PL" sz="1100" dirty="0" err="1">
                <a:latin typeface="Tahoma" panose="020B0604030504040204" pitchFamily="34" charset="0"/>
                <a:ea typeface="Tahoma" panose="020B0604030504040204" pitchFamily="34" charset="0"/>
                <a:cs typeface="Tahoma" panose="020B0604030504040204" pitchFamily="34" charset="0"/>
              </a:rPr>
              <a:t>new</a:t>
            </a:r>
            <a:endParaRPr lang="pl-PL" sz="1100" dirty="0">
              <a:latin typeface="Tahoma" panose="020B0604030504040204" pitchFamily="34" charset="0"/>
              <a:ea typeface="Tahoma" panose="020B0604030504040204" pitchFamily="34" charset="0"/>
              <a:cs typeface="Tahoma" panose="020B0604030504040204" pitchFamily="34" charset="0"/>
            </a:endParaRPr>
          </a:p>
        </p:txBody>
      </p:sp>
      <p:pic>
        <p:nvPicPr>
          <p:cNvPr id="93" name="Graphic 92" descr="Graduation cap">
            <a:extLst>
              <a:ext uri="{FF2B5EF4-FFF2-40B4-BE49-F238E27FC236}">
                <a16:creationId xmlns:a16="http://schemas.microsoft.com/office/drawing/2014/main" id="{BE705C42-3973-65BD-4E6F-CCFA3D2DC5D8}"/>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133867" y="4295660"/>
            <a:ext cx="596264" cy="596264"/>
          </a:xfrm>
          <a:prstGeom prst="rect">
            <a:avLst/>
          </a:prstGeom>
        </p:spPr>
      </p:pic>
      <p:pic>
        <p:nvPicPr>
          <p:cNvPr id="95" name="Graphic 94" descr="Add">
            <a:hlinkClick r:id="rId17" action="ppaction://hlinksldjump"/>
            <a:extLst>
              <a:ext uri="{FF2B5EF4-FFF2-40B4-BE49-F238E27FC236}">
                <a16:creationId xmlns:a16="http://schemas.microsoft.com/office/drawing/2014/main" id="{1CEB4403-D51B-8825-7EB0-B66138449739}"/>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1044980" y="4427361"/>
            <a:ext cx="434405" cy="365321"/>
          </a:xfrm>
          <a:prstGeom prst="rect">
            <a:avLst/>
          </a:prstGeom>
        </p:spPr>
      </p:pic>
      <p:pic>
        <p:nvPicPr>
          <p:cNvPr id="97" name="Graphic 96" descr="User">
            <a:extLst>
              <a:ext uri="{FF2B5EF4-FFF2-40B4-BE49-F238E27FC236}">
                <a16:creationId xmlns:a16="http://schemas.microsoft.com/office/drawing/2014/main" id="{141ED160-3CAE-429F-9594-BDC0CD58129E}"/>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1875476" y="4359412"/>
            <a:ext cx="456197" cy="456197"/>
          </a:xfrm>
          <a:prstGeom prst="rect">
            <a:avLst/>
          </a:prstGeom>
        </p:spPr>
      </p:pic>
      <p:sp>
        <p:nvSpPr>
          <p:cNvPr id="19" name="Rectangle: Diagonal Corners Snipped 18">
            <a:hlinkClick r:id="rId24" action="ppaction://hlinksldjump"/>
            <a:extLst>
              <a:ext uri="{FF2B5EF4-FFF2-40B4-BE49-F238E27FC236}">
                <a16:creationId xmlns:a16="http://schemas.microsoft.com/office/drawing/2014/main" id="{9161E3F1-B3FA-CE69-B6B3-56A1ED5B0360}"/>
              </a:ext>
            </a:extLst>
          </p:cNvPr>
          <p:cNvSpPr/>
          <p:nvPr/>
        </p:nvSpPr>
        <p:spPr>
          <a:xfrm>
            <a:off x="187690" y="2368244"/>
            <a:ext cx="583833" cy="183831"/>
          </a:xfrm>
          <a:prstGeom prst="snip2DiagRect">
            <a:avLst>
              <a:gd name="adj1" fmla="val 0"/>
              <a:gd name="adj2" fmla="val 47064"/>
            </a:avLst>
          </a:prstGeom>
          <a:solidFill>
            <a:srgbClr val="DF711F"/>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pl-PL" sz="800" dirty="0">
                <a:latin typeface="Tahoma" panose="020B0604030504040204" pitchFamily="34" charset="0"/>
                <a:ea typeface="Tahoma" panose="020B0604030504040204" pitchFamily="34" charset="0"/>
                <a:cs typeface="Tahoma" panose="020B0604030504040204" pitchFamily="34" charset="0"/>
              </a:rPr>
              <a:t>quiz</a:t>
            </a:r>
          </a:p>
        </p:txBody>
      </p:sp>
      <p:sp>
        <p:nvSpPr>
          <p:cNvPr id="20" name="Rectangle: Diagonal Corners Snipped 19">
            <a:hlinkClick r:id="rId24" action="ppaction://hlinksldjump"/>
            <a:extLst>
              <a:ext uri="{FF2B5EF4-FFF2-40B4-BE49-F238E27FC236}">
                <a16:creationId xmlns:a16="http://schemas.microsoft.com/office/drawing/2014/main" id="{D1F4B77B-9246-01C0-5939-7835B649E2BB}"/>
              </a:ext>
            </a:extLst>
          </p:cNvPr>
          <p:cNvSpPr/>
          <p:nvPr/>
        </p:nvSpPr>
        <p:spPr>
          <a:xfrm>
            <a:off x="187691" y="3750170"/>
            <a:ext cx="542440" cy="183831"/>
          </a:xfrm>
          <a:prstGeom prst="snip2DiagRect">
            <a:avLst>
              <a:gd name="adj1" fmla="val 0"/>
              <a:gd name="adj2" fmla="val 47064"/>
            </a:avLst>
          </a:prstGeom>
          <a:solidFill>
            <a:srgbClr val="DF711F"/>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pl-PL" sz="800" dirty="0">
                <a:latin typeface="Tahoma" panose="020B0604030504040204" pitchFamily="34" charset="0"/>
                <a:ea typeface="Tahoma" panose="020B0604030504040204" pitchFamily="34" charset="0"/>
                <a:cs typeface="Tahoma" panose="020B0604030504040204" pitchFamily="34" charset="0"/>
              </a:rPr>
              <a:t>quiz</a:t>
            </a:r>
          </a:p>
        </p:txBody>
      </p:sp>
      <p:sp>
        <p:nvSpPr>
          <p:cNvPr id="21" name="Rectangle: Diagonal Corners Snipped 20">
            <a:hlinkClick r:id="rId25" action="ppaction://hlinksldjump"/>
            <a:extLst>
              <a:ext uri="{FF2B5EF4-FFF2-40B4-BE49-F238E27FC236}">
                <a16:creationId xmlns:a16="http://schemas.microsoft.com/office/drawing/2014/main" id="{4B7EBACC-FC72-F72A-EFE8-3715B9E04C48}"/>
              </a:ext>
            </a:extLst>
          </p:cNvPr>
          <p:cNvSpPr/>
          <p:nvPr/>
        </p:nvSpPr>
        <p:spPr>
          <a:xfrm flipH="1">
            <a:off x="1515431" y="2357796"/>
            <a:ext cx="613033" cy="183831"/>
          </a:xfrm>
          <a:prstGeom prst="snip2DiagRect">
            <a:avLst>
              <a:gd name="adj1" fmla="val 0"/>
              <a:gd name="adj2" fmla="val 47064"/>
            </a:avLst>
          </a:prstGeom>
          <a:solidFill>
            <a:schemeClr val="accent4"/>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pl-PL" sz="700" dirty="0" err="1">
                <a:latin typeface="Tahoma" panose="020B0604030504040204" pitchFamily="34" charset="0"/>
                <a:ea typeface="Tahoma" panose="020B0604030504040204" pitchFamily="34" charset="0"/>
                <a:cs typeface="Tahoma" panose="020B0604030504040204" pitchFamily="34" charset="0"/>
              </a:rPr>
              <a:t>subject</a:t>
            </a:r>
            <a:endParaRPr lang="pl-PL" sz="700" dirty="0">
              <a:latin typeface="Tahoma" panose="020B0604030504040204" pitchFamily="34" charset="0"/>
              <a:ea typeface="Tahoma" panose="020B0604030504040204" pitchFamily="34" charset="0"/>
              <a:cs typeface="Tahoma" panose="020B0604030504040204" pitchFamily="34" charset="0"/>
            </a:endParaRPr>
          </a:p>
        </p:txBody>
      </p:sp>
      <p:sp>
        <p:nvSpPr>
          <p:cNvPr id="22" name="Rectangle: Diagonal Corners Snipped 21">
            <a:extLst>
              <a:ext uri="{FF2B5EF4-FFF2-40B4-BE49-F238E27FC236}">
                <a16:creationId xmlns:a16="http://schemas.microsoft.com/office/drawing/2014/main" id="{F4F907D4-B882-5527-1B74-B9BAE149968B}"/>
              </a:ext>
            </a:extLst>
          </p:cNvPr>
          <p:cNvSpPr/>
          <p:nvPr/>
        </p:nvSpPr>
        <p:spPr>
          <a:xfrm flipH="1">
            <a:off x="1557378" y="3744607"/>
            <a:ext cx="613033" cy="183831"/>
          </a:xfrm>
          <a:prstGeom prst="snip2DiagRect">
            <a:avLst>
              <a:gd name="adj1" fmla="val 0"/>
              <a:gd name="adj2" fmla="val 47064"/>
            </a:avLst>
          </a:prstGeom>
          <a:solidFill>
            <a:schemeClr val="accent4"/>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pl-PL" sz="700" dirty="0" err="1">
                <a:latin typeface="Tahoma" panose="020B0604030504040204" pitchFamily="34" charset="0"/>
                <a:ea typeface="Tahoma" panose="020B0604030504040204" pitchFamily="34" charset="0"/>
                <a:cs typeface="Tahoma" panose="020B0604030504040204" pitchFamily="34" charset="0"/>
              </a:rPr>
              <a:t>subject</a:t>
            </a:r>
            <a:endParaRPr lang="pl-PL" sz="700" dirty="0">
              <a:latin typeface="Tahoma" panose="020B0604030504040204" pitchFamily="34" charset="0"/>
              <a:ea typeface="Tahoma" panose="020B0604030504040204" pitchFamily="34" charset="0"/>
              <a:cs typeface="Tahoma" panose="020B0604030504040204" pitchFamily="34" charset="0"/>
            </a:endParaRPr>
          </a:p>
        </p:txBody>
      </p:sp>
      <p:pic>
        <p:nvPicPr>
          <p:cNvPr id="24" name="Picture 23">
            <a:hlinkClick r:id="rId26" action="ppaction://hlinksldjump"/>
            <a:extLst>
              <a:ext uri="{FF2B5EF4-FFF2-40B4-BE49-F238E27FC236}">
                <a16:creationId xmlns:a16="http://schemas.microsoft.com/office/drawing/2014/main" id="{94975230-C88A-02E3-6CB1-D349F87D73D5}"/>
              </a:ext>
            </a:extLst>
          </p:cNvPr>
          <p:cNvPicPr>
            <a:picLocks noChangeAspect="1"/>
          </p:cNvPicPr>
          <p:nvPr/>
        </p:nvPicPr>
        <p:blipFill>
          <a:blip r:embed="rId27">
            <a:extLst>
              <a:ext uri="{28A0092B-C50C-407E-A947-70E740481C1C}">
                <a14:useLocalDpi xmlns:a14="http://schemas.microsoft.com/office/drawing/2010/main" val="0"/>
              </a:ext>
            </a:extLst>
          </a:blip>
          <a:stretch>
            <a:fillRect/>
          </a:stretch>
        </p:blipFill>
        <p:spPr>
          <a:xfrm>
            <a:off x="187690" y="1254551"/>
            <a:ext cx="1981372" cy="1091279"/>
          </a:xfrm>
          <a:prstGeom prst="rect">
            <a:avLst/>
          </a:prstGeom>
        </p:spPr>
      </p:pic>
      <p:pic>
        <p:nvPicPr>
          <p:cNvPr id="26" name="Picture 25">
            <a:hlinkClick r:id="rId26" action="ppaction://hlinksldjump"/>
            <a:extLst>
              <a:ext uri="{FF2B5EF4-FFF2-40B4-BE49-F238E27FC236}">
                <a16:creationId xmlns:a16="http://schemas.microsoft.com/office/drawing/2014/main" id="{B8E1B692-D45B-6300-7580-11A1A06FB131}"/>
              </a:ext>
            </a:extLst>
          </p:cNvPr>
          <p:cNvPicPr>
            <a:picLocks noChangeAspect="1"/>
          </p:cNvPicPr>
          <p:nvPr/>
        </p:nvPicPr>
        <p:blipFill>
          <a:blip r:embed="rId27">
            <a:extLst>
              <a:ext uri="{28A0092B-C50C-407E-A947-70E740481C1C}">
                <a14:useLocalDpi xmlns:a14="http://schemas.microsoft.com/office/drawing/2010/main" val="0"/>
              </a:ext>
            </a:extLst>
          </a:blip>
          <a:stretch>
            <a:fillRect/>
          </a:stretch>
        </p:blipFill>
        <p:spPr>
          <a:xfrm>
            <a:off x="187690" y="2613725"/>
            <a:ext cx="1981372" cy="1091279"/>
          </a:xfrm>
          <a:prstGeom prst="rect">
            <a:avLst/>
          </a:prstGeom>
        </p:spPr>
      </p:pic>
    </p:spTree>
    <p:extLst>
      <p:ext uri="{BB962C8B-B14F-4D97-AF65-F5344CB8AC3E}">
        <p14:creationId xmlns:p14="http://schemas.microsoft.com/office/powerpoint/2010/main" val="182690341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rgbClr val="3F1C5A"/>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C6BA67D1-69B9-F133-190C-7AC458545899}"/>
              </a:ext>
            </a:extLst>
          </p:cNvPr>
          <p:cNvSpPr/>
          <p:nvPr/>
        </p:nvSpPr>
        <p:spPr>
          <a:xfrm>
            <a:off x="-1" y="4197442"/>
            <a:ext cx="2468880" cy="456198"/>
          </a:xfrm>
          <a:prstGeom prst="rect">
            <a:avLst/>
          </a:prstGeom>
          <a:noFill/>
          <a:ln>
            <a:gradFill flip="none" rotWithShape="1">
              <a:gsLst>
                <a:gs pos="0">
                  <a:schemeClr val="accent1">
                    <a:lumMod val="5000"/>
                    <a:lumOff val="95000"/>
                  </a:schemeClr>
                </a:gs>
                <a:gs pos="100000">
                  <a:srgbClr val="421C5E"/>
                </a:gs>
              </a:gsLst>
              <a:lin ang="16200000" scaled="1"/>
              <a:tileRect/>
            </a:gra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pl-PL" sz="800" dirty="0">
                <a:solidFill>
                  <a:schemeClr val="accent4"/>
                </a:solidFill>
                <a:latin typeface="Tahoma" panose="020B0604030504040204" pitchFamily="34" charset="0"/>
                <a:ea typeface="Tahoma" panose="020B0604030504040204" pitchFamily="34" charset="0"/>
                <a:cs typeface="Tahoma" panose="020B0604030504040204" pitchFamily="34" charset="0"/>
              </a:rPr>
              <a:t>Q3. </a:t>
            </a:r>
            <a:r>
              <a:rPr lang="pl-PL" sz="800" dirty="0" err="1">
                <a:solidFill>
                  <a:schemeClr val="bg1"/>
                </a:solidFill>
                <a:latin typeface="Tahoma" panose="020B0604030504040204" pitchFamily="34" charset="0"/>
                <a:ea typeface="Tahoma" panose="020B0604030504040204" pitchFamily="34" charset="0"/>
                <a:cs typeface="Tahoma" panose="020B0604030504040204" pitchFamily="34" charset="0"/>
              </a:rPr>
              <a:t>What</a:t>
            </a:r>
            <a:r>
              <a:rPr lang="pl-PL" sz="800" dirty="0">
                <a:solidFill>
                  <a:schemeClr val="bg1"/>
                </a:solidFill>
                <a:latin typeface="Tahoma" panose="020B0604030504040204" pitchFamily="34" charset="0"/>
                <a:ea typeface="Tahoma" panose="020B0604030504040204" pitchFamily="34" charset="0"/>
                <a:cs typeface="Tahoma" panose="020B0604030504040204" pitchFamily="34" charset="0"/>
              </a:rPr>
              <a:t> </a:t>
            </a:r>
            <a:r>
              <a:rPr lang="pl-PL" sz="800" dirty="0" err="1">
                <a:solidFill>
                  <a:schemeClr val="bg1"/>
                </a:solidFill>
                <a:latin typeface="Tahoma" panose="020B0604030504040204" pitchFamily="34" charset="0"/>
                <a:ea typeface="Tahoma" panose="020B0604030504040204" pitchFamily="34" charset="0"/>
                <a:cs typeface="Tahoma" panose="020B0604030504040204" pitchFamily="34" charset="0"/>
              </a:rPr>
              <a:t>is</a:t>
            </a:r>
            <a:r>
              <a:rPr lang="pl-PL" sz="800" dirty="0">
                <a:solidFill>
                  <a:schemeClr val="bg1"/>
                </a:solidFill>
                <a:latin typeface="Tahoma" panose="020B0604030504040204" pitchFamily="34" charset="0"/>
                <a:ea typeface="Tahoma" panose="020B0604030504040204" pitchFamily="34" charset="0"/>
                <a:cs typeface="Tahoma" panose="020B0604030504040204" pitchFamily="34" charset="0"/>
              </a:rPr>
              <a:t> </a:t>
            </a:r>
            <a:r>
              <a:rPr lang="pl-PL" sz="800" dirty="0" err="1">
                <a:solidFill>
                  <a:schemeClr val="bg1"/>
                </a:solidFill>
                <a:latin typeface="Tahoma" panose="020B0604030504040204" pitchFamily="34" charset="0"/>
                <a:ea typeface="Tahoma" panose="020B0604030504040204" pitchFamily="34" charset="0"/>
                <a:cs typeface="Tahoma" panose="020B0604030504040204" pitchFamily="34" charset="0"/>
              </a:rPr>
              <a:t>fourier</a:t>
            </a:r>
            <a:r>
              <a:rPr lang="pl-PL" sz="800" dirty="0">
                <a:solidFill>
                  <a:schemeClr val="bg1"/>
                </a:solidFill>
                <a:latin typeface="Tahoma" panose="020B0604030504040204" pitchFamily="34" charset="0"/>
                <a:ea typeface="Tahoma" panose="020B0604030504040204" pitchFamily="34" charset="0"/>
                <a:cs typeface="Tahoma" panose="020B0604030504040204" pitchFamily="34" charset="0"/>
              </a:rPr>
              <a:t> law ?</a:t>
            </a:r>
          </a:p>
          <a:p>
            <a:r>
              <a:rPr lang="pl-PL" sz="800" dirty="0">
                <a:solidFill>
                  <a:schemeClr val="accent4"/>
                </a:solidFill>
                <a:latin typeface="Tahoma" panose="020B0604030504040204" pitchFamily="34" charset="0"/>
                <a:ea typeface="Tahoma" panose="020B0604030504040204" pitchFamily="34" charset="0"/>
                <a:cs typeface="Tahoma" panose="020B0604030504040204" pitchFamily="34" charset="0"/>
              </a:rPr>
              <a:t>Ans. </a:t>
            </a:r>
            <a:r>
              <a:rPr lang="pl-PL" sz="800" dirty="0">
                <a:solidFill>
                  <a:schemeClr val="bg1"/>
                </a:solidFill>
                <a:latin typeface="Tahoma" panose="020B0604030504040204" pitchFamily="34" charset="0"/>
                <a:ea typeface="Tahoma" panose="020B0604030504040204" pitchFamily="34" charset="0"/>
                <a:cs typeface="Tahoma" panose="020B0604030504040204" pitchFamily="34" charset="0"/>
              </a:rPr>
              <a:t>???</a:t>
            </a:r>
          </a:p>
          <a:p>
            <a:r>
              <a:rPr lang="pl-PL" sz="800" dirty="0" err="1">
                <a:solidFill>
                  <a:schemeClr val="accent4"/>
                </a:solidFill>
                <a:latin typeface="Tahoma" panose="020B0604030504040204" pitchFamily="34" charset="0"/>
                <a:ea typeface="Tahoma" panose="020B0604030504040204" pitchFamily="34" charset="0"/>
                <a:cs typeface="Tahoma" panose="020B0604030504040204" pitchFamily="34" charset="0"/>
              </a:rPr>
              <a:t>Expl</a:t>
            </a:r>
            <a:r>
              <a:rPr lang="pl-PL" sz="800" dirty="0">
                <a:solidFill>
                  <a:schemeClr val="accent4"/>
                </a:solidFill>
                <a:latin typeface="Tahoma" panose="020B0604030504040204" pitchFamily="34" charset="0"/>
                <a:ea typeface="Tahoma" panose="020B0604030504040204" pitchFamily="34" charset="0"/>
                <a:cs typeface="Tahoma" panose="020B0604030504040204" pitchFamily="34" charset="0"/>
              </a:rPr>
              <a:t>. </a:t>
            </a:r>
            <a:r>
              <a:rPr lang="pl-PL" sz="800" dirty="0">
                <a:solidFill>
                  <a:schemeClr val="bg1"/>
                </a:solidFill>
                <a:latin typeface="Tahoma" panose="020B0604030504040204" pitchFamily="34" charset="0"/>
                <a:ea typeface="Tahoma" panose="020B0604030504040204" pitchFamily="34" charset="0"/>
                <a:cs typeface="Tahoma" panose="020B0604030504040204" pitchFamily="34" charset="0"/>
              </a:rPr>
              <a:t>???</a:t>
            </a:r>
          </a:p>
          <a:p>
            <a:endParaRPr lang="pl-PL" sz="800" dirty="0">
              <a:latin typeface="Tahoma" panose="020B0604030504040204" pitchFamily="34" charset="0"/>
              <a:ea typeface="Tahoma" panose="020B0604030504040204" pitchFamily="34" charset="0"/>
              <a:cs typeface="Tahoma" panose="020B0604030504040204" pitchFamily="34" charset="0"/>
            </a:endParaRPr>
          </a:p>
        </p:txBody>
      </p:sp>
      <p:sp>
        <p:nvSpPr>
          <p:cNvPr id="28" name="Rectangle 27">
            <a:extLst>
              <a:ext uri="{FF2B5EF4-FFF2-40B4-BE49-F238E27FC236}">
                <a16:creationId xmlns:a16="http://schemas.microsoft.com/office/drawing/2014/main" id="{2C6EA61A-E71B-BE08-29DF-AFC49F310379}"/>
              </a:ext>
            </a:extLst>
          </p:cNvPr>
          <p:cNvSpPr/>
          <p:nvPr/>
        </p:nvSpPr>
        <p:spPr>
          <a:xfrm>
            <a:off x="0" y="0"/>
            <a:ext cx="2519363" cy="375285"/>
          </a:xfrm>
          <a:prstGeom prst="rect">
            <a:avLst/>
          </a:prstGeom>
          <a:solidFill>
            <a:srgbClr val="5F32A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1" name="Rectangle: Rounded Corners 30">
            <a:extLst>
              <a:ext uri="{FF2B5EF4-FFF2-40B4-BE49-F238E27FC236}">
                <a16:creationId xmlns:a16="http://schemas.microsoft.com/office/drawing/2014/main" id="{8E5C297F-0705-80F9-4979-69B46F6AB51E}"/>
              </a:ext>
            </a:extLst>
          </p:cNvPr>
          <p:cNvSpPr/>
          <p:nvPr/>
        </p:nvSpPr>
        <p:spPr>
          <a:xfrm>
            <a:off x="1761174" y="95249"/>
            <a:ext cx="668654" cy="207645"/>
          </a:xfrm>
          <a:prstGeom prst="roundRect">
            <a:avLst/>
          </a:prstGeom>
          <a:gradFill flip="none" rotWithShape="1">
            <a:gsLst>
              <a:gs pos="0">
                <a:srgbClr val="AE78D6"/>
              </a:gs>
              <a:gs pos="100000">
                <a:srgbClr val="AE78D6">
                  <a:shade val="100000"/>
                  <a:satMod val="115000"/>
                </a:srgbClr>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2" name="Rectangle: Rounded Corners 31">
            <a:extLst>
              <a:ext uri="{FF2B5EF4-FFF2-40B4-BE49-F238E27FC236}">
                <a16:creationId xmlns:a16="http://schemas.microsoft.com/office/drawing/2014/main" id="{01CE8854-792D-814B-01EB-DC695FCFBC96}"/>
              </a:ext>
            </a:extLst>
          </p:cNvPr>
          <p:cNvSpPr/>
          <p:nvPr/>
        </p:nvSpPr>
        <p:spPr>
          <a:xfrm>
            <a:off x="925355" y="95248"/>
            <a:ext cx="668654" cy="207645"/>
          </a:xfrm>
          <a:prstGeom prst="roundRect">
            <a:avLst/>
          </a:prstGeom>
          <a:gradFill flip="none" rotWithShape="1">
            <a:gsLst>
              <a:gs pos="0">
                <a:srgbClr val="AE78D6"/>
              </a:gs>
              <a:gs pos="100000">
                <a:srgbClr val="AE78D6">
                  <a:shade val="100000"/>
                  <a:satMod val="115000"/>
                </a:srgbClr>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4" name="Rectangle: Rounded Corners 33">
            <a:extLst>
              <a:ext uri="{FF2B5EF4-FFF2-40B4-BE49-F238E27FC236}">
                <a16:creationId xmlns:a16="http://schemas.microsoft.com/office/drawing/2014/main" id="{D181F321-BA8F-5247-862B-8F1FB8CB1034}"/>
              </a:ext>
            </a:extLst>
          </p:cNvPr>
          <p:cNvSpPr/>
          <p:nvPr/>
        </p:nvSpPr>
        <p:spPr>
          <a:xfrm>
            <a:off x="1759268" y="95247"/>
            <a:ext cx="668654" cy="207645"/>
          </a:xfrm>
          <a:prstGeom prst="roundRect">
            <a:avLst/>
          </a:prstGeom>
          <a:gradFill flip="none" rotWithShape="1">
            <a:gsLst>
              <a:gs pos="0">
                <a:srgbClr val="AE78D6"/>
              </a:gs>
              <a:gs pos="100000">
                <a:srgbClr val="AE78D6">
                  <a:shade val="100000"/>
                  <a:satMod val="115000"/>
                </a:srgbClr>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pl-PL" sz="800" dirty="0">
                <a:latin typeface="Tahoma" panose="020B0604030504040204" pitchFamily="34" charset="0"/>
                <a:ea typeface="Tahoma" panose="020B0604030504040204" pitchFamily="34" charset="0"/>
                <a:cs typeface="Tahoma" panose="020B0604030504040204" pitchFamily="34" charset="0"/>
              </a:rPr>
              <a:t>5 </a:t>
            </a:r>
            <a:r>
              <a:rPr lang="pl-PL" sz="800" dirty="0" err="1">
                <a:latin typeface="Tahoma" panose="020B0604030504040204" pitchFamily="34" charset="0"/>
                <a:ea typeface="Tahoma" panose="020B0604030504040204" pitchFamily="34" charset="0"/>
                <a:cs typeface="Tahoma" panose="020B0604030504040204" pitchFamily="34" charset="0"/>
              </a:rPr>
              <a:t>days</a:t>
            </a:r>
            <a:endParaRPr lang="pl-PL" sz="800" dirty="0">
              <a:latin typeface="Tahoma" panose="020B0604030504040204" pitchFamily="34" charset="0"/>
              <a:ea typeface="Tahoma" panose="020B0604030504040204" pitchFamily="34" charset="0"/>
              <a:cs typeface="Tahoma" panose="020B0604030504040204" pitchFamily="34" charset="0"/>
            </a:endParaRPr>
          </a:p>
        </p:txBody>
      </p:sp>
      <p:sp>
        <p:nvSpPr>
          <p:cNvPr id="35" name="Rectangle: Rounded Corners 34">
            <a:extLst>
              <a:ext uri="{FF2B5EF4-FFF2-40B4-BE49-F238E27FC236}">
                <a16:creationId xmlns:a16="http://schemas.microsoft.com/office/drawing/2014/main" id="{69296812-024D-D638-7FCA-C79E81E8DEE5}"/>
              </a:ext>
            </a:extLst>
          </p:cNvPr>
          <p:cNvSpPr/>
          <p:nvPr/>
        </p:nvSpPr>
        <p:spPr>
          <a:xfrm>
            <a:off x="931069" y="95247"/>
            <a:ext cx="668654" cy="207645"/>
          </a:xfrm>
          <a:prstGeom prst="roundRect">
            <a:avLst/>
          </a:prstGeom>
          <a:gradFill flip="none" rotWithShape="1">
            <a:gsLst>
              <a:gs pos="0">
                <a:srgbClr val="AE78D6"/>
              </a:gs>
              <a:gs pos="100000">
                <a:srgbClr val="AE78D6">
                  <a:shade val="100000"/>
                  <a:satMod val="115000"/>
                </a:srgbClr>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l-PL" sz="900" dirty="0">
                <a:latin typeface="Tahoma" panose="020B0604030504040204" pitchFamily="34" charset="0"/>
                <a:ea typeface="Tahoma" panose="020B0604030504040204" pitchFamily="34" charset="0"/>
                <a:cs typeface="Tahoma" panose="020B0604030504040204" pitchFamily="34" charset="0"/>
              </a:rPr>
              <a:t>4</a:t>
            </a:r>
          </a:p>
        </p:txBody>
      </p:sp>
      <p:pic>
        <p:nvPicPr>
          <p:cNvPr id="40" name="Picture 39">
            <a:extLst>
              <a:ext uri="{FF2B5EF4-FFF2-40B4-BE49-F238E27FC236}">
                <a16:creationId xmlns:a16="http://schemas.microsoft.com/office/drawing/2014/main" id="{A038EAF8-571B-7927-046F-5D7542E21CFA}"/>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992023" y="123819"/>
            <a:ext cx="150499" cy="150499"/>
          </a:xfrm>
          <a:prstGeom prst="rect">
            <a:avLst/>
          </a:prstGeom>
        </p:spPr>
      </p:pic>
      <p:pic>
        <p:nvPicPr>
          <p:cNvPr id="46" name="Graphic 45" descr="Daily calendar">
            <a:extLst>
              <a:ext uri="{FF2B5EF4-FFF2-40B4-BE49-F238E27FC236}">
                <a16:creationId xmlns:a16="http://schemas.microsoft.com/office/drawing/2014/main" id="{72B86337-9D81-A241-A552-62C8A1CDC81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796419" y="95245"/>
            <a:ext cx="198120" cy="198120"/>
          </a:xfrm>
          <a:prstGeom prst="rect">
            <a:avLst/>
          </a:prstGeom>
        </p:spPr>
      </p:pic>
      <p:sp>
        <p:nvSpPr>
          <p:cNvPr id="47" name="Rectangle: Rounded Corners 46">
            <a:extLst>
              <a:ext uri="{FF2B5EF4-FFF2-40B4-BE49-F238E27FC236}">
                <a16:creationId xmlns:a16="http://schemas.microsoft.com/office/drawing/2014/main" id="{FAD78218-A912-6BD4-C646-18C7BF7C8693}"/>
              </a:ext>
            </a:extLst>
          </p:cNvPr>
          <p:cNvSpPr/>
          <p:nvPr/>
        </p:nvSpPr>
        <p:spPr>
          <a:xfrm>
            <a:off x="403384" y="422910"/>
            <a:ext cx="1712595" cy="375285"/>
          </a:xfrm>
          <a:prstGeom prst="roundRect">
            <a:avLst>
              <a:gd name="adj" fmla="val 50000"/>
            </a:avLst>
          </a:prstGeom>
          <a:solidFill>
            <a:srgbClr val="AE78D6"/>
          </a:solidFill>
          <a:ln cap="rnd" cmpd="sng">
            <a:solidFill>
              <a:schemeClr val="tx1">
                <a:lumMod val="95000"/>
                <a:lumOff val="5000"/>
                <a:alpha val="96000"/>
              </a:schemeClr>
            </a:solidFill>
          </a:ln>
          <a:effectLst>
            <a:softEdge rad="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l-PL" sz="1000" dirty="0" err="1">
                <a:latin typeface="Tahoma" panose="020B0604030504040204" pitchFamily="34" charset="0"/>
                <a:ea typeface="Tahoma" panose="020B0604030504040204" pitchFamily="34" charset="0"/>
                <a:cs typeface="Tahoma" panose="020B0604030504040204" pitchFamily="34" charset="0"/>
              </a:rPr>
              <a:t>Heat</a:t>
            </a:r>
            <a:r>
              <a:rPr lang="pl-PL" sz="1000" dirty="0">
                <a:latin typeface="Tahoma" panose="020B0604030504040204" pitchFamily="34" charset="0"/>
                <a:ea typeface="Tahoma" panose="020B0604030504040204" pitchFamily="34" charset="0"/>
                <a:cs typeface="Tahoma" panose="020B0604030504040204" pitchFamily="34" charset="0"/>
              </a:rPr>
              <a:t> transfer </a:t>
            </a:r>
            <a:r>
              <a:rPr lang="pl-PL" sz="1000" dirty="0" err="1">
                <a:latin typeface="Tahoma" panose="020B0604030504040204" pitchFamily="34" charset="0"/>
                <a:ea typeface="Tahoma" panose="020B0604030504040204" pitchFamily="34" charset="0"/>
                <a:cs typeface="Tahoma" panose="020B0604030504040204" pitchFamily="34" charset="0"/>
              </a:rPr>
              <a:t>basics</a:t>
            </a:r>
            <a:endParaRPr lang="pl-PL" sz="1000" dirty="0">
              <a:latin typeface="Tahoma" panose="020B0604030504040204" pitchFamily="34" charset="0"/>
              <a:ea typeface="Tahoma" panose="020B0604030504040204" pitchFamily="34" charset="0"/>
              <a:cs typeface="Tahoma" panose="020B0604030504040204" pitchFamily="34" charset="0"/>
            </a:endParaRPr>
          </a:p>
        </p:txBody>
      </p:sp>
      <p:cxnSp>
        <p:nvCxnSpPr>
          <p:cNvPr id="49" name="Straight Connector 48">
            <a:extLst>
              <a:ext uri="{FF2B5EF4-FFF2-40B4-BE49-F238E27FC236}">
                <a16:creationId xmlns:a16="http://schemas.microsoft.com/office/drawing/2014/main" id="{13EE3706-9B9C-ABBD-81A3-B2458B33C0F6}"/>
              </a:ext>
            </a:extLst>
          </p:cNvPr>
          <p:cNvCxnSpPr/>
          <p:nvPr/>
        </p:nvCxnSpPr>
        <p:spPr>
          <a:xfrm>
            <a:off x="-1" y="512445"/>
            <a:ext cx="432000" cy="0"/>
          </a:xfrm>
          <a:prstGeom prst="line">
            <a:avLst/>
          </a:prstGeom>
          <a:ln w="127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1C7D03FE-06FC-C94B-9F71-35DDCEEF550F}"/>
              </a:ext>
            </a:extLst>
          </p:cNvPr>
          <p:cNvCxnSpPr/>
          <p:nvPr/>
        </p:nvCxnSpPr>
        <p:spPr>
          <a:xfrm>
            <a:off x="0" y="704850"/>
            <a:ext cx="432000" cy="0"/>
          </a:xfrm>
          <a:prstGeom prst="line">
            <a:avLst/>
          </a:prstGeom>
          <a:ln w="127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6218247D-CB9F-18AB-9310-B63BE90ECB92}"/>
              </a:ext>
            </a:extLst>
          </p:cNvPr>
          <p:cNvCxnSpPr/>
          <p:nvPr/>
        </p:nvCxnSpPr>
        <p:spPr>
          <a:xfrm>
            <a:off x="2087363" y="512445"/>
            <a:ext cx="432000" cy="0"/>
          </a:xfrm>
          <a:prstGeom prst="line">
            <a:avLst/>
          </a:prstGeom>
          <a:ln w="127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E60CA7FF-9C98-8724-56AC-808D20B9B093}"/>
              </a:ext>
            </a:extLst>
          </p:cNvPr>
          <p:cNvCxnSpPr/>
          <p:nvPr/>
        </p:nvCxnSpPr>
        <p:spPr>
          <a:xfrm>
            <a:off x="2087364" y="704850"/>
            <a:ext cx="432000" cy="0"/>
          </a:xfrm>
          <a:prstGeom prst="line">
            <a:avLst/>
          </a:prstGeom>
          <a:ln w="127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pic>
        <p:nvPicPr>
          <p:cNvPr id="3" name="Graphic 2" descr="Bonfire">
            <a:extLst>
              <a:ext uri="{FF2B5EF4-FFF2-40B4-BE49-F238E27FC236}">
                <a16:creationId xmlns:a16="http://schemas.microsoft.com/office/drawing/2014/main" id="{3CB9E245-6D7E-F73C-CEE5-E55388364E9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47979" y="1125855"/>
            <a:ext cx="423545" cy="423545"/>
          </a:xfrm>
          <a:prstGeom prst="rect">
            <a:avLst/>
          </a:prstGeom>
        </p:spPr>
      </p:pic>
      <p:pic>
        <p:nvPicPr>
          <p:cNvPr id="7" name="Picture 6">
            <a:extLst>
              <a:ext uri="{FF2B5EF4-FFF2-40B4-BE49-F238E27FC236}">
                <a16:creationId xmlns:a16="http://schemas.microsoft.com/office/drawing/2014/main" id="{0007E9B1-3A01-2DD9-C688-FCA37702F2B1}"/>
              </a:ext>
            </a:extLst>
          </p:cNvPr>
          <p:cNvPicPr>
            <a:picLocks noChangeAspect="1"/>
          </p:cNvPicPr>
          <p:nvPr/>
        </p:nvPicPr>
        <p:blipFill>
          <a:blip r:embed="rId8">
            <a:clrChange>
              <a:clrFrom>
                <a:srgbClr val="FFFFFF"/>
              </a:clrFrom>
              <a:clrTo>
                <a:srgbClr val="FFFFFF">
                  <a:alpha val="0"/>
                </a:srgbClr>
              </a:clrTo>
            </a:clrChange>
            <a:extLst>
              <a:ext uri="{28A0092B-C50C-407E-A947-70E740481C1C}">
                <a14:useLocalDpi xmlns:a14="http://schemas.microsoft.com/office/drawing/2010/main" val="0"/>
              </a:ext>
              <a:ext uri="{837473B0-CC2E-450A-ABE3-18F120FF3D39}">
                <a1611:picAttrSrcUrl xmlns:a1611="http://schemas.microsoft.com/office/drawing/2016/11/main" r:id="rId9"/>
              </a:ext>
            </a:extLst>
          </a:blip>
          <a:stretch>
            <a:fillRect/>
          </a:stretch>
        </p:blipFill>
        <p:spPr>
          <a:xfrm>
            <a:off x="185549" y="1006659"/>
            <a:ext cx="748404" cy="748404"/>
          </a:xfrm>
          <a:prstGeom prst="rect">
            <a:avLst/>
          </a:prstGeom>
        </p:spPr>
      </p:pic>
      <p:sp>
        <p:nvSpPr>
          <p:cNvPr id="9" name="Rectangle 8">
            <a:extLst>
              <a:ext uri="{FF2B5EF4-FFF2-40B4-BE49-F238E27FC236}">
                <a16:creationId xmlns:a16="http://schemas.microsoft.com/office/drawing/2014/main" id="{ECBB4D96-928E-F9B7-3141-2B54A77D85FA}"/>
              </a:ext>
            </a:extLst>
          </p:cNvPr>
          <p:cNvSpPr/>
          <p:nvPr/>
        </p:nvSpPr>
        <p:spPr>
          <a:xfrm>
            <a:off x="992023" y="1026753"/>
            <a:ext cx="1339650" cy="710381"/>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pl-PL" sz="1400" dirty="0">
                <a:latin typeface="Tahoma" panose="020B0604030504040204" pitchFamily="34" charset="0"/>
                <a:ea typeface="Tahoma" panose="020B0604030504040204" pitchFamily="34" charset="0"/>
                <a:cs typeface="Tahoma" panose="020B0604030504040204" pitchFamily="34" charset="0"/>
              </a:rPr>
              <a:t>1/10 </a:t>
            </a:r>
          </a:p>
          <a:p>
            <a:r>
              <a:rPr lang="pl-PL" sz="1100" dirty="0" err="1">
                <a:latin typeface="Tahoma" panose="020B0604030504040204" pitchFamily="34" charset="0"/>
                <a:ea typeface="Tahoma" panose="020B0604030504040204" pitchFamily="34" charset="0"/>
                <a:cs typeface="Tahoma" panose="020B0604030504040204" pitchFamily="34" charset="0"/>
              </a:rPr>
              <a:t>questions</a:t>
            </a:r>
            <a:r>
              <a:rPr lang="pl-PL" sz="1100" dirty="0">
                <a:latin typeface="Tahoma" panose="020B0604030504040204" pitchFamily="34" charset="0"/>
                <a:ea typeface="Tahoma" panose="020B0604030504040204" pitchFamily="34" charset="0"/>
                <a:cs typeface="Tahoma" panose="020B0604030504040204" pitchFamily="34" charset="0"/>
              </a:rPr>
              <a:t> </a:t>
            </a:r>
            <a:r>
              <a:rPr lang="pl-PL" sz="1100" dirty="0" err="1">
                <a:latin typeface="Tahoma" panose="020B0604030504040204" pitchFamily="34" charset="0"/>
                <a:ea typeface="Tahoma" panose="020B0604030504040204" pitchFamily="34" charset="0"/>
                <a:cs typeface="Tahoma" panose="020B0604030504040204" pitchFamily="34" charset="0"/>
              </a:rPr>
              <a:t>learned</a:t>
            </a:r>
            <a:endParaRPr lang="pl-PL" sz="1400" dirty="0">
              <a:latin typeface="Tahoma" panose="020B0604030504040204" pitchFamily="34" charset="0"/>
              <a:ea typeface="Tahoma" panose="020B0604030504040204" pitchFamily="34" charset="0"/>
              <a:cs typeface="Tahoma" panose="020B0604030504040204" pitchFamily="34" charset="0"/>
            </a:endParaRPr>
          </a:p>
        </p:txBody>
      </p:sp>
      <p:sp>
        <p:nvSpPr>
          <p:cNvPr id="10" name="Rectangle 9">
            <a:extLst>
              <a:ext uri="{FF2B5EF4-FFF2-40B4-BE49-F238E27FC236}">
                <a16:creationId xmlns:a16="http://schemas.microsoft.com/office/drawing/2014/main" id="{1270BB83-0FF9-DA99-EA0D-A51D9D417BBA}"/>
              </a:ext>
            </a:extLst>
          </p:cNvPr>
          <p:cNvSpPr/>
          <p:nvPr/>
        </p:nvSpPr>
        <p:spPr>
          <a:xfrm>
            <a:off x="0" y="2448560"/>
            <a:ext cx="2468880" cy="1035009"/>
          </a:xfrm>
          <a:prstGeom prst="rect">
            <a:avLst/>
          </a:prstGeom>
          <a:noFill/>
          <a:ln>
            <a:gradFill flip="none" rotWithShape="1">
              <a:gsLst>
                <a:gs pos="0">
                  <a:schemeClr val="accent1">
                    <a:lumMod val="5000"/>
                    <a:lumOff val="95000"/>
                  </a:schemeClr>
                </a:gs>
                <a:gs pos="100000">
                  <a:srgbClr val="421C5E"/>
                </a:gs>
              </a:gsLst>
              <a:lin ang="16200000" scaled="1"/>
              <a:tileRect/>
            </a:gra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pl-PL" sz="800" dirty="0">
                <a:solidFill>
                  <a:schemeClr val="accent4"/>
                </a:solidFill>
                <a:latin typeface="Tahoma" panose="020B0604030504040204" pitchFamily="34" charset="0"/>
                <a:ea typeface="Tahoma" panose="020B0604030504040204" pitchFamily="34" charset="0"/>
                <a:cs typeface="Tahoma" panose="020B0604030504040204" pitchFamily="34" charset="0"/>
              </a:rPr>
              <a:t>Q1. </a:t>
            </a:r>
            <a:r>
              <a:rPr lang="pl-PL" sz="800" dirty="0" err="1">
                <a:latin typeface="Tahoma" panose="020B0604030504040204" pitchFamily="34" charset="0"/>
                <a:ea typeface="Tahoma" panose="020B0604030504040204" pitchFamily="34" charset="0"/>
                <a:cs typeface="Tahoma" panose="020B0604030504040204" pitchFamily="34" charset="0"/>
              </a:rPr>
              <a:t>What</a:t>
            </a:r>
            <a:r>
              <a:rPr lang="pl-PL" sz="800" dirty="0">
                <a:latin typeface="Tahoma" panose="020B0604030504040204" pitchFamily="34" charset="0"/>
                <a:ea typeface="Tahoma" panose="020B0604030504040204" pitchFamily="34" charset="0"/>
                <a:cs typeface="Tahoma" panose="020B0604030504040204" pitchFamily="34" charset="0"/>
              </a:rPr>
              <a:t> </a:t>
            </a:r>
            <a:r>
              <a:rPr lang="pl-PL" sz="800" dirty="0" err="1">
                <a:latin typeface="Tahoma" panose="020B0604030504040204" pitchFamily="34" charset="0"/>
                <a:ea typeface="Tahoma" panose="020B0604030504040204" pitchFamily="34" charset="0"/>
                <a:cs typeface="Tahoma" panose="020B0604030504040204" pitchFamily="34" charset="0"/>
              </a:rPr>
              <a:t>is</a:t>
            </a:r>
            <a:r>
              <a:rPr lang="pl-PL" sz="800" dirty="0">
                <a:latin typeface="Tahoma" panose="020B0604030504040204" pitchFamily="34" charset="0"/>
                <a:ea typeface="Tahoma" panose="020B0604030504040204" pitchFamily="34" charset="0"/>
                <a:cs typeface="Tahoma" panose="020B0604030504040204" pitchFamily="34" charset="0"/>
              </a:rPr>
              <a:t> the </a:t>
            </a:r>
            <a:r>
              <a:rPr lang="pl-PL" sz="800" dirty="0" err="1">
                <a:latin typeface="Tahoma" panose="020B0604030504040204" pitchFamily="34" charset="0"/>
                <a:ea typeface="Tahoma" panose="020B0604030504040204" pitchFamily="34" charset="0"/>
                <a:cs typeface="Tahoma" panose="020B0604030504040204" pitchFamily="34" charset="0"/>
              </a:rPr>
              <a:t>first</a:t>
            </a:r>
            <a:r>
              <a:rPr lang="pl-PL" sz="800" dirty="0">
                <a:latin typeface="Tahoma" panose="020B0604030504040204" pitchFamily="34" charset="0"/>
                <a:ea typeface="Tahoma" panose="020B0604030504040204" pitchFamily="34" charset="0"/>
                <a:cs typeface="Tahoma" panose="020B0604030504040204" pitchFamily="34" charset="0"/>
              </a:rPr>
              <a:t> </a:t>
            </a:r>
            <a:r>
              <a:rPr lang="pl-PL" sz="800" dirty="0" err="1">
                <a:latin typeface="Tahoma" panose="020B0604030504040204" pitchFamily="34" charset="0"/>
                <a:ea typeface="Tahoma" panose="020B0604030504040204" pitchFamily="34" charset="0"/>
                <a:cs typeface="Tahoma" panose="020B0604030504040204" pitchFamily="34" charset="0"/>
              </a:rPr>
              <a:t>principle</a:t>
            </a:r>
            <a:r>
              <a:rPr lang="pl-PL" sz="800" dirty="0">
                <a:latin typeface="Tahoma" panose="020B0604030504040204" pitchFamily="34" charset="0"/>
                <a:ea typeface="Tahoma" panose="020B0604030504040204" pitchFamily="34" charset="0"/>
                <a:cs typeface="Tahoma" panose="020B0604030504040204" pitchFamily="34" charset="0"/>
              </a:rPr>
              <a:t> of </a:t>
            </a:r>
            <a:r>
              <a:rPr lang="pl-PL" sz="800" dirty="0" err="1">
                <a:latin typeface="Tahoma" panose="020B0604030504040204" pitchFamily="34" charset="0"/>
                <a:ea typeface="Tahoma" panose="020B0604030504040204" pitchFamily="34" charset="0"/>
                <a:cs typeface="Tahoma" panose="020B0604030504040204" pitchFamily="34" charset="0"/>
              </a:rPr>
              <a:t>thermodynamics</a:t>
            </a:r>
            <a:r>
              <a:rPr lang="pl-PL" sz="800" dirty="0">
                <a:latin typeface="Tahoma" panose="020B0604030504040204" pitchFamily="34" charset="0"/>
                <a:ea typeface="Tahoma" panose="020B0604030504040204" pitchFamily="34" charset="0"/>
                <a:cs typeface="Tahoma" panose="020B0604030504040204" pitchFamily="34" charset="0"/>
              </a:rPr>
              <a:t>?</a:t>
            </a:r>
          </a:p>
          <a:p>
            <a:r>
              <a:rPr lang="pl-PL" sz="800" dirty="0">
                <a:solidFill>
                  <a:schemeClr val="accent4"/>
                </a:solidFill>
                <a:latin typeface="Tahoma" panose="020B0604030504040204" pitchFamily="34" charset="0"/>
                <a:ea typeface="Tahoma" panose="020B0604030504040204" pitchFamily="34" charset="0"/>
                <a:cs typeface="Tahoma" panose="020B0604030504040204" pitchFamily="34" charset="0"/>
              </a:rPr>
              <a:t>Ans. </a:t>
            </a:r>
            <a:r>
              <a:rPr lang="pl-PL" sz="800" dirty="0">
                <a:latin typeface="Tahoma" panose="020B0604030504040204" pitchFamily="34" charset="0"/>
                <a:ea typeface="Tahoma" panose="020B0604030504040204" pitchFamily="34" charset="0"/>
                <a:cs typeface="Tahoma" panose="020B0604030504040204" pitchFamily="34" charset="0"/>
              </a:rPr>
              <a:t>Foundation of Energy </a:t>
            </a:r>
            <a:r>
              <a:rPr lang="pl-PL" sz="800" dirty="0" err="1">
                <a:latin typeface="Tahoma" panose="020B0604030504040204" pitchFamily="34" charset="0"/>
                <a:ea typeface="Tahoma" panose="020B0604030504040204" pitchFamily="34" charset="0"/>
                <a:cs typeface="Tahoma" panose="020B0604030504040204" pitchFamily="34" charset="0"/>
              </a:rPr>
              <a:t>theory</a:t>
            </a:r>
            <a:endParaRPr lang="pl-PL" sz="800" dirty="0">
              <a:latin typeface="Tahoma" panose="020B0604030504040204" pitchFamily="34" charset="0"/>
              <a:ea typeface="Tahoma" panose="020B0604030504040204" pitchFamily="34" charset="0"/>
              <a:cs typeface="Tahoma" panose="020B0604030504040204" pitchFamily="34" charset="0"/>
            </a:endParaRPr>
          </a:p>
          <a:p>
            <a:r>
              <a:rPr lang="pl-PL" sz="800" dirty="0" err="1">
                <a:solidFill>
                  <a:schemeClr val="accent4"/>
                </a:solidFill>
                <a:latin typeface="Tahoma" panose="020B0604030504040204" pitchFamily="34" charset="0"/>
                <a:ea typeface="Tahoma" panose="020B0604030504040204" pitchFamily="34" charset="0"/>
                <a:cs typeface="Tahoma" panose="020B0604030504040204" pitchFamily="34" charset="0"/>
              </a:rPr>
              <a:t>Expl</a:t>
            </a:r>
            <a:r>
              <a:rPr lang="pl-PL" sz="800" dirty="0">
                <a:solidFill>
                  <a:schemeClr val="accent4"/>
                </a:solidFill>
                <a:latin typeface="Tahoma" panose="020B0604030504040204" pitchFamily="34" charset="0"/>
                <a:ea typeface="Tahoma" panose="020B0604030504040204" pitchFamily="34" charset="0"/>
                <a:cs typeface="Tahoma" panose="020B0604030504040204" pitchFamily="34" charset="0"/>
              </a:rPr>
              <a:t>. </a:t>
            </a:r>
            <a:r>
              <a:rPr lang="pl-PL" sz="800" dirty="0">
                <a:latin typeface="Tahoma" panose="020B0604030504040204" pitchFamily="34" charset="0"/>
                <a:ea typeface="Tahoma" panose="020B0604030504040204" pitchFamily="34" charset="0"/>
                <a:cs typeface="Tahoma" panose="020B0604030504040204" pitchFamily="34" charset="0"/>
              </a:rPr>
              <a:t>It </a:t>
            </a:r>
            <a:r>
              <a:rPr lang="en-US" sz="800" dirty="0">
                <a:latin typeface="Tahoma" panose="020B0604030504040204" pitchFamily="34" charset="0"/>
                <a:ea typeface="Tahoma" panose="020B0604030504040204" pitchFamily="34" charset="0"/>
                <a:cs typeface="Tahoma" panose="020B0604030504040204" pitchFamily="34" charset="0"/>
              </a:rPr>
              <a:t>asserts that energy cannot be created or destroyed, only transferred or transformed. This universal law underpins the study of energy interactions, guiding the understanding of energy changes, work, heat, and efficiency in diverse scientific and practical applications.</a:t>
            </a:r>
            <a:endParaRPr lang="pl-PL" sz="800" dirty="0">
              <a:latin typeface="Tahoma" panose="020B0604030504040204" pitchFamily="34" charset="0"/>
              <a:ea typeface="Tahoma" panose="020B0604030504040204" pitchFamily="34" charset="0"/>
              <a:cs typeface="Tahoma" panose="020B0604030504040204" pitchFamily="34" charset="0"/>
            </a:endParaRPr>
          </a:p>
        </p:txBody>
      </p:sp>
      <p:sp>
        <p:nvSpPr>
          <p:cNvPr id="12" name="Rectangle 11">
            <a:extLst>
              <a:ext uri="{FF2B5EF4-FFF2-40B4-BE49-F238E27FC236}">
                <a16:creationId xmlns:a16="http://schemas.microsoft.com/office/drawing/2014/main" id="{06412580-9C48-A203-71A0-4D0AC0924312}"/>
              </a:ext>
            </a:extLst>
          </p:cNvPr>
          <p:cNvSpPr/>
          <p:nvPr/>
        </p:nvSpPr>
        <p:spPr>
          <a:xfrm>
            <a:off x="0" y="3619215"/>
            <a:ext cx="2468880" cy="456198"/>
          </a:xfrm>
          <a:prstGeom prst="rect">
            <a:avLst/>
          </a:prstGeom>
          <a:noFill/>
          <a:ln>
            <a:gradFill flip="none" rotWithShape="1">
              <a:gsLst>
                <a:gs pos="0">
                  <a:schemeClr val="accent1">
                    <a:lumMod val="5000"/>
                    <a:lumOff val="95000"/>
                  </a:schemeClr>
                </a:gs>
                <a:gs pos="100000">
                  <a:srgbClr val="421C5E"/>
                </a:gs>
              </a:gsLst>
              <a:lin ang="16200000" scaled="1"/>
              <a:tileRect/>
            </a:gra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pl-PL" sz="800" dirty="0">
                <a:solidFill>
                  <a:schemeClr val="accent4"/>
                </a:solidFill>
                <a:latin typeface="Tahoma" panose="020B0604030504040204" pitchFamily="34" charset="0"/>
                <a:ea typeface="Tahoma" panose="020B0604030504040204" pitchFamily="34" charset="0"/>
                <a:cs typeface="Tahoma" panose="020B0604030504040204" pitchFamily="34" charset="0"/>
              </a:rPr>
              <a:t>Q2. </a:t>
            </a:r>
            <a:r>
              <a:rPr lang="pl-PL" sz="800" dirty="0">
                <a:solidFill>
                  <a:schemeClr val="bg1"/>
                </a:solidFill>
                <a:latin typeface="Tahoma" panose="020B0604030504040204" pitchFamily="34" charset="0"/>
                <a:ea typeface="Tahoma" panose="020B0604030504040204" pitchFamily="34" charset="0"/>
                <a:cs typeface="Tahoma" panose="020B0604030504040204" pitchFamily="34" charset="0"/>
              </a:rPr>
              <a:t>How </a:t>
            </a:r>
            <a:r>
              <a:rPr lang="pl-PL" sz="800" dirty="0" err="1">
                <a:solidFill>
                  <a:schemeClr val="bg1"/>
                </a:solidFill>
                <a:latin typeface="Tahoma" panose="020B0604030504040204" pitchFamily="34" charset="0"/>
                <a:ea typeface="Tahoma" panose="020B0604030504040204" pitchFamily="34" charset="0"/>
                <a:cs typeface="Tahoma" panose="020B0604030504040204" pitchFamily="34" charset="0"/>
              </a:rPr>
              <a:t>can</a:t>
            </a:r>
            <a:r>
              <a:rPr lang="pl-PL" sz="800" dirty="0">
                <a:solidFill>
                  <a:schemeClr val="bg1"/>
                </a:solidFill>
                <a:latin typeface="Tahoma" panose="020B0604030504040204" pitchFamily="34" charset="0"/>
                <a:ea typeface="Tahoma" panose="020B0604030504040204" pitchFamily="34" charset="0"/>
                <a:cs typeface="Tahoma" panose="020B0604030504040204" pitchFamily="34" charset="0"/>
              </a:rPr>
              <a:t> we </a:t>
            </a:r>
            <a:r>
              <a:rPr lang="pl-PL" sz="800" dirty="0" err="1">
                <a:solidFill>
                  <a:schemeClr val="bg1"/>
                </a:solidFill>
                <a:latin typeface="Tahoma" panose="020B0604030504040204" pitchFamily="34" charset="0"/>
                <a:ea typeface="Tahoma" panose="020B0604030504040204" pitchFamily="34" charset="0"/>
                <a:cs typeface="Tahoma" panose="020B0604030504040204" pitchFamily="34" charset="0"/>
              </a:rPr>
              <a:t>describe</a:t>
            </a:r>
            <a:r>
              <a:rPr lang="pl-PL" sz="800" dirty="0">
                <a:solidFill>
                  <a:schemeClr val="bg1"/>
                </a:solidFill>
                <a:latin typeface="Tahoma" panose="020B0604030504040204" pitchFamily="34" charset="0"/>
                <a:ea typeface="Tahoma" panose="020B0604030504040204" pitchFamily="34" charset="0"/>
                <a:cs typeface="Tahoma" panose="020B0604030504040204" pitchFamily="34" charset="0"/>
              </a:rPr>
              <a:t> </a:t>
            </a:r>
            <a:r>
              <a:rPr lang="pl-PL" sz="800" dirty="0" err="1">
                <a:solidFill>
                  <a:schemeClr val="bg1"/>
                </a:solidFill>
                <a:latin typeface="Tahoma" panose="020B0604030504040204" pitchFamily="34" charset="0"/>
                <a:ea typeface="Tahoma" panose="020B0604030504040204" pitchFamily="34" charset="0"/>
                <a:cs typeface="Tahoma" panose="020B0604030504040204" pitchFamily="34" charset="0"/>
              </a:rPr>
              <a:t>heat</a:t>
            </a:r>
            <a:r>
              <a:rPr lang="pl-PL" sz="800" dirty="0">
                <a:solidFill>
                  <a:schemeClr val="bg1"/>
                </a:solidFill>
                <a:latin typeface="Tahoma" panose="020B0604030504040204" pitchFamily="34" charset="0"/>
                <a:ea typeface="Tahoma" panose="020B0604030504040204" pitchFamily="34" charset="0"/>
                <a:cs typeface="Tahoma" panose="020B0604030504040204" pitchFamily="34" charset="0"/>
              </a:rPr>
              <a:t> transfer?</a:t>
            </a:r>
          </a:p>
          <a:p>
            <a:r>
              <a:rPr lang="pl-PL" sz="800" dirty="0">
                <a:solidFill>
                  <a:schemeClr val="accent4"/>
                </a:solidFill>
                <a:latin typeface="Tahoma" panose="020B0604030504040204" pitchFamily="34" charset="0"/>
                <a:ea typeface="Tahoma" panose="020B0604030504040204" pitchFamily="34" charset="0"/>
                <a:cs typeface="Tahoma" panose="020B0604030504040204" pitchFamily="34" charset="0"/>
              </a:rPr>
              <a:t>Ans. </a:t>
            </a:r>
            <a:r>
              <a:rPr lang="pl-PL" sz="800" dirty="0">
                <a:solidFill>
                  <a:schemeClr val="bg1"/>
                </a:solidFill>
                <a:latin typeface="Tahoma" panose="020B0604030504040204" pitchFamily="34" charset="0"/>
                <a:ea typeface="Tahoma" panose="020B0604030504040204" pitchFamily="34" charset="0"/>
                <a:cs typeface="Tahoma" panose="020B0604030504040204" pitchFamily="34" charset="0"/>
              </a:rPr>
              <a:t>???</a:t>
            </a:r>
          </a:p>
          <a:p>
            <a:r>
              <a:rPr lang="pl-PL" sz="800" dirty="0" err="1">
                <a:solidFill>
                  <a:schemeClr val="accent4"/>
                </a:solidFill>
                <a:latin typeface="Tahoma" panose="020B0604030504040204" pitchFamily="34" charset="0"/>
                <a:ea typeface="Tahoma" panose="020B0604030504040204" pitchFamily="34" charset="0"/>
                <a:cs typeface="Tahoma" panose="020B0604030504040204" pitchFamily="34" charset="0"/>
              </a:rPr>
              <a:t>Expl</a:t>
            </a:r>
            <a:r>
              <a:rPr lang="pl-PL" sz="800" dirty="0">
                <a:solidFill>
                  <a:schemeClr val="accent4"/>
                </a:solidFill>
                <a:latin typeface="Tahoma" panose="020B0604030504040204" pitchFamily="34" charset="0"/>
                <a:ea typeface="Tahoma" panose="020B0604030504040204" pitchFamily="34" charset="0"/>
                <a:cs typeface="Tahoma" panose="020B0604030504040204" pitchFamily="34" charset="0"/>
              </a:rPr>
              <a:t>. </a:t>
            </a:r>
            <a:r>
              <a:rPr lang="pl-PL" sz="800" dirty="0">
                <a:solidFill>
                  <a:schemeClr val="bg1"/>
                </a:solidFill>
                <a:latin typeface="Tahoma" panose="020B0604030504040204" pitchFamily="34" charset="0"/>
                <a:ea typeface="Tahoma" panose="020B0604030504040204" pitchFamily="34" charset="0"/>
                <a:cs typeface="Tahoma" panose="020B0604030504040204" pitchFamily="34" charset="0"/>
              </a:rPr>
              <a:t>???</a:t>
            </a:r>
          </a:p>
          <a:p>
            <a:endParaRPr lang="pl-PL" sz="800" dirty="0">
              <a:latin typeface="Tahoma" panose="020B0604030504040204" pitchFamily="34" charset="0"/>
              <a:ea typeface="Tahoma" panose="020B0604030504040204" pitchFamily="34" charset="0"/>
              <a:cs typeface="Tahoma" panose="020B0604030504040204" pitchFamily="34" charset="0"/>
            </a:endParaRPr>
          </a:p>
        </p:txBody>
      </p:sp>
      <p:sp>
        <p:nvSpPr>
          <p:cNvPr id="16" name="Rectangle: Rounded Corners 15">
            <a:hlinkClick r:id="rId10" action="ppaction://hlinksldjump"/>
            <a:extLst>
              <a:ext uri="{FF2B5EF4-FFF2-40B4-BE49-F238E27FC236}">
                <a16:creationId xmlns:a16="http://schemas.microsoft.com/office/drawing/2014/main" id="{EC16BF0D-17C7-35B2-A969-B8136BB9C1B9}"/>
              </a:ext>
            </a:extLst>
          </p:cNvPr>
          <p:cNvSpPr/>
          <p:nvPr/>
        </p:nvSpPr>
        <p:spPr>
          <a:xfrm>
            <a:off x="368865" y="1832647"/>
            <a:ext cx="1781632" cy="433081"/>
          </a:xfrm>
          <a:prstGeom prst="roundRect">
            <a:avLst>
              <a:gd name="adj" fmla="val 38270"/>
            </a:avLst>
          </a:prstGeom>
          <a:solidFill>
            <a:srgbClr val="FF3B3B"/>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pl-PL" sz="1200" dirty="0" err="1">
                <a:latin typeface="Tahoma" panose="020B0604030504040204" pitchFamily="34" charset="0"/>
                <a:ea typeface="Tahoma" panose="020B0604030504040204" pitchFamily="34" charset="0"/>
                <a:cs typeface="Tahoma" panose="020B0604030504040204" pitchFamily="34" charset="0"/>
              </a:rPr>
              <a:t>Try</a:t>
            </a:r>
            <a:r>
              <a:rPr lang="pl-PL" sz="1200" dirty="0">
                <a:latin typeface="Tahoma" panose="020B0604030504040204" pitchFamily="34" charset="0"/>
                <a:ea typeface="Tahoma" panose="020B0604030504040204" pitchFamily="34" charset="0"/>
                <a:cs typeface="Tahoma" panose="020B0604030504040204" pitchFamily="34" charset="0"/>
              </a:rPr>
              <a:t> </a:t>
            </a:r>
            <a:r>
              <a:rPr lang="pl-PL" sz="1200" dirty="0" err="1">
                <a:latin typeface="Tahoma" panose="020B0604030504040204" pitchFamily="34" charset="0"/>
                <a:ea typeface="Tahoma" panose="020B0604030504040204" pitchFamily="34" charset="0"/>
                <a:cs typeface="Tahoma" panose="020B0604030504040204" pitchFamily="34" charset="0"/>
              </a:rPr>
              <a:t>assessment</a:t>
            </a:r>
            <a:endParaRPr lang="pl-PL" sz="1200" dirty="0">
              <a:latin typeface="Tahoma" panose="020B0604030504040204" pitchFamily="34" charset="0"/>
              <a:ea typeface="Tahoma" panose="020B0604030504040204" pitchFamily="34" charset="0"/>
              <a:cs typeface="Tahoma" panose="020B0604030504040204" pitchFamily="34" charset="0"/>
            </a:endParaRPr>
          </a:p>
        </p:txBody>
      </p:sp>
      <p:pic>
        <p:nvPicPr>
          <p:cNvPr id="18" name="Graphic 17" descr="Back">
            <a:extLst>
              <a:ext uri="{FF2B5EF4-FFF2-40B4-BE49-F238E27FC236}">
                <a16:creationId xmlns:a16="http://schemas.microsoft.com/office/drawing/2014/main" id="{C52117E5-D9C9-A2D8-564E-3670D8D11229}"/>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44813" y="-26903"/>
            <a:ext cx="429055" cy="429055"/>
          </a:xfrm>
          <a:prstGeom prst="rect">
            <a:avLst/>
          </a:prstGeom>
        </p:spPr>
      </p:pic>
      <p:sp>
        <p:nvSpPr>
          <p:cNvPr id="23" name="Rectangle 22">
            <a:extLst>
              <a:ext uri="{FF2B5EF4-FFF2-40B4-BE49-F238E27FC236}">
                <a16:creationId xmlns:a16="http://schemas.microsoft.com/office/drawing/2014/main" id="{C48B57BE-4840-98A3-D484-6C14C11B59E2}"/>
              </a:ext>
            </a:extLst>
          </p:cNvPr>
          <p:cNvSpPr/>
          <p:nvPr/>
        </p:nvSpPr>
        <p:spPr>
          <a:xfrm>
            <a:off x="8237" y="4738984"/>
            <a:ext cx="2468880" cy="456198"/>
          </a:xfrm>
          <a:prstGeom prst="rect">
            <a:avLst/>
          </a:prstGeom>
          <a:noFill/>
          <a:ln>
            <a:gradFill flip="none" rotWithShape="1">
              <a:gsLst>
                <a:gs pos="0">
                  <a:schemeClr val="accent1">
                    <a:lumMod val="5000"/>
                    <a:lumOff val="95000"/>
                  </a:schemeClr>
                </a:gs>
                <a:gs pos="100000">
                  <a:srgbClr val="421C5E"/>
                </a:gs>
              </a:gsLst>
              <a:lin ang="16200000" scaled="1"/>
              <a:tileRect/>
            </a:gra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pl-PL" sz="800" dirty="0">
                <a:solidFill>
                  <a:schemeClr val="accent4"/>
                </a:solidFill>
                <a:latin typeface="Tahoma" panose="020B0604030504040204" pitchFamily="34" charset="0"/>
                <a:ea typeface="Tahoma" panose="020B0604030504040204" pitchFamily="34" charset="0"/>
                <a:cs typeface="Tahoma" panose="020B0604030504040204" pitchFamily="34" charset="0"/>
              </a:rPr>
              <a:t>Q3. </a:t>
            </a:r>
            <a:r>
              <a:rPr lang="pl-PL" sz="800" dirty="0" err="1">
                <a:solidFill>
                  <a:schemeClr val="bg1"/>
                </a:solidFill>
                <a:latin typeface="Tahoma" panose="020B0604030504040204" pitchFamily="34" charset="0"/>
                <a:ea typeface="Tahoma" panose="020B0604030504040204" pitchFamily="34" charset="0"/>
                <a:cs typeface="Tahoma" panose="020B0604030504040204" pitchFamily="34" charset="0"/>
              </a:rPr>
              <a:t>What</a:t>
            </a:r>
            <a:r>
              <a:rPr lang="pl-PL" sz="800" dirty="0">
                <a:solidFill>
                  <a:schemeClr val="bg1"/>
                </a:solidFill>
                <a:latin typeface="Tahoma" panose="020B0604030504040204" pitchFamily="34" charset="0"/>
                <a:ea typeface="Tahoma" panose="020B0604030504040204" pitchFamily="34" charset="0"/>
                <a:cs typeface="Tahoma" panose="020B0604030504040204" pitchFamily="34" charset="0"/>
              </a:rPr>
              <a:t> </a:t>
            </a:r>
            <a:r>
              <a:rPr lang="pl-PL" sz="800" dirty="0" err="1">
                <a:solidFill>
                  <a:schemeClr val="bg1"/>
                </a:solidFill>
                <a:latin typeface="Tahoma" panose="020B0604030504040204" pitchFamily="34" charset="0"/>
                <a:ea typeface="Tahoma" panose="020B0604030504040204" pitchFamily="34" charset="0"/>
                <a:cs typeface="Tahoma" panose="020B0604030504040204" pitchFamily="34" charset="0"/>
              </a:rPr>
              <a:t>is</a:t>
            </a:r>
            <a:r>
              <a:rPr lang="pl-PL" sz="800" dirty="0">
                <a:solidFill>
                  <a:schemeClr val="bg1"/>
                </a:solidFill>
                <a:latin typeface="Tahoma" panose="020B0604030504040204" pitchFamily="34" charset="0"/>
                <a:ea typeface="Tahoma" panose="020B0604030504040204" pitchFamily="34" charset="0"/>
                <a:cs typeface="Tahoma" panose="020B0604030504040204" pitchFamily="34" charset="0"/>
              </a:rPr>
              <a:t> a </a:t>
            </a:r>
            <a:r>
              <a:rPr lang="pl-PL" sz="800" dirty="0" err="1">
                <a:solidFill>
                  <a:schemeClr val="bg1"/>
                </a:solidFill>
                <a:latin typeface="Tahoma" panose="020B0604030504040204" pitchFamily="34" charset="0"/>
                <a:ea typeface="Tahoma" panose="020B0604030504040204" pitchFamily="34" charset="0"/>
                <a:cs typeface="Tahoma" panose="020B0604030504040204" pitchFamily="34" charset="0"/>
              </a:rPr>
              <a:t>closed</a:t>
            </a:r>
            <a:r>
              <a:rPr lang="pl-PL" sz="800" dirty="0">
                <a:solidFill>
                  <a:schemeClr val="bg1"/>
                </a:solidFill>
                <a:latin typeface="Tahoma" panose="020B0604030504040204" pitchFamily="34" charset="0"/>
                <a:ea typeface="Tahoma" panose="020B0604030504040204" pitchFamily="34" charset="0"/>
                <a:cs typeface="Tahoma" panose="020B0604030504040204" pitchFamily="34" charset="0"/>
              </a:rPr>
              <a:t> system ? </a:t>
            </a:r>
          </a:p>
          <a:p>
            <a:r>
              <a:rPr lang="pl-PL" sz="800" dirty="0">
                <a:solidFill>
                  <a:schemeClr val="accent4"/>
                </a:solidFill>
                <a:latin typeface="Tahoma" panose="020B0604030504040204" pitchFamily="34" charset="0"/>
                <a:ea typeface="Tahoma" panose="020B0604030504040204" pitchFamily="34" charset="0"/>
                <a:cs typeface="Tahoma" panose="020B0604030504040204" pitchFamily="34" charset="0"/>
              </a:rPr>
              <a:t>Ans. </a:t>
            </a:r>
            <a:r>
              <a:rPr lang="pl-PL" sz="800" dirty="0">
                <a:solidFill>
                  <a:schemeClr val="bg1"/>
                </a:solidFill>
                <a:latin typeface="Tahoma" panose="020B0604030504040204" pitchFamily="34" charset="0"/>
                <a:ea typeface="Tahoma" panose="020B0604030504040204" pitchFamily="34" charset="0"/>
                <a:cs typeface="Tahoma" panose="020B0604030504040204" pitchFamily="34" charset="0"/>
              </a:rPr>
              <a:t>???</a:t>
            </a:r>
          </a:p>
          <a:p>
            <a:r>
              <a:rPr lang="pl-PL" sz="800" dirty="0" err="1">
                <a:solidFill>
                  <a:schemeClr val="accent4"/>
                </a:solidFill>
                <a:latin typeface="Tahoma" panose="020B0604030504040204" pitchFamily="34" charset="0"/>
                <a:ea typeface="Tahoma" panose="020B0604030504040204" pitchFamily="34" charset="0"/>
                <a:cs typeface="Tahoma" panose="020B0604030504040204" pitchFamily="34" charset="0"/>
              </a:rPr>
              <a:t>Expl</a:t>
            </a:r>
            <a:r>
              <a:rPr lang="pl-PL" sz="800" dirty="0">
                <a:solidFill>
                  <a:schemeClr val="accent4"/>
                </a:solidFill>
                <a:latin typeface="Tahoma" panose="020B0604030504040204" pitchFamily="34" charset="0"/>
                <a:ea typeface="Tahoma" panose="020B0604030504040204" pitchFamily="34" charset="0"/>
                <a:cs typeface="Tahoma" panose="020B0604030504040204" pitchFamily="34" charset="0"/>
              </a:rPr>
              <a:t>. </a:t>
            </a:r>
            <a:r>
              <a:rPr lang="pl-PL" sz="800" dirty="0">
                <a:solidFill>
                  <a:schemeClr val="bg1"/>
                </a:solidFill>
                <a:latin typeface="Tahoma" panose="020B0604030504040204" pitchFamily="34" charset="0"/>
                <a:ea typeface="Tahoma" panose="020B0604030504040204" pitchFamily="34" charset="0"/>
                <a:cs typeface="Tahoma" panose="020B0604030504040204" pitchFamily="34" charset="0"/>
              </a:rPr>
              <a:t>???</a:t>
            </a:r>
          </a:p>
          <a:p>
            <a:endParaRPr lang="pl-PL" sz="8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98519765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rgbClr val="3F1C5A"/>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007E9B1-3A01-2DD9-C688-FCA37702F2B1}"/>
              </a:ext>
            </a:extLst>
          </p:cNvPr>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 y="897253"/>
            <a:ext cx="569917" cy="569917"/>
          </a:xfrm>
          <a:prstGeom prst="rect">
            <a:avLst/>
          </a:prstGeom>
        </p:spPr>
      </p:pic>
      <p:sp>
        <p:nvSpPr>
          <p:cNvPr id="28" name="Rectangle 27">
            <a:extLst>
              <a:ext uri="{FF2B5EF4-FFF2-40B4-BE49-F238E27FC236}">
                <a16:creationId xmlns:a16="http://schemas.microsoft.com/office/drawing/2014/main" id="{2C6EA61A-E71B-BE08-29DF-AFC49F310379}"/>
              </a:ext>
            </a:extLst>
          </p:cNvPr>
          <p:cNvSpPr/>
          <p:nvPr/>
        </p:nvSpPr>
        <p:spPr>
          <a:xfrm>
            <a:off x="0" y="0"/>
            <a:ext cx="2519363" cy="375285"/>
          </a:xfrm>
          <a:prstGeom prst="rect">
            <a:avLst/>
          </a:prstGeom>
          <a:solidFill>
            <a:srgbClr val="5F32A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1" name="Rectangle: Rounded Corners 30">
            <a:extLst>
              <a:ext uri="{FF2B5EF4-FFF2-40B4-BE49-F238E27FC236}">
                <a16:creationId xmlns:a16="http://schemas.microsoft.com/office/drawing/2014/main" id="{8E5C297F-0705-80F9-4979-69B46F6AB51E}"/>
              </a:ext>
            </a:extLst>
          </p:cNvPr>
          <p:cNvSpPr/>
          <p:nvPr/>
        </p:nvSpPr>
        <p:spPr>
          <a:xfrm>
            <a:off x="1761174" y="95249"/>
            <a:ext cx="668654" cy="207645"/>
          </a:xfrm>
          <a:prstGeom prst="roundRect">
            <a:avLst/>
          </a:prstGeom>
          <a:gradFill flip="none" rotWithShape="1">
            <a:gsLst>
              <a:gs pos="0">
                <a:srgbClr val="AE78D6"/>
              </a:gs>
              <a:gs pos="100000">
                <a:srgbClr val="AE78D6">
                  <a:shade val="100000"/>
                  <a:satMod val="115000"/>
                </a:srgbClr>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2" name="Rectangle: Rounded Corners 31">
            <a:extLst>
              <a:ext uri="{FF2B5EF4-FFF2-40B4-BE49-F238E27FC236}">
                <a16:creationId xmlns:a16="http://schemas.microsoft.com/office/drawing/2014/main" id="{01CE8854-792D-814B-01EB-DC695FCFBC96}"/>
              </a:ext>
            </a:extLst>
          </p:cNvPr>
          <p:cNvSpPr/>
          <p:nvPr/>
        </p:nvSpPr>
        <p:spPr>
          <a:xfrm>
            <a:off x="925355" y="95248"/>
            <a:ext cx="668654" cy="207645"/>
          </a:xfrm>
          <a:prstGeom prst="roundRect">
            <a:avLst/>
          </a:prstGeom>
          <a:gradFill flip="none" rotWithShape="1">
            <a:gsLst>
              <a:gs pos="0">
                <a:srgbClr val="AE78D6"/>
              </a:gs>
              <a:gs pos="100000">
                <a:srgbClr val="AE78D6">
                  <a:shade val="100000"/>
                  <a:satMod val="115000"/>
                </a:srgbClr>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4" name="Rectangle: Rounded Corners 33">
            <a:extLst>
              <a:ext uri="{FF2B5EF4-FFF2-40B4-BE49-F238E27FC236}">
                <a16:creationId xmlns:a16="http://schemas.microsoft.com/office/drawing/2014/main" id="{D181F321-BA8F-5247-862B-8F1FB8CB1034}"/>
              </a:ext>
            </a:extLst>
          </p:cNvPr>
          <p:cNvSpPr/>
          <p:nvPr/>
        </p:nvSpPr>
        <p:spPr>
          <a:xfrm>
            <a:off x="1759268" y="95247"/>
            <a:ext cx="668654" cy="207645"/>
          </a:xfrm>
          <a:prstGeom prst="roundRect">
            <a:avLst/>
          </a:prstGeom>
          <a:gradFill flip="none" rotWithShape="1">
            <a:gsLst>
              <a:gs pos="0">
                <a:srgbClr val="AE78D6"/>
              </a:gs>
              <a:gs pos="100000">
                <a:srgbClr val="AE78D6">
                  <a:shade val="100000"/>
                  <a:satMod val="115000"/>
                </a:srgbClr>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pl-PL" sz="800" dirty="0">
                <a:latin typeface="Tahoma" panose="020B0604030504040204" pitchFamily="34" charset="0"/>
                <a:ea typeface="Tahoma" panose="020B0604030504040204" pitchFamily="34" charset="0"/>
                <a:cs typeface="Tahoma" panose="020B0604030504040204" pitchFamily="34" charset="0"/>
              </a:rPr>
              <a:t>5 </a:t>
            </a:r>
            <a:r>
              <a:rPr lang="pl-PL" sz="800" dirty="0" err="1">
                <a:latin typeface="Tahoma" panose="020B0604030504040204" pitchFamily="34" charset="0"/>
                <a:ea typeface="Tahoma" panose="020B0604030504040204" pitchFamily="34" charset="0"/>
                <a:cs typeface="Tahoma" panose="020B0604030504040204" pitchFamily="34" charset="0"/>
              </a:rPr>
              <a:t>days</a:t>
            </a:r>
            <a:endParaRPr lang="pl-PL" sz="800" dirty="0">
              <a:latin typeface="Tahoma" panose="020B0604030504040204" pitchFamily="34" charset="0"/>
              <a:ea typeface="Tahoma" panose="020B0604030504040204" pitchFamily="34" charset="0"/>
              <a:cs typeface="Tahoma" panose="020B0604030504040204" pitchFamily="34" charset="0"/>
            </a:endParaRPr>
          </a:p>
        </p:txBody>
      </p:sp>
      <p:sp>
        <p:nvSpPr>
          <p:cNvPr id="35" name="Rectangle: Rounded Corners 34">
            <a:extLst>
              <a:ext uri="{FF2B5EF4-FFF2-40B4-BE49-F238E27FC236}">
                <a16:creationId xmlns:a16="http://schemas.microsoft.com/office/drawing/2014/main" id="{69296812-024D-D638-7FCA-C79E81E8DEE5}"/>
              </a:ext>
            </a:extLst>
          </p:cNvPr>
          <p:cNvSpPr/>
          <p:nvPr/>
        </p:nvSpPr>
        <p:spPr>
          <a:xfrm>
            <a:off x="931069" y="95247"/>
            <a:ext cx="668654" cy="207645"/>
          </a:xfrm>
          <a:prstGeom prst="roundRect">
            <a:avLst/>
          </a:prstGeom>
          <a:gradFill flip="none" rotWithShape="1">
            <a:gsLst>
              <a:gs pos="0">
                <a:srgbClr val="AE78D6"/>
              </a:gs>
              <a:gs pos="100000">
                <a:srgbClr val="AE78D6">
                  <a:shade val="100000"/>
                  <a:satMod val="115000"/>
                </a:srgbClr>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l-PL" sz="900" dirty="0">
                <a:latin typeface="Tahoma" panose="020B0604030504040204" pitchFamily="34" charset="0"/>
                <a:ea typeface="Tahoma" panose="020B0604030504040204" pitchFamily="34" charset="0"/>
                <a:cs typeface="Tahoma" panose="020B0604030504040204" pitchFamily="34" charset="0"/>
              </a:rPr>
              <a:t>4</a:t>
            </a:r>
          </a:p>
        </p:txBody>
      </p:sp>
      <p:pic>
        <p:nvPicPr>
          <p:cNvPr id="40" name="Picture 39">
            <a:extLst>
              <a:ext uri="{FF2B5EF4-FFF2-40B4-BE49-F238E27FC236}">
                <a16:creationId xmlns:a16="http://schemas.microsoft.com/office/drawing/2014/main" id="{A038EAF8-571B-7927-046F-5D7542E21CFA}"/>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992023" y="123819"/>
            <a:ext cx="150499" cy="150499"/>
          </a:xfrm>
          <a:prstGeom prst="rect">
            <a:avLst/>
          </a:prstGeom>
        </p:spPr>
      </p:pic>
      <p:pic>
        <p:nvPicPr>
          <p:cNvPr id="46" name="Graphic 45" descr="Daily calendar">
            <a:extLst>
              <a:ext uri="{FF2B5EF4-FFF2-40B4-BE49-F238E27FC236}">
                <a16:creationId xmlns:a16="http://schemas.microsoft.com/office/drawing/2014/main" id="{72B86337-9D81-A241-A552-62C8A1CDC812}"/>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796419" y="95245"/>
            <a:ext cx="198120" cy="198120"/>
          </a:xfrm>
          <a:prstGeom prst="rect">
            <a:avLst/>
          </a:prstGeom>
        </p:spPr>
      </p:pic>
      <p:sp>
        <p:nvSpPr>
          <p:cNvPr id="47" name="Rectangle: Rounded Corners 46">
            <a:extLst>
              <a:ext uri="{FF2B5EF4-FFF2-40B4-BE49-F238E27FC236}">
                <a16:creationId xmlns:a16="http://schemas.microsoft.com/office/drawing/2014/main" id="{FAD78218-A912-6BD4-C646-18C7BF7C8693}"/>
              </a:ext>
            </a:extLst>
          </p:cNvPr>
          <p:cNvSpPr/>
          <p:nvPr/>
        </p:nvSpPr>
        <p:spPr>
          <a:xfrm>
            <a:off x="403384" y="422910"/>
            <a:ext cx="1712595" cy="375285"/>
          </a:xfrm>
          <a:prstGeom prst="roundRect">
            <a:avLst>
              <a:gd name="adj" fmla="val 50000"/>
            </a:avLst>
          </a:prstGeom>
          <a:solidFill>
            <a:srgbClr val="AE78D6"/>
          </a:solidFill>
          <a:ln cap="rnd" cmpd="sng">
            <a:solidFill>
              <a:schemeClr val="tx1">
                <a:lumMod val="95000"/>
                <a:lumOff val="5000"/>
                <a:alpha val="96000"/>
              </a:schemeClr>
            </a:solidFill>
          </a:ln>
          <a:effectLst>
            <a:softEdge rad="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l-PL" sz="1000" dirty="0" err="1">
                <a:latin typeface="Tahoma" panose="020B0604030504040204" pitchFamily="34" charset="0"/>
                <a:ea typeface="Tahoma" panose="020B0604030504040204" pitchFamily="34" charset="0"/>
                <a:cs typeface="Tahoma" panose="020B0604030504040204" pitchFamily="34" charset="0"/>
              </a:rPr>
              <a:t>Heat</a:t>
            </a:r>
            <a:r>
              <a:rPr lang="pl-PL" sz="1000" dirty="0">
                <a:latin typeface="Tahoma" panose="020B0604030504040204" pitchFamily="34" charset="0"/>
                <a:ea typeface="Tahoma" panose="020B0604030504040204" pitchFamily="34" charset="0"/>
                <a:cs typeface="Tahoma" panose="020B0604030504040204" pitchFamily="34" charset="0"/>
              </a:rPr>
              <a:t> transfer </a:t>
            </a:r>
            <a:r>
              <a:rPr lang="pl-PL" sz="1000" dirty="0" err="1">
                <a:latin typeface="Tahoma" panose="020B0604030504040204" pitchFamily="34" charset="0"/>
                <a:ea typeface="Tahoma" panose="020B0604030504040204" pitchFamily="34" charset="0"/>
                <a:cs typeface="Tahoma" panose="020B0604030504040204" pitchFamily="34" charset="0"/>
              </a:rPr>
              <a:t>basics</a:t>
            </a:r>
            <a:endParaRPr lang="pl-PL" sz="1000" dirty="0">
              <a:latin typeface="Tahoma" panose="020B0604030504040204" pitchFamily="34" charset="0"/>
              <a:ea typeface="Tahoma" panose="020B0604030504040204" pitchFamily="34" charset="0"/>
              <a:cs typeface="Tahoma" panose="020B0604030504040204" pitchFamily="34" charset="0"/>
            </a:endParaRPr>
          </a:p>
        </p:txBody>
      </p:sp>
      <p:cxnSp>
        <p:nvCxnSpPr>
          <p:cNvPr id="49" name="Straight Connector 48">
            <a:extLst>
              <a:ext uri="{FF2B5EF4-FFF2-40B4-BE49-F238E27FC236}">
                <a16:creationId xmlns:a16="http://schemas.microsoft.com/office/drawing/2014/main" id="{13EE3706-9B9C-ABBD-81A3-B2458B33C0F6}"/>
              </a:ext>
            </a:extLst>
          </p:cNvPr>
          <p:cNvCxnSpPr/>
          <p:nvPr/>
        </p:nvCxnSpPr>
        <p:spPr>
          <a:xfrm>
            <a:off x="-1" y="512445"/>
            <a:ext cx="432000" cy="0"/>
          </a:xfrm>
          <a:prstGeom prst="line">
            <a:avLst/>
          </a:prstGeom>
          <a:ln w="127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1C7D03FE-06FC-C94B-9F71-35DDCEEF550F}"/>
              </a:ext>
            </a:extLst>
          </p:cNvPr>
          <p:cNvCxnSpPr/>
          <p:nvPr/>
        </p:nvCxnSpPr>
        <p:spPr>
          <a:xfrm>
            <a:off x="0" y="704850"/>
            <a:ext cx="432000" cy="0"/>
          </a:xfrm>
          <a:prstGeom prst="line">
            <a:avLst/>
          </a:prstGeom>
          <a:ln w="127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6218247D-CB9F-18AB-9310-B63BE90ECB92}"/>
              </a:ext>
            </a:extLst>
          </p:cNvPr>
          <p:cNvCxnSpPr/>
          <p:nvPr/>
        </p:nvCxnSpPr>
        <p:spPr>
          <a:xfrm>
            <a:off x="2087363" y="512445"/>
            <a:ext cx="432000" cy="0"/>
          </a:xfrm>
          <a:prstGeom prst="line">
            <a:avLst/>
          </a:prstGeom>
          <a:ln w="127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E60CA7FF-9C98-8724-56AC-808D20B9B093}"/>
              </a:ext>
            </a:extLst>
          </p:cNvPr>
          <p:cNvCxnSpPr/>
          <p:nvPr/>
        </p:nvCxnSpPr>
        <p:spPr>
          <a:xfrm>
            <a:off x="2087364" y="704850"/>
            <a:ext cx="432000" cy="0"/>
          </a:xfrm>
          <a:prstGeom prst="line">
            <a:avLst/>
          </a:prstGeom>
          <a:ln w="127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pic>
        <p:nvPicPr>
          <p:cNvPr id="3" name="Graphic 2" descr="Bonfire">
            <a:extLst>
              <a:ext uri="{FF2B5EF4-FFF2-40B4-BE49-F238E27FC236}">
                <a16:creationId xmlns:a16="http://schemas.microsoft.com/office/drawing/2014/main" id="{3CB9E245-6D7E-F73C-CEE5-E55388364E9E}"/>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23690" y="1002405"/>
            <a:ext cx="322534" cy="322534"/>
          </a:xfrm>
          <a:prstGeom prst="rect">
            <a:avLst/>
          </a:prstGeom>
        </p:spPr>
      </p:pic>
      <p:sp>
        <p:nvSpPr>
          <p:cNvPr id="9" name="Rectangle 8">
            <a:extLst>
              <a:ext uri="{FF2B5EF4-FFF2-40B4-BE49-F238E27FC236}">
                <a16:creationId xmlns:a16="http://schemas.microsoft.com/office/drawing/2014/main" id="{ECBB4D96-928E-F9B7-3141-2B54A77D85FA}"/>
              </a:ext>
            </a:extLst>
          </p:cNvPr>
          <p:cNvSpPr/>
          <p:nvPr/>
        </p:nvSpPr>
        <p:spPr>
          <a:xfrm>
            <a:off x="-1" y="1241749"/>
            <a:ext cx="1339650" cy="710381"/>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pl-PL" sz="1400" dirty="0">
                <a:solidFill>
                  <a:schemeClr val="accent4"/>
                </a:solidFill>
                <a:latin typeface="Tahoma" panose="020B0604030504040204" pitchFamily="34" charset="0"/>
                <a:ea typeface="Tahoma" panose="020B0604030504040204" pitchFamily="34" charset="0"/>
                <a:cs typeface="Tahoma" panose="020B0604030504040204" pitchFamily="34" charset="0"/>
              </a:rPr>
              <a:t>1/10 </a:t>
            </a:r>
          </a:p>
        </p:txBody>
      </p:sp>
      <p:pic>
        <p:nvPicPr>
          <p:cNvPr id="2" name="Graphic 1" descr="Back">
            <a:hlinkClick r:id="rId10" action="ppaction://hlinksldjump"/>
            <a:extLst>
              <a:ext uri="{FF2B5EF4-FFF2-40B4-BE49-F238E27FC236}">
                <a16:creationId xmlns:a16="http://schemas.microsoft.com/office/drawing/2014/main" id="{C67BDB14-AE76-C50E-B3CC-1DBB5BBC2760}"/>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44813" y="-26903"/>
            <a:ext cx="429055" cy="429055"/>
          </a:xfrm>
          <a:prstGeom prst="rect">
            <a:avLst/>
          </a:prstGeom>
        </p:spPr>
      </p:pic>
      <p:sp>
        <p:nvSpPr>
          <p:cNvPr id="4" name="Rectangle 3">
            <a:extLst>
              <a:ext uri="{FF2B5EF4-FFF2-40B4-BE49-F238E27FC236}">
                <a16:creationId xmlns:a16="http://schemas.microsoft.com/office/drawing/2014/main" id="{F9B0CADE-8BF2-6526-6674-E3611E86F2EC}"/>
              </a:ext>
            </a:extLst>
          </p:cNvPr>
          <p:cNvSpPr/>
          <p:nvPr/>
        </p:nvSpPr>
        <p:spPr>
          <a:xfrm>
            <a:off x="569915" y="1002405"/>
            <a:ext cx="1898965" cy="64741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l-PL" sz="1200" dirty="0" err="1">
                <a:latin typeface="Tahoma" panose="020B0604030504040204" pitchFamily="34" charset="0"/>
                <a:ea typeface="Tahoma" panose="020B0604030504040204" pitchFamily="34" charset="0"/>
                <a:cs typeface="Tahoma" panose="020B0604030504040204" pitchFamily="34" charset="0"/>
              </a:rPr>
              <a:t>What</a:t>
            </a:r>
            <a:r>
              <a:rPr lang="pl-PL" sz="1200" dirty="0">
                <a:latin typeface="Tahoma" panose="020B0604030504040204" pitchFamily="34" charset="0"/>
                <a:ea typeface="Tahoma" panose="020B0604030504040204" pitchFamily="34" charset="0"/>
                <a:cs typeface="Tahoma" panose="020B0604030504040204" pitchFamily="34" charset="0"/>
              </a:rPr>
              <a:t> </a:t>
            </a:r>
            <a:r>
              <a:rPr lang="pl-PL" sz="1200" dirty="0" err="1">
                <a:latin typeface="Tahoma" panose="020B0604030504040204" pitchFamily="34" charset="0"/>
                <a:ea typeface="Tahoma" panose="020B0604030504040204" pitchFamily="34" charset="0"/>
                <a:cs typeface="Tahoma" panose="020B0604030504040204" pitchFamily="34" charset="0"/>
              </a:rPr>
              <a:t>is</a:t>
            </a:r>
            <a:r>
              <a:rPr lang="pl-PL" sz="1200" dirty="0">
                <a:latin typeface="Tahoma" panose="020B0604030504040204" pitchFamily="34" charset="0"/>
                <a:ea typeface="Tahoma" panose="020B0604030504040204" pitchFamily="34" charset="0"/>
                <a:cs typeface="Tahoma" panose="020B0604030504040204" pitchFamily="34" charset="0"/>
              </a:rPr>
              <a:t> the </a:t>
            </a:r>
            <a:r>
              <a:rPr lang="pl-PL" sz="1200" dirty="0" err="1">
                <a:latin typeface="Tahoma" panose="020B0604030504040204" pitchFamily="34" charset="0"/>
                <a:ea typeface="Tahoma" panose="020B0604030504040204" pitchFamily="34" charset="0"/>
                <a:cs typeface="Tahoma" panose="020B0604030504040204" pitchFamily="34" charset="0"/>
              </a:rPr>
              <a:t>first</a:t>
            </a:r>
            <a:r>
              <a:rPr lang="pl-PL" sz="1200" dirty="0">
                <a:latin typeface="Tahoma" panose="020B0604030504040204" pitchFamily="34" charset="0"/>
                <a:ea typeface="Tahoma" panose="020B0604030504040204" pitchFamily="34" charset="0"/>
                <a:cs typeface="Tahoma" panose="020B0604030504040204" pitchFamily="34" charset="0"/>
              </a:rPr>
              <a:t> </a:t>
            </a:r>
            <a:r>
              <a:rPr lang="pl-PL" sz="1200" dirty="0" err="1">
                <a:latin typeface="Tahoma" panose="020B0604030504040204" pitchFamily="34" charset="0"/>
                <a:ea typeface="Tahoma" panose="020B0604030504040204" pitchFamily="34" charset="0"/>
                <a:cs typeface="Tahoma" panose="020B0604030504040204" pitchFamily="34" charset="0"/>
              </a:rPr>
              <a:t>principle</a:t>
            </a:r>
            <a:r>
              <a:rPr lang="pl-PL" sz="1200" dirty="0">
                <a:latin typeface="Tahoma" panose="020B0604030504040204" pitchFamily="34" charset="0"/>
                <a:ea typeface="Tahoma" panose="020B0604030504040204" pitchFamily="34" charset="0"/>
                <a:cs typeface="Tahoma" panose="020B0604030504040204" pitchFamily="34" charset="0"/>
              </a:rPr>
              <a:t> of </a:t>
            </a:r>
            <a:r>
              <a:rPr lang="pl-PL" sz="1200" dirty="0" err="1">
                <a:latin typeface="Tahoma" panose="020B0604030504040204" pitchFamily="34" charset="0"/>
                <a:ea typeface="Tahoma" panose="020B0604030504040204" pitchFamily="34" charset="0"/>
                <a:cs typeface="Tahoma" panose="020B0604030504040204" pitchFamily="34" charset="0"/>
              </a:rPr>
              <a:t>thermodynamics</a:t>
            </a:r>
            <a:r>
              <a:rPr lang="pl-PL" sz="1200" dirty="0">
                <a:latin typeface="Tahoma" panose="020B0604030504040204" pitchFamily="34" charset="0"/>
                <a:ea typeface="Tahoma" panose="020B0604030504040204" pitchFamily="34" charset="0"/>
                <a:cs typeface="Tahoma" panose="020B0604030504040204" pitchFamily="34" charset="0"/>
              </a:rPr>
              <a:t>?</a:t>
            </a:r>
          </a:p>
          <a:p>
            <a:pPr algn="ctr"/>
            <a:endParaRPr lang="pl-PL" sz="1200" dirty="0"/>
          </a:p>
        </p:txBody>
      </p:sp>
      <p:sp>
        <p:nvSpPr>
          <p:cNvPr id="5" name="Rectangle: Rounded Corners 4">
            <a:hlinkClick r:id="rId13" action="ppaction://hlinksldjump"/>
            <a:extLst>
              <a:ext uri="{FF2B5EF4-FFF2-40B4-BE49-F238E27FC236}">
                <a16:creationId xmlns:a16="http://schemas.microsoft.com/office/drawing/2014/main" id="{1355797E-5584-FBE0-00C0-5EB40841E43A}"/>
              </a:ext>
            </a:extLst>
          </p:cNvPr>
          <p:cNvSpPr/>
          <p:nvPr/>
        </p:nvSpPr>
        <p:spPr>
          <a:xfrm>
            <a:off x="68127" y="1811666"/>
            <a:ext cx="2383109" cy="569917"/>
          </a:xfrm>
          <a:prstGeom prst="roundRect">
            <a:avLst>
              <a:gd name="adj" fmla="val 50000"/>
            </a:avLst>
          </a:prstGeom>
          <a:solidFill>
            <a:srgbClr val="2F1543"/>
          </a:solid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pl-PL" sz="1100" dirty="0">
                <a:latin typeface="Tahoma" panose="020B0604030504040204" pitchFamily="34" charset="0"/>
                <a:ea typeface="Tahoma" panose="020B0604030504040204" pitchFamily="34" charset="0"/>
                <a:cs typeface="Tahoma" panose="020B0604030504040204" pitchFamily="34" charset="0"/>
              </a:rPr>
              <a:t>Foundation of Energy </a:t>
            </a:r>
            <a:r>
              <a:rPr lang="pl-PL" sz="1100" dirty="0" err="1">
                <a:latin typeface="Tahoma" panose="020B0604030504040204" pitchFamily="34" charset="0"/>
                <a:ea typeface="Tahoma" panose="020B0604030504040204" pitchFamily="34" charset="0"/>
                <a:cs typeface="Tahoma" panose="020B0604030504040204" pitchFamily="34" charset="0"/>
              </a:rPr>
              <a:t>theory</a:t>
            </a:r>
            <a:endParaRPr lang="pl-PL" sz="1100" dirty="0">
              <a:latin typeface="Tahoma" panose="020B0604030504040204" pitchFamily="34" charset="0"/>
              <a:ea typeface="Tahoma" panose="020B0604030504040204" pitchFamily="34" charset="0"/>
              <a:cs typeface="Tahoma" panose="020B0604030504040204" pitchFamily="34" charset="0"/>
            </a:endParaRPr>
          </a:p>
        </p:txBody>
      </p:sp>
      <p:sp>
        <p:nvSpPr>
          <p:cNvPr id="6" name="Rectangle: Rounded Corners 5">
            <a:hlinkClick r:id="rId14" action="ppaction://hlinksldjump"/>
            <a:extLst>
              <a:ext uri="{FF2B5EF4-FFF2-40B4-BE49-F238E27FC236}">
                <a16:creationId xmlns:a16="http://schemas.microsoft.com/office/drawing/2014/main" id="{21D4C764-FD59-DC81-9A28-6E6F3012F8B4}"/>
              </a:ext>
            </a:extLst>
          </p:cNvPr>
          <p:cNvSpPr/>
          <p:nvPr/>
        </p:nvSpPr>
        <p:spPr>
          <a:xfrm>
            <a:off x="68127" y="2491600"/>
            <a:ext cx="2383109" cy="569917"/>
          </a:xfrm>
          <a:prstGeom prst="roundRect">
            <a:avLst>
              <a:gd name="adj" fmla="val 50000"/>
            </a:avLst>
          </a:prstGeom>
          <a:solidFill>
            <a:srgbClr val="2F1543"/>
          </a:solid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pl-PL" sz="1100" dirty="0" err="1">
                <a:latin typeface="Tahoma" panose="020B0604030504040204" pitchFamily="34" charset="0"/>
                <a:ea typeface="Tahoma" panose="020B0604030504040204" pitchFamily="34" charset="0"/>
                <a:cs typeface="Tahoma" panose="020B0604030504040204" pitchFamily="34" charset="0"/>
              </a:rPr>
              <a:t>Something</a:t>
            </a:r>
            <a:r>
              <a:rPr lang="pl-PL" sz="1100" dirty="0">
                <a:latin typeface="Tahoma" panose="020B0604030504040204" pitchFamily="34" charset="0"/>
                <a:ea typeface="Tahoma" panose="020B0604030504040204" pitchFamily="34" charset="0"/>
                <a:cs typeface="Tahoma" panose="020B0604030504040204" pitchFamily="34" charset="0"/>
              </a:rPr>
              <a:t> </a:t>
            </a:r>
            <a:r>
              <a:rPr lang="pl-PL" sz="1100" dirty="0" err="1">
                <a:latin typeface="Tahoma" panose="020B0604030504040204" pitchFamily="34" charset="0"/>
                <a:ea typeface="Tahoma" panose="020B0604030504040204" pitchFamily="34" charset="0"/>
                <a:cs typeface="Tahoma" panose="020B0604030504040204" pitchFamily="34" charset="0"/>
              </a:rPr>
              <a:t>stupid</a:t>
            </a:r>
            <a:endParaRPr lang="pl-PL" sz="1100" dirty="0">
              <a:latin typeface="Tahoma" panose="020B0604030504040204" pitchFamily="34" charset="0"/>
              <a:ea typeface="Tahoma" panose="020B0604030504040204" pitchFamily="34" charset="0"/>
              <a:cs typeface="Tahoma" panose="020B0604030504040204" pitchFamily="34" charset="0"/>
            </a:endParaRPr>
          </a:p>
        </p:txBody>
      </p:sp>
      <p:sp>
        <p:nvSpPr>
          <p:cNvPr id="8" name="Rectangle: Rounded Corners 7">
            <a:hlinkClick r:id="rId14" action="ppaction://hlinksldjump"/>
            <a:extLst>
              <a:ext uri="{FF2B5EF4-FFF2-40B4-BE49-F238E27FC236}">
                <a16:creationId xmlns:a16="http://schemas.microsoft.com/office/drawing/2014/main" id="{28B5E81C-6025-A9EB-CA66-BC240A36AB92}"/>
              </a:ext>
            </a:extLst>
          </p:cNvPr>
          <p:cNvSpPr/>
          <p:nvPr/>
        </p:nvSpPr>
        <p:spPr>
          <a:xfrm>
            <a:off x="68127" y="3171534"/>
            <a:ext cx="2383109" cy="569917"/>
          </a:xfrm>
          <a:prstGeom prst="roundRect">
            <a:avLst>
              <a:gd name="adj" fmla="val 50000"/>
            </a:avLst>
          </a:prstGeom>
          <a:solidFill>
            <a:srgbClr val="2F1543"/>
          </a:solid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pl-PL" sz="1100" dirty="0" err="1">
                <a:latin typeface="Tahoma" panose="020B0604030504040204" pitchFamily="34" charset="0"/>
                <a:ea typeface="Tahoma" panose="020B0604030504040204" pitchFamily="34" charset="0"/>
                <a:cs typeface="Tahoma" panose="020B0604030504040204" pitchFamily="34" charset="0"/>
              </a:rPr>
              <a:t>Something</a:t>
            </a:r>
            <a:r>
              <a:rPr lang="pl-PL" sz="1100" dirty="0">
                <a:latin typeface="Tahoma" panose="020B0604030504040204" pitchFamily="34" charset="0"/>
                <a:ea typeface="Tahoma" panose="020B0604030504040204" pitchFamily="34" charset="0"/>
                <a:cs typeface="Tahoma" panose="020B0604030504040204" pitchFamily="34" charset="0"/>
              </a:rPr>
              <a:t> </a:t>
            </a:r>
            <a:r>
              <a:rPr lang="pl-PL" sz="1100" dirty="0" err="1">
                <a:latin typeface="Tahoma" panose="020B0604030504040204" pitchFamily="34" charset="0"/>
                <a:ea typeface="Tahoma" panose="020B0604030504040204" pitchFamily="34" charset="0"/>
                <a:cs typeface="Tahoma" panose="020B0604030504040204" pitchFamily="34" charset="0"/>
              </a:rPr>
              <a:t>stupid</a:t>
            </a:r>
            <a:r>
              <a:rPr lang="pl-PL" sz="1100" dirty="0">
                <a:latin typeface="Tahoma" panose="020B0604030504040204" pitchFamily="34" charset="0"/>
                <a:ea typeface="Tahoma" panose="020B0604030504040204" pitchFamily="34" charset="0"/>
                <a:cs typeface="Tahoma" panose="020B0604030504040204" pitchFamily="34" charset="0"/>
              </a:rPr>
              <a:t> </a:t>
            </a:r>
            <a:r>
              <a:rPr lang="pl-PL" sz="1100" dirty="0" err="1">
                <a:latin typeface="Tahoma" panose="020B0604030504040204" pitchFamily="34" charset="0"/>
                <a:ea typeface="Tahoma" panose="020B0604030504040204" pitchFamily="34" charset="0"/>
                <a:cs typeface="Tahoma" panose="020B0604030504040204" pitchFamily="34" charset="0"/>
              </a:rPr>
              <a:t>too</a:t>
            </a:r>
            <a:endParaRPr lang="pl-PL" sz="1100" dirty="0">
              <a:latin typeface="Tahoma" panose="020B0604030504040204" pitchFamily="34" charset="0"/>
              <a:ea typeface="Tahoma" panose="020B0604030504040204" pitchFamily="34" charset="0"/>
              <a:cs typeface="Tahoma" panose="020B0604030504040204" pitchFamily="34" charset="0"/>
            </a:endParaRPr>
          </a:p>
        </p:txBody>
      </p:sp>
      <p:sp>
        <p:nvSpPr>
          <p:cNvPr id="11" name="Rectangle: Rounded Corners 10">
            <a:hlinkClick r:id="rId14" action="ppaction://hlinksldjump"/>
            <a:extLst>
              <a:ext uri="{FF2B5EF4-FFF2-40B4-BE49-F238E27FC236}">
                <a16:creationId xmlns:a16="http://schemas.microsoft.com/office/drawing/2014/main" id="{11B611C7-0133-477C-704B-35873252F2E6}"/>
              </a:ext>
            </a:extLst>
          </p:cNvPr>
          <p:cNvSpPr/>
          <p:nvPr/>
        </p:nvSpPr>
        <p:spPr>
          <a:xfrm>
            <a:off x="68127" y="3851468"/>
            <a:ext cx="2383109" cy="569917"/>
          </a:xfrm>
          <a:prstGeom prst="roundRect">
            <a:avLst>
              <a:gd name="adj" fmla="val 50000"/>
            </a:avLst>
          </a:prstGeom>
          <a:solidFill>
            <a:srgbClr val="2F1543"/>
          </a:solid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pl-PL" sz="1100" dirty="0" err="1">
                <a:latin typeface="Tahoma" panose="020B0604030504040204" pitchFamily="34" charset="0"/>
                <a:ea typeface="Tahoma" panose="020B0604030504040204" pitchFamily="34" charset="0"/>
                <a:cs typeface="Tahoma" panose="020B0604030504040204" pitchFamily="34" charset="0"/>
              </a:rPr>
              <a:t>Something</a:t>
            </a:r>
            <a:r>
              <a:rPr lang="pl-PL" sz="1100" dirty="0">
                <a:latin typeface="Tahoma" panose="020B0604030504040204" pitchFamily="34" charset="0"/>
                <a:ea typeface="Tahoma" panose="020B0604030504040204" pitchFamily="34" charset="0"/>
                <a:cs typeface="Tahoma" panose="020B0604030504040204" pitchFamily="34" charset="0"/>
              </a:rPr>
              <a:t> </a:t>
            </a:r>
            <a:r>
              <a:rPr lang="pl-PL" sz="1100" dirty="0" err="1">
                <a:latin typeface="Tahoma" panose="020B0604030504040204" pitchFamily="34" charset="0"/>
                <a:ea typeface="Tahoma" panose="020B0604030504040204" pitchFamily="34" charset="0"/>
                <a:cs typeface="Tahoma" panose="020B0604030504040204" pitchFamily="34" charset="0"/>
              </a:rPr>
              <a:t>stupid</a:t>
            </a:r>
            <a:r>
              <a:rPr lang="pl-PL" sz="1100" dirty="0">
                <a:latin typeface="Tahoma" panose="020B0604030504040204" pitchFamily="34" charset="0"/>
                <a:ea typeface="Tahoma" panose="020B0604030504040204" pitchFamily="34" charset="0"/>
                <a:cs typeface="Tahoma" panose="020B0604030504040204" pitchFamily="34" charset="0"/>
              </a:rPr>
              <a:t> </a:t>
            </a:r>
            <a:r>
              <a:rPr lang="pl-PL" sz="1100" dirty="0" err="1">
                <a:latin typeface="Tahoma" panose="020B0604030504040204" pitchFamily="34" charset="0"/>
                <a:ea typeface="Tahoma" panose="020B0604030504040204" pitchFamily="34" charset="0"/>
                <a:cs typeface="Tahoma" panose="020B0604030504040204" pitchFamily="34" charset="0"/>
              </a:rPr>
              <a:t>again</a:t>
            </a:r>
            <a:endParaRPr lang="pl-PL" sz="11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00256666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rgbClr val="3F1C5A"/>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007E9B1-3A01-2DD9-C688-FCA37702F2B1}"/>
              </a:ext>
            </a:extLst>
          </p:cNvPr>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 y="897253"/>
            <a:ext cx="569917" cy="569917"/>
          </a:xfrm>
          <a:prstGeom prst="rect">
            <a:avLst/>
          </a:prstGeom>
        </p:spPr>
      </p:pic>
      <p:sp>
        <p:nvSpPr>
          <p:cNvPr id="28" name="Rectangle 27">
            <a:extLst>
              <a:ext uri="{FF2B5EF4-FFF2-40B4-BE49-F238E27FC236}">
                <a16:creationId xmlns:a16="http://schemas.microsoft.com/office/drawing/2014/main" id="{2C6EA61A-E71B-BE08-29DF-AFC49F310379}"/>
              </a:ext>
            </a:extLst>
          </p:cNvPr>
          <p:cNvSpPr/>
          <p:nvPr/>
        </p:nvSpPr>
        <p:spPr>
          <a:xfrm>
            <a:off x="0" y="0"/>
            <a:ext cx="2519363" cy="375285"/>
          </a:xfrm>
          <a:prstGeom prst="rect">
            <a:avLst/>
          </a:prstGeom>
          <a:solidFill>
            <a:srgbClr val="5F32A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1" name="Rectangle: Rounded Corners 30">
            <a:extLst>
              <a:ext uri="{FF2B5EF4-FFF2-40B4-BE49-F238E27FC236}">
                <a16:creationId xmlns:a16="http://schemas.microsoft.com/office/drawing/2014/main" id="{8E5C297F-0705-80F9-4979-69B46F6AB51E}"/>
              </a:ext>
            </a:extLst>
          </p:cNvPr>
          <p:cNvSpPr/>
          <p:nvPr/>
        </p:nvSpPr>
        <p:spPr>
          <a:xfrm>
            <a:off x="1761174" y="95249"/>
            <a:ext cx="668654" cy="207645"/>
          </a:xfrm>
          <a:prstGeom prst="roundRect">
            <a:avLst/>
          </a:prstGeom>
          <a:gradFill flip="none" rotWithShape="1">
            <a:gsLst>
              <a:gs pos="0">
                <a:srgbClr val="AE78D6"/>
              </a:gs>
              <a:gs pos="100000">
                <a:srgbClr val="AE78D6">
                  <a:shade val="100000"/>
                  <a:satMod val="115000"/>
                </a:srgbClr>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2" name="Rectangle: Rounded Corners 31">
            <a:extLst>
              <a:ext uri="{FF2B5EF4-FFF2-40B4-BE49-F238E27FC236}">
                <a16:creationId xmlns:a16="http://schemas.microsoft.com/office/drawing/2014/main" id="{01CE8854-792D-814B-01EB-DC695FCFBC96}"/>
              </a:ext>
            </a:extLst>
          </p:cNvPr>
          <p:cNvSpPr/>
          <p:nvPr/>
        </p:nvSpPr>
        <p:spPr>
          <a:xfrm>
            <a:off x="925355" y="95248"/>
            <a:ext cx="668654" cy="207645"/>
          </a:xfrm>
          <a:prstGeom prst="roundRect">
            <a:avLst/>
          </a:prstGeom>
          <a:gradFill flip="none" rotWithShape="1">
            <a:gsLst>
              <a:gs pos="0">
                <a:srgbClr val="AE78D6"/>
              </a:gs>
              <a:gs pos="100000">
                <a:srgbClr val="AE78D6">
                  <a:shade val="100000"/>
                  <a:satMod val="115000"/>
                </a:srgbClr>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4" name="Rectangle: Rounded Corners 33">
            <a:extLst>
              <a:ext uri="{FF2B5EF4-FFF2-40B4-BE49-F238E27FC236}">
                <a16:creationId xmlns:a16="http://schemas.microsoft.com/office/drawing/2014/main" id="{D181F321-BA8F-5247-862B-8F1FB8CB1034}"/>
              </a:ext>
            </a:extLst>
          </p:cNvPr>
          <p:cNvSpPr/>
          <p:nvPr/>
        </p:nvSpPr>
        <p:spPr>
          <a:xfrm>
            <a:off x="1759268" y="95247"/>
            <a:ext cx="668654" cy="207645"/>
          </a:xfrm>
          <a:prstGeom prst="roundRect">
            <a:avLst/>
          </a:prstGeom>
          <a:gradFill flip="none" rotWithShape="1">
            <a:gsLst>
              <a:gs pos="0">
                <a:srgbClr val="AE78D6"/>
              </a:gs>
              <a:gs pos="100000">
                <a:srgbClr val="AE78D6">
                  <a:shade val="100000"/>
                  <a:satMod val="115000"/>
                </a:srgbClr>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pl-PL" sz="800" dirty="0">
                <a:latin typeface="Tahoma" panose="020B0604030504040204" pitchFamily="34" charset="0"/>
                <a:ea typeface="Tahoma" panose="020B0604030504040204" pitchFamily="34" charset="0"/>
                <a:cs typeface="Tahoma" panose="020B0604030504040204" pitchFamily="34" charset="0"/>
              </a:rPr>
              <a:t>5 </a:t>
            </a:r>
            <a:r>
              <a:rPr lang="pl-PL" sz="800" dirty="0" err="1">
                <a:latin typeface="Tahoma" panose="020B0604030504040204" pitchFamily="34" charset="0"/>
                <a:ea typeface="Tahoma" panose="020B0604030504040204" pitchFamily="34" charset="0"/>
                <a:cs typeface="Tahoma" panose="020B0604030504040204" pitchFamily="34" charset="0"/>
              </a:rPr>
              <a:t>days</a:t>
            </a:r>
            <a:endParaRPr lang="pl-PL" sz="800" dirty="0">
              <a:latin typeface="Tahoma" panose="020B0604030504040204" pitchFamily="34" charset="0"/>
              <a:ea typeface="Tahoma" panose="020B0604030504040204" pitchFamily="34" charset="0"/>
              <a:cs typeface="Tahoma" panose="020B0604030504040204" pitchFamily="34" charset="0"/>
            </a:endParaRPr>
          </a:p>
        </p:txBody>
      </p:sp>
      <p:sp>
        <p:nvSpPr>
          <p:cNvPr id="35" name="Rectangle: Rounded Corners 34">
            <a:extLst>
              <a:ext uri="{FF2B5EF4-FFF2-40B4-BE49-F238E27FC236}">
                <a16:creationId xmlns:a16="http://schemas.microsoft.com/office/drawing/2014/main" id="{69296812-024D-D638-7FCA-C79E81E8DEE5}"/>
              </a:ext>
            </a:extLst>
          </p:cNvPr>
          <p:cNvSpPr/>
          <p:nvPr/>
        </p:nvSpPr>
        <p:spPr>
          <a:xfrm>
            <a:off x="931069" y="95247"/>
            <a:ext cx="668654" cy="207645"/>
          </a:xfrm>
          <a:prstGeom prst="roundRect">
            <a:avLst/>
          </a:prstGeom>
          <a:gradFill flip="none" rotWithShape="1">
            <a:gsLst>
              <a:gs pos="0">
                <a:srgbClr val="AE78D6"/>
              </a:gs>
              <a:gs pos="100000">
                <a:srgbClr val="AE78D6">
                  <a:shade val="100000"/>
                  <a:satMod val="115000"/>
                </a:srgbClr>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l-PL" sz="900" dirty="0">
                <a:latin typeface="Tahoma" panose="020B0604030504040204" pitchFamily="34" charset="0"/>
                <a:ea typeface="Tahoma" panose="020B0604030504040204" pitchFamily="34" charset="0"/>
                <a:cs typeface="Tahoma" panose="020B0604030504040204" pitchFamily="34" charset="0"/>
              </a:rPr>
              <a:t>4</a:t>
            </a:r>
          </a:p>
        </p:txBody>
      </p:sp>
      <p:pic>
        <p:nvPicPr>
          <p:cNvPr id="40" name="Picture 39">
            <a:extLst>
              <a:ext uri="{FF2B5EF4-FFF2-40B4-BE49-F238E27FC236}">
                <a16:creationId xmlns:a16="http://schemas.microsoft.com/office/drawing/2014/main" id="{A038EAF8-571B-7927-046F-5D7542E21CFA}"/>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992023" y="123819"/>
            <a:ext cx="150499" cy="150499"/>
          </a:xfrm>
          <a:prstGeom prst="rect">
            <a:avLst/>
          </a:prstGeom>
        </p:spPr>
      </p:pic>
      <p:pic>
        <p:nvPicPr>
          <p:cNvPr id="46" name="Graphic 45" descr="Daily calendar">
            <a:extLst>
              <a:ext uri="{FF2B5EF4-FFF2-40B4-BE49-F238E27FC236}">
                <a16:creationId xmlns:a16="http://schemas.microsoft.com/office/drawing/2014/main" id="{72B86337-9D81-A241-A552-62C8A1CDC812}"/>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796419" y="95245"/>
            <a:ext cx="198120" cy="198120"/>
          </a:xfrm>
          <a:prstGeom prst="rect">
            <a:avLst/>
          </a:prstGeom>
        </p:spPr>
      </p:pic>
      <p:sp>
        <p:nvSpPr>
          <p:cNvPr id="47" name="Rectangle: Rounded Corners 46">
            <a:extLst>
              <a:ext uri="{FF2B5EF4-FFF2-40B4-BE49-F238E27FC236}">
                <a16:creationId xmlns:a16="http://schemas.microsoft.com/office/drawing/2014/main" id="{FAD78218-A912-6BD4-C646-18C7BF7C8693}"/>
              </a:ext>
            </a:extLst>
          </p:cNvPr>
          <p:cNvSpPr/>
          <p:nvPr/>
        </p:nvSpPr>
        <p:spPr>
          <a:xfrm>
            <a:off x="403384" y="422910"/>
            <a:ext cx="1712595" cy="375285"/>
          </a:xfrm>
          <a:prstGeom prst="roundRect">
            <a:avLst>
              <a:gd name="adj" fmla="val 50000"/>
            </a:avLst>
          </a:prstGeom>
          <a:solidFill>
            <a:srgbClr val="AE78D6"/>
          </a:solidFill>
          <a:ln cap="rnd" cmpd="sng">
            <a:solidFill>
              <a:schemeClr val="tx1">
                <a:lumMod val="95000"/>
                <a:lumOff val="5000"/>
                <a:alpha val="96000"/>
              </a:schemeClr>
            </a:solidFill>
          </a:ln>
          <a:effectLst>
            <a:softEdge rad="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l-PL" sz="1000" dirty="0" err="1">
                <a:latin typeface="Tahoma" panose="020B0604030504040204" pitchFamily="34" charset="0"/>
                <a:ea typeface="Tahoma" panose="020B0604030504040204" pitchFamily="34" charset="0"/>
                <a:cs typeface="Tahoma" panose="020B0604030504040204" pitchFamily="34" charset="0"/>
              </a:rPr>
              <a:t>Heat</a:t>
            </a:r>
            <a:r>
              <a:rPr lang="pl-PL" sz="1000" dirty="0">
                <a:latin typeface="Tahoma" panose="020B0604030504040204" pitchFamily="34" charset="0"/>
                <a:ea typeface="Tahoma" panose="020B0604030504040204" pitchFamily="34" charset="0"/>
                <a:cs typeface="Tahoma" panose="020B0604030504040204" pitchFamily="34" charset="0"/>
              </a:rPr>
              <a:t> transfer </a:t>
            </a:r>
            <a:r>
              <a:rPr lang="pl-PL" sz="1000" dirty="0" err="1">
                <a:latin typeface="Tahoma" panose="020B0604030504040204" pitchFamily="34" charset="0"/>
                <a:ea typeface="Tahoma" panose="020B0604030504040204" pitchFamily="34" charset="0"/>
                <a:cs typeface="Tahoma" panose="020B0604030504040204" pitchFamily="34" charset="0"/>
              </a:rPr>
              <a:t>basics</a:t>
            </a:r>
            <a:endParaRPr lang="pl-PL" sz="1000" dirty="0">
              <a:latin typeface="Tahoma" panose="020B0604030504040204" pitchFamily="34" charset="0"/>
              <a:ea typeface="Tahoma" panose="020B0604030504040204" pitchFamily="34" charset="0"/>
              <a:cs typeface="Tahoma" panose="020B0604030504040204" pitchFamily="34" charset="0"/>
            </a:endParaRPr>
          </a:p>
        </p:txBody>
      </p:sp>
      <p:cxnSp>
        <p:nvCxnSpPr>
          <p:cNvPr id="49" name="Straight Connector 48">
            <a:extLst>
              <a:ext uri="{FF2B5EF4-FFF2-40B4-BE49-F238E27FC236}">
                <a16:creationId xmlns:a16="http://schemas.microsoft.com/office/drawing/2014/main" id="{13EE3706-9B9C-ABBD-81A3-B2458B33C0F6}"/>
              </a:ext>
            </a:extLst>
          </p:cNvPr>
          <p:cNvCxnSpPr/>
          <p:nvPr/>
        </p:nvCxnSpPr>
        <p:spPr>
          <a:xfrm>
            <a:off x="-1" y="512445"/>
            <a:ext cx="432000" cy="0"/>
          </a:xfrm>
          <a:prstGeom prst="line">
            <a:avLst/>
          </a:prstGeom>
          <a:ln w="127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1C7D03FE-06FC-C94B-9F71-35DDCEEF550F}"/>
              </a:ext>
            </a:extLst>
          </p:cNvPr>
          <p:cNvCxnSpPr/>
          <p:nvPr/>
        </p:nvCxnSpPr>
        <p:spPr>
          <a:xfrm>
            <a:off x="0" y="704850"/>
            <a:ext cx="432000" cy="0"/>
          </a:xfrm>
          <a:prstGeom prst="line">
            <a:avLst/>
          </a:prstGeom>
          <a:ln w="127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6218247D-CB9F-18AB-9310-B63BE90ECB92}"/>
              </a:ext>
            </a:extLst>
          </p:cNvPr>
          <p:cNvCxnSpPr/>
          <p:nvPr/>
        </p:nvCxnSpPr>
        <p:spPr>
          <a:xfrm>
            <a:off x="2087363" y="512445"/>
            <a:ext cx="432000" cy="0"/>
          </a:xfrm>
          <a:prstGeom prst="line">
            <a:avLst/>
          </a:prstGeom>
          <a:ln w="127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E60CA7FF-9C98-8724-56AC-808D20B9B093}"/>
              </a:ext>
            </a:extLst>
          </p:cNvPr>
          <p:cNvCxnSpPr/>
          <p:nvPr/>
        </p:nvCxnSpPr>
        <p:spPr>
          <a:xfrm>
            <a:off x="2087364" y="704850"/>
            <a:ext cx="432000" cy="0"/>
          </a:xfrm>
          <a:prstGeom prst="line">
            <a:avLst/>
          </a:prstGeom>
          <a:ln w="127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pic>
        <p:nvPicPr>
          <p:cNvPr id="3" name="Graphic 2" descr="Bonfire">
            <a:extLst>
              <a:ext uri="{FF2B5EF4-FFF2-40B4-BE49-F238E27FC236}">
                <a16:creationId xmlns:a16="http://schemas.microsoft.com/office/drawing/2014/main" id="{3CB9E245-6D7E-F73C-CEE5-E55388364E9E}"/>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23690" y="1002405"/>
            <a:ext cx="322534" cy="322534"/>
          </a:xfrm>
          <a:prstGeom prst="rect">
            <a:avLst/>
          </a:prstGeom>
        </p:spPr>
      </p:pic>
      <p:sp>
        <p:nvSpPr>
          <p:cNvPr id="9" name="Rectangle 8">
            <a:extLst>
              <a:ext uri="{FF2B5EF4-FFF2-40B4-BE49-F238E27FC236}">
                <a16:creationId xmlns:a16="http://schemas.microsoft.com/office/drawing/2014/main" id="{ECBB4D96-928E-F9B7-3141-2B54A77D85FA}"/>
              </a:ext>
            </a:extLst>
          </p:cNvPr>
          <p:cNvSpPr/>
          <p:nvPr/>
        </p:nvSpPr>
        <p:spPr>
          <a:xfrm>
            <a:off x="-1" y="1241749"/>
            <a:ext cx="1339650" cy="710381"/>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pl-PL" sz="1400" dirty="0">
                <a:solidFill>
                  <a:schemeClr val="accent4"/>
                </a:solidFill>
                <a:latin typeface="Tahoma" panose="020B0604030504040204" pitchFamily="34" charset="0"/>
                <a:ea typeface="Tahoma" panose="020B0604030504040204" pitchFamily="34" charset="0"/>
                <a:cs typeface="Tahoma" panose="020B0604030504040204" pitchFamily="34" charset="0"/>
              </a:rPr>
              <a:t>1/10 </a:t>
            </a:r>
          </a:p>
        </p:txBody>
      </p:sp>
      <p:pic>
        <p:nvPicPr>
          <p:cNvPr id="2" name="Graphic 1" descr="Back">
            <a:extLst>
              <a:ext uri="{FF2B5EF4-FFF2-40B4-BE49-F238E27FC236}">
                <a16:creationId xmlns:a16="http://schemas.microsoft.com/office/drawing/2014/main" id="{C67BDB14-AE76-C50E-B3CC-1DBB5BBC2760}"/>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44813" y="-26903"/>
            <a:ext cx="429055" cy="429055"/>
          </a:xfrm>
          <a:prstGeom prst="rect">
            <a:avLst/>
          </a:prstGeom>
        </p:spPr>
      </p:pic>
      <p:sp>
        <p:nvSpPr>
          <p:cNvPr id="4" name="Rectangle 3">
            <a:extLst>
              <a:ext uri="{FF2B5EF4-FFF2-40B4-BE49-F238E27FC236}">
                <a16:creationId xmlns:a16="http://schemas.microsoft.com/office/drawing/2014/main" id="{F9B0CADE-8BF2-6526-6674-E3611E86F2EC}"/>
              </a:ext>
            </a:extLst>
          </p:cNvPr>
          <p:cNvSpPr/>
          <p:nvPr/>
        </p:nvSpPr>
        <p:spPr>
          <a:xfrm>
            <a:off x="569915" y="1002405"/>
            <a:ext cx="1898965" cy="64741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l-PL" sz="1200" dirty="0" err="1">
                <a:latin typeface="Tahoma" panose="020B0604030504040204" pitchFamily="34" charset="0"/>
                <a:ea typeface="Tahoma" panose="020B0604030504040204" pitchFamily="34" charset="0"/>
                <a:cs typeface="Tahoma" panose="020B0604030504040204" pitchFamily="34" charset="0"/>
              </a:rPr>
              <a:t>What</a:t>
            </a:r>
            <a:r>
              <a:rPr lang="pl-PL" sz="1200" dirty="0">
                <a:latin typeface="Tahoma" panose="020B0604030504040204" pitchFamily="34" charset="0"/>
                <a:ea typeface="Tahoma" panose="020B0604030504040204" pitchFamily="34" charset="0"/>
                <a:cs typeface="Tahoma" panose="020B0604030504040204" pitchFamily="34" charset="0"/>
              </a:rPr>
              <a:t> </a:t>
            </a:r>
            <a:r>
              <a:rPr lang="pl-PL" sz="1200" dirty="0" err="1">
                <a:latin typeface="Tahoma" panose="020B0604030504040204" pitchFamily="34" charset="0"/>
                <a:ea typeface="Tahoma" panose="020B0604030504040204" pitchFamily="34" charset="0"/>
                <a:cs typeface="Tahoma" panose="020B0604030504040204" pitchFamily="34" charset="0"/>
              </a:rPr>
              <a:t>is</a:t>
            </a:r>
            <a:r>
              <a:rPr lang="pl-PL" sz="1200" dirty="0">
                <a:latin typeface="Tahoma" panose="020B0604030504040204" pitchFamily="34" charset="0"/>
                <a:ea typeface="Tahoma" panose="020B0604030504040204" pitchFamily="34" charset="0"/>
                <a:cs typeface="Tahoma" panose="020B0604030504040204" pitchFamily="34" charset="0"/>
              </a:rPr>
              <a:t> the </a:t>
            </a:r>
            <a:r>
              <a:rPr lang="pl-PL" sz="1200" dirty="0" err="1">
                <a:latin typeface="Tahoma" panose="020B0604030504040204" pitchFamily="34" charset="0"/>
                <a:ea typeface="Tahoma" panose="020B0604030504040204" pitchFamily="34" charset="0"/>
                <a:cs typeface="Tahoma" panose="020B0604030504040204" pitchFamily="34" charset="0"/>
              </a:rPr>
              <a:t>first</a:t>
            </a:r>
            <a:r>
              <a:rPr lang="pl-PL" sz="1200" dirty="0">
                <a:latin typeface="Tahoma" panose="020B0604030504040204" pitchFamily="34" charset="0"/>
                <a:ea typeface="Tahoma" panose="020B0604030504040204" pitchFamily="34" charset="0"/>
                <a:cs typeface="Tahoma" panose="020B0604030504040204" pitchFamily="34" charset="0"/>
              </a:rPr>
              <a:t> </a:t>
            </a:r>
            <a:r>
              <a:rPr lang="pl-PL" sz="1200" dirty="0" err="1">
                <a:latin typeface="Tahoma" panose="020B0604030504040204" pitchFamily="34" charset="0"/>
                <a:ea typeface="Tahoma" panose="020B0604030504040204" pitchFamily="34" charset="0"/>
                <a:cs typeface="Tahoma" panose="020B0604030504040204" pitchFamily="34" charset="0"/>
              </a:rPr>
              <a:t>principle</a:t>
            </a:r>
            <a:r>
              <a:rPr lang="pl-PL" sz="1200" dirty="0">
                <a:latin typeface="Tahoma" panose="020B0604030504040204" pitchFamily="34" charset="0"/>
                <a:ea typeface="Tahoma" panose="020B0604030504040204" pitchFamily="34" charset="0"/>
                <a:cs typeface="Tahoma" panose="020B0604030504040204" pitchFamily="34" charset="0"/>
              </a:rPr>
              <a:t> of </a:t>
            </a:r>
            <a:r>
              <a:rPr lang="pl-PL" sz="1200" dirty="0" err="1">
                <a:latin typeface="Tahoma" panose="020B0604030504040204" pitchFamily="34" charset="0"/>
                <a:ea typeface="Tahoma" panose="020B0604030504040204" pitchFamily="34" charset="0"/>
                <a:cs typeface="Tahoma" panose="020B0604030504040204" pitchFamily="34" charset="0"/>
              </a:rPr>
              <a:t>thermodynamics</a:t>
            </a:r>
            <a:r>
              <a:rPr lang="pl-PL" sz="1200" dirty="0">
                <a:latin typeface="Tahoma" panose="020B0604030504040204" pitchFamily="34" charset="0"/>
                <a:ea typeface="Tahoma" panose="020B0604030504040204" pitchFamily="34" charset="0"/>
                <a:cs typeface="Tahoma" panose="020B0604030504040204" pitchFamily="34" charset="0"/>
              </a:rPr>
              <a:t>?</a:t>
            </a:r>
          </a:p>
          <a:p>
            <a:pPr algn="ctr"/>
            <a:endParaRPr lang="pl-PL" sz="1200" dirty="0"/>
          </a:p>
        </p:txBody>
      </p:sp>
      <p:sp>
        <p:nvSpPr>
          <p:cNvPr id="5" name="Rectangle: Rounded Corners 4">
            <a:extLst>
              <a:ext uri="{FF2B5EF4-FFF2-40B4-BE49-F238E27FC236}">
                <a16:creationId xmlns:a16="http://schemas.microsoft.com/office/drawing/2014/main" id="{1355797E-5584-FBE0-00C0-5EB40841E43A}"/>
              </a:ext>
            </a:extLst>
          </p:cNvPr>
          <p:cNvSpPr/>
          <p:nvPr/>
        </p:nvSpPr>
        <p:spPr>
          <a:xfrm>
            <a:off x="68126" y="3894913"/>
            <a:ext cx="2383109" cy="569917"/>
          </a:xfrm>
          <a:prstGeom prst="roundRect">
            <a:avLst>
              <a:gd name="adj" fmla="val 50000"/>
            </a:avLst>
          </a:prstGeom>
          <a:solidFill>
            <a:srgbClr val="25B533"/>
          </a:solid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pl-PL" sz="1100" dirty="0">
                <a:latin typeface="Tahoma" panose="020B0604030504040204" pitchFamily="34" charset="0"/>
                <a:ea typeface="Tahoma" panose="020B0604030504040204" pitchFamily="34" charset="0"/>
                <a:cs typeface="Tahoma" panose="020B0604030504040204" pitchFamily="34" charset="0"/>
              </a:rPr>
              <a:t>Foundation of Energy </a:t>
            </a:r>
            <a:r>
              <a:rPr lang="pl-PL" sz="1100" dirty="0" err="1">
                <a:latin typeface="Tahoma" panose="020B0604030504040204" pitchFamily="34" charset="0"/>
                <a:ea typeface="Tahoma" panose="020B0604030504040204" pitchFamily="34" charset="0"/>
                <a:cs typeface="Tahoma" panose="020B0604030504040204" pitchFamily="34" charset="0"/>
              </a:rPr>
              <a:t>theory</a:t>
            </a:r>
            <a:endParaRPr lang="pl-PL" sz="1100" dirty="0">
              <a:latin typeface="Tahoma" panose="020B0604030504040204" pitchFamily="34" charset="0"/>
              <a:ea typeface="Tahoma" panose="020B0604030504040204" pitchFamily="34" charset="0"/>
              <a:cs typeface="Tahoma" panose="020B0604030504040204" pitchFamily="34" charset="0"/>
            </a:endParaRPr>
          </a:p>
        </p:txBody>
      </p:sp>
      <p:sp>
        <p:nvSpPr>
          <p:cNvPr id="10" name="TextBox 9">
            <a:extLst>
              <a:ext uri="{FF2B5EF4-FFF2-40B4-BE49-F238E27FC236}">
                <a16:creationId xmlns:a16="http://schemas.microsoft.com/office/drawing/2014/main" id="{6848176D-57E0-DBEB-F129-15C4CCDB0BAF}"/>
              </a:ext>
            </a:extLst>
          </p:cNvPr>
          <p:cNvSpPr txBox="1"/>
          <p:nvPr/>
        </p:nvSpPr>
        <p:spPr>
          <a:xfrm>
            <a:off x="123990" y="1854025"/>
            <a:ext cx="2271982" cy="1938992"/>
          </a:xfrm>
          <a:prstGeom prst="rect">
            <a:avLst/>
          </a:prstGeom>
          <a:noFill/>
        </p:spPr>
        <p:txBody>
          <a:bodyPr wrap="square" rtlCol="0">
            <a:spAutoFit/>
          </a:bodyPr>
          <a:lstStyle/>
          <a:p>
            <a:pPr algn="just"/>
            <a:r>
              <a:rPr lang="pl-PL" sz="1200" dirty="0">
                <a:solidFill>
                  <a:schemeClr val="bg1"/>
                </a:solidFill>
                <a:latin typeface="Tahoma" panose="020B0604030504040204" pitchFamily="34" charset="0"/>
                <a:ea typeface="Tahoma" panose="020B0604030504040204" pitchFamily="34" charset="0"/>
                <a:cs typeface="Tahoma" panose="020B0604030504040204" pitchFamily="34" charset="0"/>
              </a:rPr>
              <a:t>It </a:t>
            </a:r>
            <a:r>
              <a:rPr lang="en-US" sz="1200" dirty="0">
                <a:solidFill>
                  <a:schemeClr val="bg1"/>
                </a:solidFill>
                <a:latin typeface="Tahoma" panose="020B0604030504040204" pitchFamily="34" charset="0"/>
                <a:ea typeface="Tahoma" panose="020B0604030504040204" pitchFamily="34" charset="0"/>
                <a:cs typeface="Tahoma" panose="020B0604030504040204" pitchFamily="34" charset="0"/>
              </a:rPr>
              <a:t>asserts that energy cannot be created or destroyed, only transferred or transformed. This universal law underpins the study of energy interactions, guiding the understanding of energy changes, work, heat, and efficiency in diverse scientific and practical applications</a:t>
            </a:r>
            <a:endParaRPr lang="pl-PL" sz="1200" dirty="0">
              <a:solidFill>
                <a:schemeClr val="bg1"/>
              </a:solidFill>
            </a:endParaRPr>
          </a:p>
        </p:txBody>
      </p:sp>
      <p:pic>
        <p:nvPicPr>
          <p:cNvPr id="13" name="Graphic 12" descr="End">
            <a:hlinkClick r:id="rId12" action="ppaction://hlinksldjump"/>
            <a:extLst>
              <a:ext uri="{FF2B5EF4-FFF2-40B4-BE49-F238E27FC236}">
                <a16:creationId xmlns:a16="http://schemas.microsoft.com/office/drawing/2014/main" id="{44FAD8FE-2836-9109-667E-C4E343287F55}"/>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1678592" y="4469463"/>
            <a:ext cx="717380" cy="570850"/>
          </a:xfrm>
          <a:prstGeom prst="rect">
            <a:avLst/>
          </a:prstGeom>
        </p:spPr>
      </p:pic>
    </p:spTree>
    <p:extLst>
      <p:ext uri="{BB962C8B-B14F-4D97-AF65-F5344CB8AC3E}">
        <p14:creationId xmlns:p14="http://schemas.microsoft.com/office/powerpoint/2010/main" val="204473984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rgbClr val="3F1C5A"/>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007E9B1-3A01-2DD9-C688-FCA37702F2B1}"/>
              </a:ext>
            </a:extLst>
          </p:cNvPr>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 y="897253"/>
            <a:ext cx="569917" cy="569917"/>
          </a:xfrm>
          <a:prstGeom prst="rect">
            <a:avLst/>
          </a:prstGeom>
        </p:spPr>
      </p:pic>
      <p:sp>
        <p:nvSpPr>
          <p:cNvPr id="28" name="Rectangle 27">
            <a:extLst>
              <a:ext uri="{FF2B5EF4-FFF2-40B4-BE49-F238E27FC236}">
                <a16:creationId xmlns:a16="http://schemas.microsoft.com/office/drawing/2014/main" id="{2C6EA61A-E71B-BE08-29DF-AFC49F310379}"/>
              </a:ext>
            </a:extLst>
          </p:cNvPr>
          <p:cNvSpPr/>
          <p:nvPr/>
        </p:nvSpPr>
        <p:spPr>
          <a:xfrm>
            <a:off x="0" y="0"/>
            <a:ext cx="2519363" cy="375285"/>
          </a:xfrm>
          <a:prstGeom prst="rect">
            <a:avLst/>
          </a:prstGeom>
          <a:solidFill>
            <a:srgbClr val="5F32A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1" name="Rectangle: Rounded Corners 30">
            <a:extLst>
              <a:ext uri="{FF2B5EF4-FFF2-40B4-BE49-F238E27FC236}">
                <a16:creationId xmlns:a16="http://schemas.microsoft.com/office/drawing/2014/main" id="{8E5C297F-0705-80F9-4979-69B46F6AB51E}"/>
              </a:ext>
            </a:extLst>
          </p:cNvPr>
          <p:cNvSpPr/>
          <p:nvPr/>
        </p:nvSpPr>
        <p:spPr>
          <a:xfrm>
            <a:off x="1761174" y="95249"/>
            <a:ext cx="668654" cy="207645"/>
          </a:xfrm>
          <a:prstGeom prst="roundRect">
            <a:avLst/>
          </a:prstGeom>
          <a:gradFill flip="none" rotWithShape="1">
            <a:gsLst>
              <a:gs pos="0">
                <a:srgbClr val="AE78D6"/>
              </a:gs>
              <a:gs pos="100000">
                <a:srgbClr val="AE78D6">
                  <a:shade val="100000"/>
                  <a:satMod val="115000"/>
                </a:srgbClr>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2" name="Rectangle: Rounded Corners 31">
            <a:extLst>
              <a:ext uri="{FF2B5EF4-FFF2-40B4-BE49-F238E27FC236}">
                <a16:creationId xmlns:a16="http://schemas.microsoft.com/office/drawing/2014/main" id="{01CE8854-792D-814B-01EB-DC695FCFBC96}"/>
              </a:ext>
            </a:extLst>
          </p:cNvPr>
          <p:cNvSpPr/>
          <p:nvPr/>
        </p:nvSpPr>
        <p:spPr>
          <a:xfrm>
            <a:off x="925355" y="95248"/>
            <a:ext cx="668654" cy="207645"/>
          </a:xfrm>
          <a:prstGeom prst="roundRect">
            <a:avLst/>
          </a:prstGeom>
          <a:gradFill flip="none" rotWithShape="1">
            <a:gsLst>
              <a:gs pos="0">
                <a:srgbClr val="AE78D6"/>
              </a:gs>
              <a:gs pos="100000">
                <a:srgbClr val="AE78D6">
                  <a:shade val="100000"/>
                  <a:satMod val="115000"/>
                </a:srgbClr>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4" name="Rectangle: Rounded Corners 33">
            <a:extLst>
              <a:ext uri="{FF2B5EF4-FFF2-40B4-BE49-F238E27FC236}">
                <a16:creationId xmlns:a16="http://schemas.microsoft.com/office/drawing/2014/main" id="{D181F321-BA8F-5247-862B-8F1FB8CB1034}"/>
              </a:ext>
            </a:extLst>
          </p:cNvPr>
          <p:cNvSpPr/>
          <p:nvPr/>
        </p:nvSpPr>
        <p:spPr>
          <a:xfrm>
            <a:off x="1759268" y="95247"/>
            <a:ext cx="668654" cy="207645"/>
          </a:xfrm>
          <a:prstGeom prst="roundRect">
            <a:avLst/>
          </a:prstGeom>
          <a:gradFill flip="none" rotWithShape="1">
            <a:gsLst>
              <a:gs pos="0">
                <a:srgbClr val="AE78D6"/>
              </a:gs>
              <a:gs pos="100000">
                <a:srgbClr val="AE78D6">
                  <a:shade val="100000"/>
                  <a:satMod val="115000"/>
                </a:srgbClr>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pl-PL" sz="800" dirty="0">
                <a:latin typeface="Tahoma" panose="020B0604030504040204" pitchFamily="34" charset="0"/>
                <a:ea typeface="Tahoma" panose="020B0604030504040204" pitchFamily="34" charset="0"/>
                <a:cs typeface="Tahoma" panose="020B0604030504040204" pitchFamily="34" charset="0"/>
              </a:rPr>
              <a:t>5 </a:t>
            </a:r>
            <a:r>
              <a:rPr lang="pl-PL" sz="800" dirty="0" err="1">
                <a:latin typeface="Tahoma" panose="020B0604030504040204" pitchFamily="34" charset="0"/>
                <a:ea typeface="Tahoma" panose="020B0604030504040204" pitchFamily="34" charset="0"/>
                <a:cs typeface="Tahoma" panose="020B0604030504040204" pitchFamily="34" charset="0"/>
              </a:rPr>
              <a:t>days</a:t>
            </a:r>
            <a:endParaRPr lang="pl-PL" sz="800" dirty="0">
              <a:latin typeface="Tahoma" panose="020B0604030504040204" pitchFamily="34" charset="0"/>
              <a:ea typeface="Tahoma" panose="020B0604030504040204" pitchFamily="34" charset="0"/>
              <a:cs typeface="Tahoma" panose="020B0604030504040204" pitchFamily="34" charset="0"/>
            </a:endParaRPr>
          </a:p>
        </p:txBody>
      </p:sp>
      <p:sp>
        <p:nvSpPr>
          <p:cNvPr id="35" name="Rectangle: Rounded Corners 34">
            <a:extLst>
              <a:ext uri="{FF2B5EF4-FFF2-40B4-BE49-F238E27FC236}">
                <a16:creationId xmlns:a16="http://schemas.microsoft.com/office/drawing/2014/main" id="{69296812-024D-D638-7FCA-C79E81E8DEE5}"/>
              </a:ext>
            </a:extLst>
          </p:cNvPr>
          <p:cNvSpPr/>
          <p:nvPr/>
        </p:nvSpPr>
        <p:spPr>
          <a:xfrm>
            <a:off x="931069" y="95247"/>
            <a:ext cx="668654" cy="207645"/>
          </a:xfrm>
          <a:prstGeom prst="roundRect">
            <a:avLst/>
          </a:prstGeom>
          <a:gradFill flip="none" rotWithShape="1">
            <a:gsLst>
              <a:gs pos="0">
                <a:srgbClr val="AE78D6"/>
              </a:gs>
              <a:gs pos="100000">
                <a:srgbClr val="AE78D6">
                  <a:shade val="100000"/>
                  <a:satMod val="115000"/>
                </a:srgbClr>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l-PL" sz="900" dirty="0">
                <a:latin typeface="Tahoma" panose="020B0604030504040204" pitchFamily="34" charset="0"/>
                <a:ea typeface="Tahoma" panose="020B0604030504040204" pitchFamily="34" charset="0"/>
                <a:cs typeface="Tahoma" panose="020B0604030504040204" pitchFamily="34" charset="0"/>
              </a:rPr>
              <a:t>4</a:t>
            </a:r>
          </a:p>
        </p:txBody>
      </p:sp>
      <p:pic>
        <p:nvPicPr>
          <p:cNvPr id="40" name="Picture 39">
            <a:extLst>
              <a:ext uri="{FF2B5EF4-FFF2-40B4-BE49-F238E27FC236}">
                <a16:creationId xmlns:a16="http://schemas.microsoft.com/office/drawing/2014/main" id="{A038EAF8-571B-7927-046F-5D7542E21CFA}"/>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992023" y="123819"/>
            <a:ext cx="150499" cy="150499"/>
          </a:xfrm>
          <a:prstGeom prst="rect">
            <a:avLst/>
          </a:prstGeom>
        </p:spPr>
      </p:pic>
      <p:pic>
        <p:nvPicPr>
          <p:cNvPr id="46" name="Graphic 45" descr="Daily calendar">
            <a:extLst>
              <a:ext uri="{FF2B5EF4-FFF2-40B4-BE49-F238E27FC236}">
                <a16:creationId xmlns:a16="http://schemas.microsoft.com/office/drawing/2014/main" id="{72B86337-9D81-A241-A552-62C8A1CDC812}"/>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796419" y="95245"/>
            <a:ext cx="198120" cy="198120"/>
          </a:xfrm>
          <a:prstGeom prst="rect">
            <a:avLst/>
          </a:prstGeom>
        </p:spPr>
      </p:pic>
      <p:sp>
        <p:nvSpPr>
          <p:cNvPr id="47" name="Rectangle: Rounded Corners 46">
            <a:extLst>
              <a:ext uri="{FF2B5EF4-FFF2-40B4-BE49-F238E27FC236}">
                <a16:creationId xmlns:a16="http://schemas.microsoft.com/office/drawing/2014/main" id="{FAD78218-A912-6BD4-C646-18C7BF7C8693}"/>
              </a:ext>
            </a:extLst>
          </p:cNvPr>
          <p:cNvSpPr/>
          <p:nvPr/>
        </p:nvSpPr>
        <p:spPr>
          <a:xfrm>
            <a:off x="403384" y="422910"/>
            <a:ext cx="1712595" cy="375285"/>
          </a:xfrm>
          <a:prstGeom prst="roundRect">
            <a:avLst>
              <a:gd name="adj" fmla="val 50000"/>
            </a:avLst>
          </a:prstGeom>
          <a:solidFill>
            <a:srgbClr val="AE78D6"/>
          </a:solidFill>
          <a:ln cap="rnd" cmpd="sng">
            <a:solidFill>
              <a:schemeClr val="tx1">
                <a:lumMod val="95000"/>
                <a:lumOff val="5000"/>
                <a:alpha val="96000"/>
              </a:schemeClr>
            </a:solidFill>
          </a:ln>
          <a:effectLst>
            <a:softEdge rad="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l-PL" sz="1000" dirty="0" err="1">
                <a:latin typeface="Tahoma" panose="020B0604030504040204" pitchFamily="34" charset="0"/>
                <a:ea typeface="Tahoma" panose="020B0604030504040204" pitchFamily="34" charset="0"/>
                <a:cs typeface="Tahoma" panose="020B0604030504040204" pitchFamily="34" charset="0"/>
              </a:rPr>
              <a:t>Heat</a:t>
            </a:r>
            <a:r>
              <a:rPr lang="pl-PL" sz="1000" dirty="0">
                <a:latin typeface="Tahoma" panose="020B0604030504040204" pitchFamily="34" charset="0"/>
                <a:ea typeface="Tahoma" panose="020B0604030504040204" pitchFamily="34" charset="0"/>
                <a:cs typeface="Tahoma" panose="020B0604030504040204" pitchFamily="34" charset="0"/>
              </a:rPr>
              <a:t> transfer </a:t>
            </a:r>
            <a:r>
              <a:rPr lang="pl-PL" sz="1000" dirty="0" err="1">
                <a:latin typeface="Tahoma" panose="020B0604030504040204" pitchFamily="34" charset="0"/>
                <a:ea typeface="Tahoma" panose="020B0604030504040204" pitchFamily="34" charset="0"/>
                <a:cs typeface="Tahoma" panose="020B0604030504040204" pitchFamily="34" charset="0"/>
              </a:rPr>
              <a:t>basics</a:t>
            </a:r>
            <a:endParaRPr lang="pl-PL" sz="1000" dirty="0">
              <a:latin typeface="Tahoma" panose="020B0604030504040204" pitchFamily="34" charset="0"/>
              <a:ea typeface="Tahoma" panose="020B0604030504040204" pitchFamily="34" charset="0"/>
              <a:cs typeface="Tahoma" panose="020B0604030504040204" pitchFamily="34" charset="0"/>
            </a:endParaRPr>
          </a:p>
        </p:txBody>
      </p:sp>
      <p:cxnSp>
        <p:nvCxnSpPr>
          <p:cNvPr id="49" name="Straight Connector 48">
            <a:extLst>
              <a:ext uri="{FF2B5EF4-FFF2-40B4-BE49-F238E27FC236}">
                <a16:creationId xmlns:a16="http://schemas.microsoft.com/office/drawing/2014/main" id="{13EE3706-9B9C-ABBD-81A3-B2458B33C0F6}"/>
              </a:ext>
            </a:extLst>
          </p:cNvPr>
          <p:cNvCxnSpPr/>
          <p:nvPr/>
        </p:nvCxnSpPr>
        <p:spPr>
          <a:xfrm>
            <a:off x="-1" y="512445"/>
            <a:ext cx="432000" cy="0"/>
          </a:xfrm>
          <a:prstGeom prst="line">
            <a:avLst/>
          </a:prstGeom>
          <a:ln w="127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1C7D03FE-06FC-C94B-9F71-35DDCEEF550F}"/>
              </a:ext>
            </a:extLst>
          </p:cNvPr>
          <p:cNvCxnSpPr/>
          <p:nvPr/>
        </p:nvCxnSpPr>
        <p:spPr>
          <a:xfrm>
            <a:off x="0" y="704850"/>
            <a:ext cx="432000" cy="0"/>
          </a:xfrm>
          <a:prstGeom prst="line">
            <a:avLst/>
          </a:prstGeom>
          <a:ln w="127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6218247D-CB9F-18AB-9310-B63BE90ECB92}"/>
              </a:ext>
            </a:extLst>
          </p:cNvPr>
          <p:cNvCxnSpPr/>
          <p:nvPr/>
        </p:nvCxnSpPr>
        <p:spPr>
          <a:xfrm>
            <a:off x="2087363" y="512445"/>
            <a:ext cx="432000" cy="0"/>
          </a:xfrm>
          <a:prstGeom prst="line">
            <a:avLst/>
          </a:prstGeom>
          <a:ln w="127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E60CA7FF-9C98-8724-56AC-808D20B9B093}"/>
              </a:ext>
            </a:extLst>
          </p:cNvPr>
          <p:cNvCxnSpPr/>
          <p:nvPr/>
        </p:nvCxnSpPr>
        <p:spPr>
          <a:xfrm>
            <a:off x="2087364" y="704850"/>
            <a:ext cx="432000" cy="0"/>
          </a:xfrm>
          <a:prstGeom prst="line">
            <a:avLst/>
          </a:prstGeom>
          <a:ln w="127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pic>
        <p:nvPicPr>
          <p:cNvPr id="3" name="Graphic 2" descr="Bonfire">
            <a:extLst>
              <a:ext uri="{FF2B5EF4-FFF2-40B4-BE49-F238E27FC236}">
                <a16:creationId xmlns:a16="http://schemas.microsoft.com/office/drawing/2014/main" id="{3CB9E245-6D7E-F73C-CEE5-E55388364E9E}"/>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23690" y="1002405"/>
            <a:ext cx="322534" cy="322534"/>
          </a:xfrm>
          <a:prstGeom prst="rect">
            <a:avLst/>
          </a:prstGeom>
        </p:spPr>
      </p:pic>
      <p:sp>
        <p:nvSpPr>
          <p:cNvPr id="9" name="Rectangle 8">
            <a:extLst>
              <a:ext uri="{FF2B5EF4-FFF2-40B4-BE49-F238E27FC236}">
                <a16:creationId xmlns:a16="http://schemas.microsoft.com/office/drawing/2014/main" id="{ECBB4D96-928E-F9B7-3141-2B54A77D85FA}"/>
              </a:ext>
            </a:extLst>
          </p:cNvPr>
          <p:cNvSpPr/>
          <p:nvPr/>
        </p:nvSpPr>
        <p:spPr>
          <a:xfrm>
            <a:off x="-1" y="1241749"/>
            <a:ext cx="1339650" cy="710381"/>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pl-PL" sz="1400" dirty="0">
                <a:solidFill>
                  <a:schemeClr val="accent4"/>
                </a:solidFill>
                <a:latin typeface="Tahoma" panose="020B0604030504040204" pitchFamily="34" charset="0"/>
                <a:ea typeface="Tahoma" panose="020B0604030504040204" pitchFamily="34" charset="0"/>
                <a:cs typeface="Tahoma" panose="020B0604030504040204" pitchFamily="34" charset="0"/>
              </a:rPr>
              <a:t>10/10 </a:t>
            </a:r>
          </a:p>
        </p:txBody>
      </p:sp>
      <p:pic>
        <p:nvPicPr>
          <p:cNvPr id="2" name="Graphic 1" descr="Back">
            <a:extLst>
              <a:ext uri="{FF2B5EF4-FFF2-40B4-BE49-F238E27FC236}">
                <a16:creationId xmlns:a16="http://schemas.microsoft.com/office/drawing/2014/main" id="{C67BDB14-AE76-C50E-B3CC-1DBB5BBC2760}"/>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44813" y="-26903"/>
            <a:ext cx="429055" cy="429055"/>
          </a:xfrm>
          <a:prstGeom prst="rect">
            <a:avLst/>
          </a:prstGeom>
        </p:spPr>
      </p:pic>
      <p:sp>
        <p:nvSpPr>
          <p:cNvPr id="4" name="Rectangle 3">
            <a:extLst>
              <a:ext uri="{FF2B5EF4-FFF2-40B4-BE49-F238E27FC236}">
                <a16:creationId xmlns:a16="http://schemas.microsoft.com/office/drawing/2014/main" id="{F9B0CADE-8BF2-6526-6674-E3611E86F2EC}"/>
              </a:ext>
            </a:extLst>
          </p:cNvPr>
          <p:cNvSpPr/>
          <p:nvPr/>
        </p:nvSpPr>
        <p:spPr>
          <a:xfrm>
            <a:off x="569915" y="1002405"/>
            <a:ext cx="1898965" cy="64741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pl-PL" sz="1200" dirty="0">
                <a:solidFill>
                  <a:schemeClr val="bg1"/>
                </a:solidFill>
                <a:latin typeface="Tahoma" panose="020B0604030504040204" pitchFamily="34" charset="0"/>
                <a:ea typeface="Tahoma" panose="020B0604030504040204" pitchFamily="34" charset="0"/>
                <a:cs typeface="Tahoma" panose="020B0604030504040204" pitchFamily="34" charset="0"/>
              </a:rPr>
              <a:t>How </a:t>
            </a:r>
            <a:r>
              <a:rPr lang="pl-PL" sz="1200" dirty="0" err="1">
                <a:solidFill>
                  <a:schemeClr val="bg1"/>
                </a:solidFill>
                <a:latin typeface="Tahoma" panose="020B0604030504040204" pitchFamily="34" charset="0"/>
                <a:ea typeface="Tahoma" panose="020B0604030504040204" pitchFamily="34" charset="0"/>
                <a:cs typeface="Tahoma" panose="020B0604030504040204" pitchFamily="34" charset="0"/>
              </a:rPr>
              <a:t>can</a:t>
            </a:r>
            <a:r>
              <a:rPr lang="pl-PL" sz="1200" dirty="0">
                <a:solidFill>
                  <a:schemeClr val="bg1"/>
                </a:solidFill>
                <a:latin typeface="Tahoma" panose="020B0604030504040204" pitchFamily="34" charset="0"/>
                <a:ea typeface="Tahoma" panose="020B0604030504040204" pitchFamily="34" charset="0"/>
                <a:cs typeface="Tahoma" panose="020B0604030504040204" pitchFamily="34" charset="0"/>
              </a:rPr>
              <a:t> we </a:t>
            </a:r>
            <a:r>
              <a:rPr lang="pl-PL" sz="1200" dirty="0" err="1">
                <a:solidFill>
                  <a:schemeClr val="bg1"/>
                </a:solidFill>
                <a:latin typeface="Tahoma" panose="020B0604030504040204" pitchFamily="34" charset="0"/>
                <a:ea typeface="Tahoma" panose="020B0604030504040204" pitchFamily="34" charset="0"/>
                <a:cs typeface="Tahoma" panose="020B0604030504040204" pitchFamily="34" charset="0"/>
              </a:rPr>
              <a:t>describe</a:t>
            </a:r>
            <a:r>
              <a:rPr lang="pl-PL" sz="1200" dirty="0">
                <a:solidFill>
                  <a:schemeClr val="bg1"/>
                </a:solidFill>
                <a:latin typeface="Tahoma" panose="020B0604030504040204" pitchFamily="34" charset="0"/>
                <a:ea typeface="Tahoma" panose="020B0604030504040204" pitchFamily="34" charset="0"/>
                <a:cs typeface="Tahoma" panose="020B0604030504040204" pitchFamily="34" charset="0"/>
              </a:rPr>
              <a:t> …?</a:t>
            </a:r>
          </a:p>
        </p:txBody>
      </p:sp>
      <p:sp>
        <p:nvSpPr>
          <p:cNvPr id="5" name="Rectangle: Rounded Corners 4">
            <a:hlinkClick r:id="rId12" action="ppaction://hlinksldjump"/>
            <a:extLst>
              <a:ext uri="{FF2B5EF4-FFF2-40B4-BE49-F238E27FC236}">
                <a16:creationId xmlns:a16="http://schemas.microsoft.com/office/drawing/2014/main" id="{1355797E-5584-FBE0-00C0-5EB40841E43A}"/>
              </a:ext>
            </a:extLst>
          </p:cNvPr>
          <p:cNvSpPr/>
          <p:nvPr/>
        </p:nvSpPr>
        <p:spPr>
          <a:xfrm>
            <a:off x="68127" y="1811666"/>
            <a:ext cx="2383109" cy="569917"/>
          </a:xfrm>
          <a:prstGeom prst="roundRect">
            <a:avLst>
              <a:gd name="adj" fmla="val 50000"/>
            </a:avLst>
          </a:prstGeom>
          <a:solidFill>
            <a:srgbClr val="2F1543"/>
          </a:solid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pl-PL" sz="1100" dirty="0">
                <a:latin typeface="Tahoma" panose="020B0604030504040204" pitchFamily="34" charset="0"/>
                <a:ea typeface="Tahoma" panose="020B0604030504040204" pitchFamily="34" charset="0"/>
                <a:cs typeface="Tahoma" panose="020B0604030504040204" pitchFamily="34" charset="0"/>
              </a:rPr>
              <a:t>Good </a:t>
            </a:r>
            <a:r>
              <a:rPr lang="pl-PL" sz="1100" dirty="0" err="1">
                <a:latin typeface="Tahoma" panose="020B0604030504040204" pitchFamily="34" charset="0"/>
                <a:ea typeface="Tahoma" panose="020B0604030504040204" pitchFamily="34" charset="0"/>
                <a:cs typeface="Tahoma" panose="020B0604030504040204" pitchFamily="34" charset="0"/>
              </a:rPr>
              <a:t>answer</a:t>
            </a:r>
            <a:endParaRPr lang="pl-PL" sz="1100" dirty="0">
              <a:latin typeface="Tahoma" panose="020B0604030504040204" pitchFamily="34" charset="0"/>
              <a:ea typeface="Tahoma" panose="020B0604030504040204" pitchFamily="34" charset="0"/>
              <a:cs typeface="Tahoma" panose="020B0604030504040204" pitchFamily="34" charset="0"/>
            </a:endParaRPr>
          </a:p>
        </p:txBody>
      </p:sp>
      <p:sp>
        <p:nvSpPr>
          <p:cNvPr id="6" name="Rectangle: Rounded Corners 5">
            <a:hlinkClick r:id="rId13" action="ppaction://hlinksldjump"/>
            <a:extLst>
              <a:ext uri="{FF2B5EF4-FFF2-40B4-BE49-F238E27FC236}">
                <a16:creationId xmlns:a16="http://schemas.microsoft.com/office/drawing/2014/main" id="{21D4C764-FD59-DC81-9A28-6E6F3012F8B4}"/>
              </a:ext>
            </a:extLst>
          </p:cNvPr>
          <p:cNvSpPr/>
          <p:nvPr/>
        </p:nvSpPr>
        <p:spPr>
          <a:xfrm>
            <a:off x="68127" y="2491600"/>
            <a:ext cx="2383109" cy="569917"/>
          </a:xfrm>
          <a:prstGeom prst="roundRect">
            <a:avLst>
              <a:gd name="adj" fmla="val 50000"/>
            </a:avLst>
          </a:prstGeom>
          <a:solidFill>
            <a:srgbClr val="2F1543"/>
          </a:solid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pl-PL" sz="1100" dirty="0" err="1">
                <a:latin typeface="Tahoma" panose="020B0604030504040204" pitchFamily="34" charset="0"/>
                <a:ea typeface="Tahoma" panose="020B0604030504040204" pitchFamily="34" charset="0"/>
                <a:cs typeface="Tahoma" panose="020B0604030504040204" pitchFamily="34" charset="0"/>
              </a:rPr>
              <a:t>Something</a:t>
            </a:r>
            <a:r>
              <a:rPr lang="pl-PL" sz="1100" dirty="0">
                <a:latin typeface="Tahoma" panose="020B0604030504040204" pitchFamily="34" charset="0"/>
                <a:ea typeface="Tahoma" panose="020B0604030504040204" pitchFamily="34" charset="0"/>
                <a:cs typeface="Tahoma" panose="020B0604030504040204" pitchFamily="34" charset="0"/>
              </a:rPr>
              <a:t> </a:t>
            </a:r>
            <a:r>
              <a:rPr lang="pl-PL" sz="1100" dirty="0" err="1">
                <a:latin typeface="Tahoma" panose="020B0604030504040204" pitchFamily="34" charset="0"/>
                <a:ea typeface="Tahoma" panose="020B0604030504040204" pitchFamily="34" charset="0"/>
                <a:cs typeface="Tahoma" panose="020B0604030504040204" pitchFamily="34" charset="0"/>
              </a:rPr>
              <a:t>stupid</a:t>
            </a:r>
            <a:endParaRPr lang="pl-PL" sz="1100" dirty="0">
              <a:latin typeface="Tahoma" panose="020B0604030504040204" pitchFamily="34" charset="0"/>
              <a:ea typeface="Tahoma" panose="020B0604030504040204" pitchFamily="34" charset="0"/>
              <a:cs typeface="Tahoma" panose="020B0604030504040204" pitchFamily="34" charset="0"/>
            </a:endParaRPr>
          </a:p>
        </p:txBody>
      </p:sp>
      <p:sp>
        <p:nvSpPr>
          <p:cNvPr id="8" name="Rectangle: Rounded Corners 7">
            <a:hlinkClick r:id="rId13" action="ppaction://hlinksldjump"/>
            <a:extLst>
              <a:ext uri="{FF2B5EF4-FFF2-40B4-BE49-F238E27FC236}">
                <a16:creationId xmlns:a16="http://schemas.microsoft.com/office/drawing/2014/main" id="{28B5E81C-6025-A9EB-CA66-BC240A36AB92}"/>
              </a:ext>
            </a:extLst>
          </p:cNvPr>
          <p:cNvSpPr/>
          <p:nvPr/>
        </p:nvSpPr>
        <p:spPr>
          <a:xfrm>
            <a:off x="68127" y="3171534"/>
            <a:ext cx="2383109" cy="569917"/>
          </a:xfrm>
          <a:prstGeom prst="roundRect">
            <a:avLst>
              <a:gd name="adj" fmla="val 50000"/>
            </a:avLst>
          </a:prstGeom>
          <a:solidFill>
            <a:srgbClr val="2F1543"/>
          </a:solid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pl-PL" sz="1100" dirty="0" err="1">
                <a:latin typeface="Tahoma" panose="020B0604030504040204" pitchFamily="34" charset="0"/>
                <a:ea typeface="Tahoma" panose="020B0604030504040204" pitchFamily="34" charset="0"/>
                <a:cs typeface="Tahoma" panose="020B0604030504040204" pitchFamily="34" charset="0"/>
              </a:rPr>
              <a:t>Something</a:t>
            </a:r>
            <a:r>
              <a:rPr lang="pl-PL" sz="1100" dirty="0">
                <a:latin typeface="Tahoma" panose="020B0604030504040204" pitchFamily="34" charset="0"/>
                <a:ea typeface="Tahoma" panose="020B0604030504040204" pitchFamily="34" charset="0"/>
                <a:cs typeface="Tahoma" panose="020B0604030504040204" pitchFamily="34" charset="0"/>
              </a:rPr>
              <a:t> </a:t>
            </a:r>
            <a:r>
              <a:rPr lang="pl-PL" sz="1100" dirty="0" err="1">
                <a:latin typeface="Tahoma" panose="020B0604030504040204" pitchFamily="34" charset="0"/>
                <a:ea typeface="Tahoma" panose="020B0604030504040204" pitchFamily="34" charset="0"/>
                <a:cs typeface="Tahoma" panose="020B0604030504040204" pitchFamily="34" charset="0"/>
              </a:rPr>
              <a:t>stupid</a:t>
            </a:r>
            <a:r>
              <a:rPr lang="pl-PL" sz="1100" dirty="0">
                <a:latin typeface="Tahoma" panose="020B0604030504040204" pitchFamily="34" charset="0"/>
                <a:ea typeface="Tahoma" panose="020B0604030504040204" pitchFamily="34" charset="0"/>
                <a:cs typeface="Tahoma" panose="020B0604030504040204" pitchFamily="34" charset="0"/>
              </a:rPr>
              <a:t> </a:t>
            </a:r>
            <a:r>
              <a:rPr lang="pl-PL" sz="1100" dirty="0" err="1">
                <a:latin typeface="Tahoma" panose="020B0604030504040204" pitchFamily="34" charset="0"/>
                <a:ea typeface="Tahoma" panose="020B0604030504040204" pitchFamily="34" charset="0"/>
                <a:cs typeface="Tahoma" panose="020B0604030504040204" pitchFamily="34" charset="0"/>
              </a:rPr>
              <a:t>too</a:t>
            </a:r>
            <a:endParaRPr lang="pl-PL" sz="1100" dirty="0">
              <a:latin typeface="Tahoma" panose="020B0604030504040204" pitchFamily="34" charset="0"/>
              <a:ea typeface="Tahoma" panose="020B0604030504040204" pitchFamily="34" charset="0"/>
              <a:cs typeface="Tahoma" panose="020B0604030504040204" pitchFamily="34" charset="0"/>
            </a:endParaRPr>
          </a:p>
        </p:txBody>
      </p:sp>
      <p:sp>
        <p:nvSpPr>
          <p:cNvPr id="11" name="Rectangle: Rounded Corners 10">
            <a:hlinkClick r:id="rId13" action="ppaction://hlinksldjump"/>
            <a:extLst>
              <a:ext uri="{FF2B5EF4-FFF2-40B4-BE49-F238E27FC236}">
                <a16:creationId xmlns:a16="http://schemas.microsoft.com/office/drawing/2014/main" id="{11B611C7-0133-477C-704B-35873252F2E6}"/>
              </a:ext>
            </a:extLst>
          </p:cNvPr>
          <p:cNvSpPr/>
          <p:nvPr/>
        </p:nvSpPr>
        <p:spPr>
          <a:xfrm>
            <a:off x="68127" y="3851468"/>
            <a:ext cx="2383109" cy="569917"/>
          </a:xfrm>
          <a:prstGeom prst="roundRect">
            <a:avLst>
              <a:gd name="adj" fmla="val 50000"/>
            </a:avLst>
          </a:prstGeom>
          <a:solidFill>
            <a:srgbClr val="2F1543"/>
          </a:solid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pl-PL" sz="1100" dirty="0" err="1">
                <a:latin typeface="Tahoma" panose="020B0604030504040204" pitchFamily="34" charset="0"/>
                <a:ea typeface="Tahoma" panose="020B0604030504040204" pitchFamily="34" charset="0"/>
                <a:cs typeface="Tahoma" panose="020B0604030504040204" pitchFamily="34" charset="0"/>
              </a:rPr>
              <a:t>Something</a:t>
            </a:r>
            <a:r>
              <a:rPr lang="pl-PL" sz="1100" dirty="0">
                <a:latin typeface="Tahoma" panose="020B0604030504040204" pitchFamily="34" charset="0"/>
                <a:ea typeface="Tahoma" panose="020B0604030504040204" pitchFamily="34" charset="0"/>
                <a:cs typeface="Tahoma" panose="020B0604030504040204" pitchFamily="34" charset="0"/>
              </a:rPr>
              <a:t> </a:t>
            </a:r>
            <a:r>
              <a:rPr lang="pl-PL" sz="1100" dirty="0" err="1">
                <a:latin typeface="Tahoma" panose="020B0604030504040204" pitchFamily="34" charset="0"/>
                <a:ea typeface="Tahoma" panose="020B0604030504040204" pitchFamily="34" charset="0"/>
                <a:cs typeface="Tahoma" panose="020B0604030504040204" pitchFamily="34" charset="0"/>
              </a:rPr>
              <a:t>stupid</a:t>
            </a:r>
            <a:r>
              <a:rPr lang="pl-PL" sz="1100" dirty="0">
                <a:latin typeface="Tahoma" panose="020B0604030504040204" pitchFamily="34" charset="0"/>
                <a:ea typeface="Tahoma" panose="020B0604030504040204" pitchFamily="34" charset="0"/>
                <a:cs typeface="Tahoma" panose="020B0604030504040204" pitchFamily="34" charset="0"/>
              </a:rPr>
              <a:t> </a:t>
            </a:r>
            <a:r>
              <a:rPr lang="pl-PL" sz="1100" dirty="0" err="1">
                <a:latin typeface="Tahoma" panose="020B0604030504040204" pitchFamily="34" charset="0"/>
                <a:ea typeface="Tahoma" panose="020B0604030504040204" pitchFamily="34" charset="0"/>
                <a:cs typeface="Tahoma" panose="020B0604030504040204" pitchFamily="34" charset="0"/>
              </a:rPr>
              <a:t>again</a:t>
            </a:r>
            <a:endParaRPr lang="pl-PL" sz="11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403917850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rgbClr val="3F1C5A"/>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C6BA67D1-69B9-F133-190C-7AC458545899}"/>
              </a:ext>
            </a:extLst>
          </p:cNvPr>
          <p:cNvSpPr/>
          <p:nvPr/>
        </p:nvSpPr>
        <p:spPr>
          <a:xfrm>
            <a:off x="-1" y="4843618"/>
            <a:ext cx="2468880" cy="456198"/>
          </a:xfrm>
          <a:prstGeom prst="rect">
            <a:avLst/>
          </a:prstGeom>
          <a:noFill/>
          <a:ln>
            <a:gradFill flip="none" rotWithShape="1">
              <a:gsLst>
                <a:gs pos="0">
                  <a:schemeClr val="accent1">
                    <a:lumMod val="5000"/>
                    <a:lumOff val="95000"/>
                  </a:schemeClr>
                </a:gs>
                <a:gs pos="100000">
                  <a:srgbClr val="421C5E"/>
                </a:gs>
              </a:gsLst>
              <a:lin ang="16200000" scaled="1"/>
              <a:tileRect/>
            </a:gra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pl-PL" sz="800" dirty="0">
                <a:solidFill>
                  <a:schemeClr val="accent4"/>
                </a:solidFill>
                <a:latin typeface="Tahoma" panose="020B0604030504040204" pitchFamily="34" charset="0"/>
                <a:ea typeface="Tahoma" panose="020B0604030504040204" pitchFamily="34" charset="0"/>
                <a:cs typeface="Tahoma" panose="020B0604030504040204" pitchFamily="34" charset="0"/>
              </a:rPr>
              <a:t>Q3. </a:t>
            </a:r>
            <a:r>
              <a:rPr lang="pl-PL" sz="800" dirty="0" err="1">
                <a:solidFill>
                  <a:schemeClr val="bg1"/>
                </a:solidFill>
                <a:latin typeface="Tahoma" panose="020B0604030504040204" pitchFamily="34" charset="0"/>
                <a:ea typeface="Tahoma" panose="020B0604030504040204" pitchFamily="34" charset="0"/>
                <a:cs typeface="Tahoma" panose="020B0604030504040204" pitchFamily="34" charset="0"/>
              </a:rPr>
              <a:t>What</a:t>
            </a:r>
            <a:r>
              <a:rPr lang="pl-PL" sz="800" dirty="0">
                <a:solidFill>
                  <a:schemeClr val="bg1"/>
                </a:solidFill>
                <a:latin typeface="Tahoma" panose="020B0604030504040204" pitchFamily="34" charset="0"/>
                <a:ea typeface="Tahoma" panose="020B0604030504040204" pitchFamily="34" charset="0"/>
                <a:cs typeface="Tahoma" panose="020B0604030504040204" pitchFamily="34" charset="0"/>
              </a:rPr>
              <a:t> </a:t>
            </a:r>
            <a:r>
              <a:rPr lang="pl-PL" sz="800" dirty="0" err="1">
                <a:solidFill>
                  <a:schemeClr val="bg1"/>
                </a:solidFill>
                <a:latin typeface="Tahoma" panose="020B0604030504040204" pitchFamily="34" charset="0"/>
                <a:ea typeface="Tahoma" panose="020B0604030504040204" pitchFamily="34" charset="0"/>
                <a:cs typeface="Tahoma" panose="020B0604030504040204" pitchFamily="34" charset="0"/>
              </a:rPr>
              <a:t>is</a:t>
            </a:r>
            <a:r>
              <a:rPr lang="pl-PL" sz="800" dirty="0">
                <a:solidFill>
                  <a:schemeClr val="bg1"/>
                </a:solidFill>
                <a:latin typeface="Tahoma" panose="020B0604030504040204" pitchFamily="34" charset="0"/>
                <a:ea typeface="Tahoma" panose="020B0604030504040204" pitchFamily="34" charset="0"/>
                <a:cs typeface="Tahoma" panose="020B0604030504040204" pitchFamily="34" charset="0"/>
              </a:rPr>
              <a:t> </a:t>
            </a:r>
            <a:r>
              <a:rPr lang="pl-PL" sz="800" dirty="0" err="1">
                <a:solidFill>
                  <a:schemeClr val="bg1"/>
                </a:solidFill>
                <a:latin typeface="Tahoma" panose="020B0604030504040204" pitchFamily="34" charset="0"/>
                <a:ea typeface="Tahoma" panose="020B0604030504040204" pitchFamily="34" charset="0"/>
                <a:cs typeface="Tahoma" panose="020B0604030504040204" pitchFamily="34" charset="0"/>
              </a:rPr>
              <a:t>fourier</a:t>
            </a:r>
            <a:r>
              <a:rPr lang="pl-PL" sz="800" dirty="0">
                <a:solidFill>
                  <a:schemeClr val="bg1"/>
                </a:solidFill>
                <a:latin typeface="Tahoma" panose="020B0604030504040204" pitchFamily="34" charset="0"/>
                <a:ea typeface="Tahoma" panose="020B0604030504040204" pitchFamily="34" charset="0"/>
                <a:cs typeface="Tahoma" panose="020B0604030504040204" pitchFamily="34" charset="0"/>
              </a:rPr>
              <a:t> law ?</a:t>
            </a:r>
          </a:p>
          <a:p>
            <a:r>
              <a:rPr lang="pl-PL" sz="800" dirty="0">
                <a:solidFill>
                  <a:schemeClr val="accent4"/>
                </a:solidFill>
                <a:latin typeface="Tahoma" panose="020B0604030504040204" pitchFamily="34" charset="0"/>
                <a:ea typeface="Tahoma" panose="020B0604030504040204" pitchFamily="34" charset="0"/>
                <a:cs typeface="Tahoma" panose="020B0604030504040204" pitchFamily="34" charset="0"/>
              </a:rPr>
              <a:t>Ans. </a:t>
            </a:r>
            <a:r>
              <a:rPr lang="pl-PL" sz="800" dirty="0">
                <a:solidFill>
                  <a:schemeClr val="bg1"/>
                </a:solidFill>
                <a:latin typeface="Tahoma" panose="020B0604030504040204" pitchFamily="34" charset="0"/>
                <a:ea typeface="Tahoma" panose="020B0604030504040204" pitchFamily="34" charset="0"/>
                <a:cs typeface="Tahoma" panose="020B0604030504040204" pitchFamily="34" charset="0"/>
              </a:rPr>
              <a:t>???</a:t>
            </a:r>
          </a:p>
          <a:p>
            <a:r>
              <a:rPr lang="pl-PL" sz="800" dirty="0" err="1">
                <a:solidFill>
                  <a:schemeClr val="accent4"/>
                </a:solidFill>
                <a:latin typeface="Tahoma" panose="020B0604030504040204" pitchFamily="34" charset="0"/>
                <a:ea typeface="Tahoma" panose="020B0604030504040204" pitchFamily="34" charset="0"/>
                <a:cs typeface="Tahoma" panose="020B0604030504040204" pitchFamily="34" charset="0"/>
              </a:rPr>
              <a:t>Expl</a:t>
            </a:r>
            <a:r>
              <a:rPr lang="pl-PL" sz="800" dirty="0">
                <a:solidFill>
                  <a:schemeClr val="accent4"/>
                </a:solidFill>
                <a:latin typeface="Tahoma" panose="020B0604030504040204" pitchFamily="34" charset="0"/>
                <a:ea typeface="Tahoma" panose="020B0604030504040204" pitchFamily="34" charset="0"/>
                <a:cs typeface="Tahoma" panose="020B0604030504040204" pitchFamily="34" charset="0"/>
              </a:rPr>
              <a:t>. </a:t>
            </a:r>
            <a:r>
              <a:rPr lang="pl-PL" sz="800" dirty="0">
                <a:solidFill>
                  <a:schemeClr val="bg1"/>
                </a:solidFill>
                <a:latin typeface="Tahoma" panose="020B0604030504040204" pitchFamily="34" charset="0"/>
                <a:ea typeface="Tahoma" panose="020B0604030504040204" pitchFamily="34" charset="0"/>
                <a:cs typeface="Tahoma" panose="020B0604030504040204" pitchFamily="34" charset="0"/>
              </a:rPr>
              <a:t>???</a:t>
            </a:r>
          </a:p>
          <a:p>
            <a:endParaRPr lang="pl-PL" sz="800" dirty="0">
              <a:latin typeface="Tahoma" panose="020B0604030504040204" pitchFamily="34" charset="0"/>
              <a:ea typeface="Tahoma" panose="020B0604030504040204" pitchFamily="34" charset="0"/>
              <a:cs typeface="Tahoma" panose="020B0604030504040204" pitchFamily="34" charset="0"/>
            </a:endParaRPr>
          </a:p>
        </p:txBody>
      </p:sp>
      <p:sp>
        <p:nvSpPr>
          <p:cNvPr id="28" name="Rectangle 27">
            <a:extLst>
              <a:ext uri="{FF2B5EF4-FFF2-40B4-BE49-F238E27FC236}">
                <a16:creationId xmlns:a16="http://schemas.microsoft.com/office/drawing/2014/main" id="{2C6EA61A-E71B-BE08-29DF-AFC49F310379}"/>
              </a:ext>
            </a:extLst>
          </p:cNvPr>
          <p:cNvSpPr/>
          <p:nvPr/>
        </p:nvSpPr>
        <p:spPr>
          <a:xfrm>
            <a:off x="0" y="0"/>
            <a:ext cx="2519363" cy="375285"/>
          </a:xfrm>
          <a:prstGeom prst="rect">
            <a:avLst/>
          </a:prstGeom>
          <a:solidFill>
            <a:srgbClr val="5F32A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1" name="Rectangle: Rounded Corners 30">
            <a:extLst>
              <a:ext uri="{FF2B5EF4-FFF2-40B4-BE49-F238E27FC236}">
                <a16:creationId xmlns:a16="http://schemas.microsoft.com/office/drawing/2014/main" id="{8E5C297F-0705-80F9-4979-69B46F6AB51E}"/>
              </a:ext>
            </a:extLst>
          </p:cNvPr>
          <p:cNvSpPr/>
          <p:nvPr/>
        </p:nvSpPr>
        <p:spPr>
          <a:xfrm>
            <a:off x="1761174" y="95249"/>
            <a:ext cx="668654" cy="207645"/>
          </a:xfrm>
          <a:prstGeom prst="roundRect">
            <a:avLst/>
          </a:prstGeom>
          <a:gradFill flip="none" rotWithShape="1">
            <a:gsLst>
              <a:gs pos="0">
                <a:srgbClr val="AE78D6"/>
              </a:gs>
              <a:gs pos="100000">
                <a:srgbClr val="AE78D6">
                  <a:shade val="100000"/>
                  <a:satMod val="115000"/>
                </a:srgbClr>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2" name="Rectangle: Rounded Corners 31">
            <a:extLst>
              <a:ext uri="{FF2B5EF4-FFF2-40B4-BE49-F238E27FC236}">
                <a16:creationId xmlns:a16="http://schemas.microsoft.com/office/drawing/2014/main" id="{01CE8854-792D-814B-01EB-DC695FCFBC96}"/>
              </a:ext>
            </a:extLst>
          </p:cNvPr>
          <p:cNvSpPr/>
          <p:nvPr/>
        </p:nvSpPr>
        <p:spPr>
          <a:xfrm>
            <a:off x="925355" y="95248"/>
            <a:ext cx="668654" cy="207645"/>
          </a:xfrm>
          <a:prstGeom prst="roundRect">
            <a:avLst/>
          </a:prstGeom>
          <a:gradFill flip="none" rotWithShape="1">
            <a:gsLst>
              <a:gs pos="0">
                <a:srgbClr val="AE78D6"/>
              </a:gs>
              <a:gs pos="100000">
                <a:srgbClr val="AE78D6">
                  <a:shade val="100000"/>
                  <a:satMod val="115000"/>
                </a:srgbClr>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4" name="Rectangle: Rounded Corners 33">
            <a:extLst>
              <a:ext uri="{FF2B5EF4-FFF2-40B4-BE49-F238E27FC236}">
                <a16:creationId xmlns:a16="http://schemas.microsoft.com/office/drawing/2014/main" id="{D181F321-BA8F-5247-862B-8F1FB8CB1034}"/>
              </a:ext>
            </a:extLst>
          </p:cNvPr>
          <p:cNvSpPr/>
          <p:nvPr/>
        </p:nvSpPr>
        <p:spPr>
          <a:xfrm>
            <a:off x="1759268" y="95247"/>
            <a:ext cx="668654" cy="207645"/>
          </a:xfrm>
          <a:prstGeom prst="roundRect">
            <a:avLst/>
          </a:prstGeom>
          <a:gradFill flip="none" rotWithShape="1">
            <a:gsLst>
              <a:gs pos="0">
                <a:srgbClr val="AE78D6"/>
              </a:gs>
              <a:gs pos="100000">
                <a:srgbClr val="AE78D6">
                  <a:shade val="100000"/>
                  <a:satMod val="115000"/>
                </a:srgbClr>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pl-PL" sz="800" dirty="0">
                <a:latin typeface="Tahoma" panose="020B0604030504040204" pitchFamily="34" charset="0"/>
                <a:ea typeface="Tahoma" panose="020B0604030504040204" pitchFamily="34" charset="0"/>
                <a:cs typeface="Tahoma" panose="020B0604030504040204" pitchFamily="34" charset="0"/>
              </a:rPr>
              <a:t>5 </a:t>
            </a:r>
            <a:r>
              <a:rPr lang="pl-PL" sz="800" dirty="0" err="1">
                <a:latin typeface="Tahoma" panose="020B0604030504040204" pitchFamily="34" charset="0"/>
                <a:ea typeface="Tahoma" panose="020B0604030504040204" pitchFamily="34" charset="0"/>
                <a:cs typeface="Tahoma" panose="020B0604030504040204" pitchFamily="34" charset="0"/>
              </a:rPr>
              <a:t>days</a:t>
            </a:r>
            <a:endParaRPr lang="pl-PL" sz="800" dirty="0">
              <a:latin typeface="Tahoma" panose="020B0604030504040204" pitchFamily="34" charset="0"/>
              <a:ea typeface="Tahoma" panose="020B0604030504040204" pitchFamily="34" charset="0"/>
              <a:cs typeface="Tahoma" panose="020B0604030504040204" pitchFamily="34" charset="0"/>
            </a:endParaRPr>
          </a:p>
        </p:txBody>
      </p:sp>
      <p:sp>
        <p:nvSpPr>
          <p:cNvPr id="35" name="Rectangle: Rounded Corners 34">
            <a:extLst>
              <a:ext uri="{FF2B5EF4-FFF2-40B4-BE49-F238E27FC236}">
                <a16:creationId xmlns:a16="http://schemas.microsoft.com/office/drawing/2014/main" id="{69296812-024D-D638-7FCA-C79E81E8DEE5}"/>
              </a:ext>
            </a:extLst>
          </p:cNvPr>
          <p:cNvSpPr/>
          <p:nvPr/>
        </p:nvSpPr>
        <p:spPr>
          <a:xfrm>
            <a:off x="931069" y="95247"/>
            <a:ext cx="668654" cy="207645"/>
          </a:xfrm>
          <a:prstGeom prst="roundRect">
            <a:avLst/>
          </a:prstGeom>
          <a:gradFill flip="none" rotWithShape="1">
            <a:gsLst>
              <a:gs pos="0">
                <a:srgbClr val="AE78D6"/>
              </a:gs>
              <a:gs pos="100000">
                <a:srgbClr val="AE78D6">
                  <a:shade val="100000"/>
                  <a:satMod val="115000"/>
                </a:srgbClr>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l-PL" sz="900" dirty="0">
                <a:latin typeface="Tahoma" panose="020B0604030504040204" pitchFamily="34" charset="0"/>
                <a:ea typeface="Tahoma" panose="020B0604030504040204" pitchFamily="34" charset="0"/>
                <a:cs typeface="Tahoma" panose="020B0604030504040204" pitchFamily="34" charset="0"/>
              </a:rPr>
              <a:t>4</a:t>
            </a:r>
          </a:p>
        </p:txBody>
      </p:sp>
      <p:pic>
        <p:nvPicPr>
          <p:cNvPr id="40" name="Picture 39">
            <a:extLst>
              <a:ext uri="{FF2B5EF4-FFF2-40B4-BE49-F238E27FC236}">
                <a16:creationId xmlns:a16="http://schemas.microsoft.com/office/drawing/2014/main" id="{A038EAF8-571B-7927-046F-5D7542E21CFA}"/>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992023" y="123819"/>
            <a:ext cx="150499" cy="150499"/>
          </a:xfrm>
          <a:prstGeom prst="rect">
            <a:avLst/>
          </a:prstGeom>
        </p:spPr>
      </p:pic>
      <p:pic>
        <p:nvPicPr>
          <p:cNvPr id="46" name="Graphic 45" descr="Daily calendar">
            <a:extLst>
              <a:ext uri="{FF2B5EF4-FFF2-40B4-BE49-F238E27FC236}">
                <a16:creationId xmlns:a16="http://schemas.microsoft.com/office/drawing/2014/main" id="{72B86337-9D81-A241-A552-62C8A1CDC81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796419" y="95245"/>
            <a:ext cx="198120" cy="198120"/>
          </a:xfrm>
          <a:prstGeom prst="rect">
            <a:avLst/>
          </a:prstGeom>
        </p:spPr>
      </p:pic>
      <p:sp>
        <p:nvSpPr>
          <p:cNvPr id="47" name="Rectangle: Rounded Corners 46">
            <a:extLst>
              <a:ext uri="{FF2B5EF4-FFF2-40B4-BE49-F238E27FC236}">
                <a16:creationId xmlns:a16="http://schemas.microsoft.com/office/drawing/2014/main" id="{FAD78218-A912-6BD4-C646-18C7BF7C8693}"/>
              </a:ext>
            </a:extLst>
          </p:cNvPr>
          <p:cNvSpPr/>
          <p:nvPr/>
        </p:nvSpPr>
        <p:spPr>
          <a:xfrm>
            <a:off x="403384" y="422910"/>
            <a:ext cx="1712595" cy="375285"/>
          </a:xfrm>
          <a:prstGeom prst="roundRect">
            <a:avLst>
              <a:gd name="adj" fmla="val 50000"/>
            </a:avLst>
          </a:prstGeom>
          <a:solidFill>
            <a:srgbClr val="AE78D6"/>
          </a:solidFill>
          <a:ln cap="rnd" cmpd="sng">
            <a:solidFill>
              <a:schemeClr val="tx1">
                <a:lumMod val="95000"/>
                <a:lumOff val="5000"/>
                <a:alpha val="96000"/>
              </a:schemeClr>
            </a:solidFill>
          </a:ln>
          <a:effectLst>
            <a:softEdge rad="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l-PL" sz="1000" dirty="0" err="1">
                <a:latin typeface="Tahoma" panose="020B0604030504040204" pitchFamily="34" charset="0"/>
                <a:ea typeface="Tahoma" panose="020B0604030504040204" pitchFamily="34" charset="0"/>
                <a:cs typeface="Tahoma" panose="020B0604030504040204" pitchFamily="34" charset="0"/>
              </a:rPr>
              <a:t>Heat</a:t>
            </a:r>
            <a:r>
              <a:rPr lang="pl-PL" sz="1000" dirty="0">
                <a:latin typeface="Tahoma" panose="020B0604030504040204" pitchFamily="34" charset="0"/>
                <a:ea typeface="Tahoma" panose="020B0604030504040204" pitchFamily="34" charset="0"/>
                <a:cs typeface="Tahoma" panose="020B0604030504040204" pitchFamily="34" charset="0"/>
              </a:rPr>
              <a:t> transfer </a:t>
            </a:r>
            <a:r>
              <a:rPr lang="pl-PL" sz="1000" dirty="0" err="1">
                <a:latin typeface="Tahoma" panose="020B0604030504040204" pitchFamily="34" charset="0"/>
                <a:ea typeface="Tahoma" panose="020B0604030504040204" pitchFamily="34" charset="0"/>
                <a:cs typeface="Tahoma" panose="020B0604030504040204" pitchFamily="34" charset="0"/>
              </a:rPr>
              <a:t>basics</a:t>
            </a:r>
            <a:endParaRPr lang="pl-PL" sz="1000" dirty="0">
              <a:latin typeface="Tahoma" panose="020B0604030504040204" pitchFamily="34" charset="0"/>
              <a:ea typeface="Tahoma" panose="020B0604030504040204" pitchFamily="34" charset="0"/>
              <a:cs typeface="Tahoma" panose="020B0604030504040204" pitchFamily="34" charset="0"/>
            </a:endParaRPr>
          </a:p>
        </p:txBody>
      </p:sp>
      <p:cxnSp>
        <p:nvCxnSpPr>
          <p:cNvPr id="49" name="Straight Connector 48">
            <a:extLst>
              <a:ext uri="{FF2B5EF4-FFF2-40B4-BE49-F238E27FC236}">
                <a16:creationId xmlns:a16="http://schemas.microsoft.com/office/drawing/2014/main" id="{13EE3706-9B9C-ABBD-81A3-B2458B33C0F6}"/>
              </a:ext>
            </a:extLst>
          </p:cNvPr>
          <p:cNvCxnSpPr/>
          <p:nvPr/>
        </p:nvCxnSpPr>
        <p:spPr>
          <a:xfrm>
            <a:off x="-1" y="512445"/>
            <a:ext cx="432000" cy="0"/>
          </a:xfrm>
          <a:prstGeom prst="line">
            <a:avLst/>
          </a:prstGeom>
          <a:ln w="127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1C7D03FE-06FC-C94B-9F71-35DDCEEF550F}"/>
              </a:ext>
            </a:extLst>
          </p:cNvPr>
          <p:cNvCxnSpPr/>
          <p:nvPr/>
        </p:nvCxnSpPr>
        <p:spPr>
          <a:xfrm>
            <a:off x="0" y="704850"/>
            <a:ext cx="432000" cy="0"/>
          </a:xfrm>
          <a:prstGeom prst="line">
            <a:avLst/>
          </a:prstGeom>
          <a:ln w="127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6218247D-CB9F-18AB-9310-B63BE90ECB92}"/>
              </a:ext>
            </a:extLst>
          </p:cNvPr>
          <p:cNvCxnSpPr/>
          <p:nvPr/>
        </p:nvCxnSpPr>
        <p:spPr>
          <a:xfrm>
            <a:off x="2087363" y="512445"/>
            <a:ext cx="432000" cy="0"/>
          </a:xfrm>
          <a:prstGeom prst="line">
            <a:avLst/>
          </a:prstGeom>
          <a:ln w="127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E60CA7FF-9C98-8724-56AC-808D20B9B093}"/>
              </a:ext>
            </a:extLst>
          </p:cNvPr>
          <p:cNvCxnSpPr/>
          <p:nvPr/>
        </p:nvCxnSpPr>
        <p:spPr>
          <a:xfrm>
            <a:off x="2087364" y="704850"/>
            <a:ext cx="432000" cy="0"/>
          </a:xfrm>
          <a:prstGeom prst="line">
            <a:avLst/>
          </a:prstGeom>
          <a:ln w="127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pic>
        <p:nvPicPr>
          <p:cNvPr id="3" name="Graphic 2" descr="Bonfire">
            <a:extLst>
              <a:ext uri="{FF2B5EF4-FFF2-40B4-BE49-F238E27FC236}">
                <a16:creationId xmlns:a16="http://schemas.microsoft.com/office/drawing/2014/main" id="{3CB9E245-6D7E-F73C-CEE5-E55388364E9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47979" y="1125855"/>
            <a:ext cx="423545" cy="423545"/>
          </a:xfrm>
          <a:prstGeom prst="rect">
            <a:avLst/>
          </a:prstGeom>
        </p:spPr>
      </p:pic>
      <p:pic>
        <p:nvPicPr>
          <p:cNvPr id="7" name="Picture 6">
            <a:extLst>
              <a:ext uri="{FF2B5EF4-FFF2-40B4-BE49-F238E27FC236}">
                <a16:creationId xmlns:a16="http://schemas.microsoft.com/office/drawing/2014/main" id="{0007E9B1-3A01-2DD9-C688-FCA37702F2B1}"/>
              </a:ext>
            </a:extLst>
          </p:cNvPr>
          <p:cNvPicPr>
            <a:picLocks noChangeAspect="1"/>
          </p:cNvPicPr>
          <p:nvPr/>
        </p:nvPicPr>
        <p:blipFill>
          <a:blip r:embed="rId8">
            <a:clrChange>
              <a:clrFrom>
                <a:srgbClr val="FFFFFF"/>
              </a:clrFrom>
              <a:clrTo>
                <a:srgbClr val="FFFFFF">
                  <a:alpha val="0"/>
                </a:srgbClr>
              </a:clrTo>
            </a:clrChange>
            <a:extLst>
              <a:ext uri="{28A0092B-C50C-407E-A947-70E740481C1C}">
                <a14:useLocalDpi xmlns:a14="http://schemas.microsoft.com/office/drawing/2010/main" val="0"/>
              </a:ext>
              <a:ext uri="{837473B0-CC2E-450A-ABE3-18F120FF3D39}">
                <a1611:picAttrSrcUrl xmlns:a1611="http://schemas.microsoft.com/office/drawing/2016/11/main" r:id="rId9"/>
              </a:ext>
            </a:extLst>
          </a:blip>
          <a:stretch>
            <a:fillRect/>
          </a:stretch>
        </p:blipFill>
        <p:spPr>
          <a:xfrm>
            <a:off x="185549" y="1006659"/>
            <a:ext cx="748404" cy="748404"/>
          </a:xfrm>
          <a:prstGeom prst="rect">
            <a:avLst/>
          </a:prstGeom>
        </p:spPr>
      </p:pic>
      <p:sp>
        <p:nvSpPr>
          <p:cNvPr id="9" name="Rectangle 8">
            <a:extLst>
              <a:ext uri="{FF2B5EF4-FFF2-40B4-BE49-F238E27FC236}">
                <a16:creationId xmlns:a16="http://schemas.microsoft.com/office/drawing/2014/main" id="{ECBB4D96-928E-F9B7-3141-2B54A77D85FA}"/>
              </a:ext>
            </a:extLst>
          </p:cNvPr>
          <p:cNvSpPr/>
          <p:nvPr/>
        </p:nvSpPr>
        <p:spPr>
          <a:xfrm>
            <a:off x="992023" y="1026753"/>
            <a:ext cx="1339650" cy="710381"/>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pl-PL" sz="1400" dirty="0">
                <a:solidFill>
                  <a:srgbClr val="FF3B3B"/>
                </a:solidFill>
                <a:latin typeface="Tahoma" panose="020B0604030504040204" pitchFamily="34" charset="0"/>
                <a:ea typeface="Tahoma" panose="020B0604030504040204" pitchFamily="34" charset="0"/>
                <a:cs typeface="Tahoma" panose="020B0604030504040204" pitchFamily="34" charset="0"/>
              </a:rPr>
              <a:t>3/10 </a:t>
            </a:r>
          </a:p>
          <a:p>
            <a:r>
              <a:rPr lang="pl-PL" sz="1100" dirty="0" err="1">
                <a:latin typeface="Tahoma" panose="020B0604030504040204" pitchFamily="34" charset="0"/>
                <a:ea typeface="Tahoma" panose="020B0604030504040204" pitchFamily="34" charset="0"/>
                <a:cs typeface="Tahoma" panose="020B0604030504040204" pitchFamily="34" charset="0"/>
              </a:rPr>
              <a:t>questions</a:t>
            </a:r>
            <a:r>
              <a:rPr lang="pl-PL" sz="1100" dirty="0">
                <a:latin typeface="Tahoma" panose="020B0604030504040204" pitchFamily="34" charset="0"/>
                <a:ea typeface="Tahoma" panose="020B0604030504040204" pitchFamily="34" charset="0"/>
                <a:cs typeface="Tahoma" panose="020B0604030504040204" pitchFamily="34" charset="0"/>
              </a:rPr>
              <a:t> </a:t>
            </a:r>
            <a:r>
              <a:rPr lang="pl-PL" sz="1100" dirty="0" err="1">
                <a:latin typeface="Tahoma" panose="020B0604030504040204" pitchFamily="34" charset="0"/>
                <a:ea typeface="Tahoma" panose="020B0604030504040204" pitchFamily="34" charset="0"/>
                <a:cs typeface="Tahoma" panose="020B0604030504040204" pitchFamily="34" charset="0"/>
              </a:rPr>
              <a:t>succeed</a:t>
            </a:r>
            <a:endParaRPr lang="pl-PL" sz="1400" dirty="0">
              <a:latin typeface="Tahoma" panose="020B0604030504040204" pitchFamily="34" charset="0"/>
              <a:ea typeface="Tahoma" panose="020B0604030504040204" pitchFamily="34" charset="0"/>
              <a:cs typeface="Tahoma" panose="020B0604030504040204" pitchFamily="34" charset="0"/>
            </a:endParaRPr>
          </a:p>
        </p:txBody>
      </p:sp>
      <p:sp>
        <p:nvSpPr>
          <p:cNvPr id="10" name="Rectangle 9">
            <a:extLst>
              <a:ext uri="{FF2B5EF4-FFF2-40B4-BE49-F238E27FC236}">
                <a16:creationId xmlns:a16="http://schemas.microsoft.com/office/drawing/2014/main" id="{1270BB83-0FF9-DA99-EA0D-A51D9D417BBA}"/>
              </a:ext>
            </a:extLst>
          </p:cNvPr>
          <p:cNvSpPr/>
          <p:nvPr/>
        </p:nvSpPr>
        <p:spPr>
          <a:xfrm>
            <a:off x="0" y="3094736"/>
            <a:ext cx="2468880" cy="1035009"/>
          </a:xfrm>
          <a:prstGeom prst="rect">
            <a:avLst/>
          </a:prstGeom>
          <a:noFill/>
          <a:ln>
            <a:gradFill flip="none" rotWithShape="1">
              <a:gsLst>
                <a:gs pos="0">
                  <a:schemeClr val="accent1">
                    <a:lumMod val="5000"/>
                    <a:lumOff val="95000"/>
                  </a:schemeClr>
                </a:gs>
                <a:gs pos="100000">
                  <a:srgbClr val="421C5E"/>
                </a:gs>
              </a:gsLst>
              <a:lin ang="16200000" scaled="1"/>
              <a:tileRect/>
            </a:gra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pl-PL" sz="800" dirty="0">
                <a:solidFill>
                  <a:schemeClr val="accent4"/>
                </a:solidFill>
                <a:latin typeface="Tahoma" panose="020B0604030504040204" pitchFamily="34" charset="0"/>
                <a:ea typeface="Tahoma" panose="020B0604030504040204" pitchFamily="34" charset="0"/>
                <a:cs typeface="Tahoma" panose="020B0604030504040204" pitchFamily="34" charset="0"/>
              </a:rPr>
              <a:t>Q1. </a:t>
            </a:r>
            <a:r>
              <a:rPr lang="pl-PL" sz="800" dirty="0" err="1">
                <a:latin typeface="Tahoma" panose="020B0604030504040204" pitchFamily="34" charset="0"/>
                <a:ea typeface="Tahoma" panose="020B0604030504040204" pitchFamily="34" charset="0"/>
                <a:cs typeface="Tahoma" panose="020B0604030504040204" pitchFamily="34" charset="0"/>
              </a:rPr>
              <a:t>What</a:t>
            </a:r>
            <a:r>
              <a:rPr lang="pl-PL" sz="800" dirty="0">
                <a:latin typeface="Tahoma" panose="020B0604030504040204" pitchFamily="34" charset="0"/>
                <a:ea typeface="Tahoma" panose="020B0604030504040204" pitchFamily="34" charset="0"/>
                <a:cs typeface="Tahoma" panose="020B0604030504040204" pitchFamily="34" charset="0"/>
              </a:rPr>
              <a:t> </a:t>
            </a:r>
            <a:r>
              <a:rPr lang="pl-PL" sz="800" dirty="0" err="1">
                <a:latin typeface="Tahoma" panose="020B0604030504040204" pitchFamily="34" charset="0"/>
                <a:ea typeface="Tahoma" panose="020B0604030504040204" pitchFamily="34" charset="0"/>
                <a:cs typeface="Tahoma" panose="020B0604030504040204" pitchFamily="34" charset="0"/>
              </a:rPr>
              <a:t>is</a:t>
            </a:r>
            <a:r>
              <a:rPr lang="pl-PL" sz="800" dirty="0">
                <a:latin typeface="Tahoma" panose="020B0604030504040204" pitchFamily="34" charset="0"/>
                <a:ea typeface="Tahoma" panose="020B0604030504040204" pitchFamily="34" charset="0"/>
                <a:cs typeface="Tahoma" panose="020B0604030504040204" pitchFamily="34" charset="0"/>
              </a:rPr>
              <a:t> the </a:t>
            </a:r>
            <a:r>
              <a:rPr lang="pl-PL" sz="800" dirty="0" err="1">
                <a:latin typeface="Tahoma" panose="020B0604030504040204" pitchFamily="34" charset="0"/>
                <a:ea typeface="Tahoma" panose="020B0604030504040204" pitchFamily="34" charset="0"/>
                <a:cs typeface="Tahoma" panose="020B0604030504040204" pitchFamily="34" charset="0"/>
              </a:rPr>
              <a:t>first</a:t>
            </a:r>
            <a:r>
              <a:rPr lang="pl-PL" sz="800" dirty="0">
                <a:latin typeface="Tahoma" panose="020B0604030504040204" pitchFamily="34" charset="0"/>
                <a:ea typeface="Tahoma" panose="020B0604030504040204" pitchFamily="34" charset="0"/>
                <a:cs typeface="Tahoma" panose="020B0604030504040204" pitchFamily="34" charset="0"/>
              </a:rPr>
              <a:t> </a:t>
            </a:r>
            <a:r>
              <a:rPr lang="pl-PL" sz="800" dirty="0" err="1">
                <a:latin typeface="Tahoma" panose="020B0604030504040204" pitchFamily="34" charset="0"/>
                <a:ea typeface="Tahoma" panose="020B0604030504040204" pitchFamily="34" charset="0"/>
                <a:cs typeface="Tahoma" panose="020B0604030504040204" pitchFamily="34" charset="0"/>
              </a:rPr>
              <a:t>principle</a:t>
            </a:r>
            <a:r>
              <a:rPr lang="pl-PL" sz="800" dirty="0">
                <a:latin typeface="Tahoma" panose="020B0604030504040204" pitchFamily="34" charset="0"/>
                <a:ea typeface="Tahoma" panose="020B0604030504040204" pitchFamily="34" charset="0"/>
                <a:cs typeface="Tahoma" panose="020B0604030504040204" pitchFamily="34" charset="0"/>
              </a:rPr>
              <a:t> of </a:t>
            </a:r>
            <a:r>
              <a:rPr lang="pl-PL" sz="800" dirty="0" err="1">
                <a:latin typeface="Tahoma" panose="020B0604030504040204" pitchFamily="34" charset="0"/>
                <a:ea typeface="Tahoma" panose="020B0604030504040204" pitchFamily="34" charset="0"/>
                <a:cs typeface="Tahoma" panose="020B0604030504040204" pitchFamily="34" charset="0"/>
              </a:rPr>
              <a:t>thermodynamics</a:t>
            </a:r>
            <a:r>
              <a:rPr lang="pl-PL" sz="800" dirty="0">
                <a:latin typeface="Tahoma" panose="020B0604030504040204" pitchFamily="34" charset="0"/>
                <a:ea typeface="Tahoma" panose="020B0604030504040204" pitchFamily="34" charset="0"/>
                <a:cs typeface="Tahoma" panose="020B0604030504040204" pitchFamily="34" charset="0"/>
              </a:rPr>
              <a:t>?</a:t>
            </a:r>
          </a:p>
          <a:p>
            <a:r>
              <a:rPr lang="pl-PL" sz="800" dirty="0">
                <a:solidFill>
                  <a:schemeClr val="accent4"/>
                </a:solidFill>
                <a:latin typeface="Tahoma" panose="020B0604030504040204" pitchFamily="34" charset="0"/>
                <a:ea typeface="Tahoma" panose="020B0604030504040204" pitchFamily="34" charset="0"/>
                <a:cs typeface="Tahoma" panose="020B0604030504040204" pitchFamily="34" charset="0"/>
              </a:rPr>
              <a:t>Ans. </a:t>
            </a:r>
            <a:r>
              <a:rPr lang="pl-PL" sz="800" dirty="0">
                <a:latin typeface="Tahoma" panose="020B0604030504040204" pitchFamily="34" charset="0"/>
                <a:ea typeface="Tahoma" panose="020B0604030504040204" pitchFamily="34" charset="0"/>
                <a:cs typeface="Tahoma" panose="020B0604030504040204" pitchFamily="34" charset="0"/>
              </a:rPr>
              <a:t>Foundation of Energy </a:t>
            </a:r>
            <a:r>
              <a:rPr lang="pl-PL" sz="800" dirty="0" err="1">
                <a:latin typeface="Tahoma" panose="020B0604030504040204" pitchFamily="34" charset="0"/>
                <a:ea typeface="Tahoma" panose="020B0604030504040204" pitchFamily="34" charset="0"/>
                <a:cs typeface="Tahoma" panose="020B0604030504040204" pitchFamily="34" charset="0"/>
              </a:rPr>
              <a:t>theory</a:t>
            </a:r>
            <a:endParaRPr lang="pl-PL" sz="800" dirty="0">
              <a:latin typeface="Tahoma" panose="020B0604030504040204" pitchFamily="34" charset="0"/>
              <a:ea typeface="Tahoma" panose="020B0604030504040204" pitchFamily="34" charset="0"/>
              <a:cs typeface="Tahoma" panose="020B0604030504040204" pitchFamily="34" charset="0"/>
            </a:endParaRPr>
          </a:p>
          <a:p>
            <a:r>
              <a:rPr lang="pl-PL" sz="800" dirty="0" err="1">
                <a:solidFill>
                  <a:schemeClr val="accent4"/>
                </a:solidFill>
                <a:latin typeface="Tahoma" panose="020B0604030504040204" pitchFamily="34" charset="0"/>
                <a:ea typeface="Tahoma" panose="020B0604030504040204" pitchFamily="34" charset="0"/>
                <a:cs typeface="Tahoma" panose="020B0604030504040204" pitchFamily="34" charset="0"/>
              </a:rPr>
              <a:t>Expl</a:t>
            </a:r>
            <a:r>
              <a:rPr lang="pl-PL" sz="800" dirty="0">
                <a:solidFill>
                  <a:schemeClr val="accent4"/>
                </a:solidFill>
                <a:latin typeface="Tahoma" panose="020B0604030504040204" pitchFamily="34" charset="0"/>
                <a:ea typeface="Tahoma" panose="020B0604030504040204" pitchFamily="34" charset="0"/>
                <a:cs typeface="Tahoma" panose="020B0604030504040204" pitchFamily="34" charset="0"/>
              </a:rPr>
              <a:t>. </a:t>
            </a:r>
            <a:r>
              <a:rPr lang="pl-PL" sz="800" dirty="0">
                <a:latin typeface="Tahoma" panose="020B0604030504040204" pitchFamily="34" charset="0"/>
                <a:ea typeface="Tahoma" panose="020B0604030504040204" pitchFamily="34" charset="0"/>
                <a:cs typeface="Tahoma" panose="020B0604030504040204" pitchFamily="34" charset="0"/>
              </a:rPr>
              <a:t>It </a:t>
            </a:r>
            <a:r>
              <a:rPr lang="en-US" sz="800" dirty="0">
                <a:latin typeface="Tahoma" panose="020B0604030504040204" pitchFamily="34" charset="0"/>
                <a:ea typeface="Tahoma" panose="020B0604030504040204" pitchFamily="34" charset="0"/>
                <a:cs typeface="Tahoma" panose="020B0604030504040204" pitchFamily="34" charset="0"/>
              </a:rPr>
              <a:t>asserts that energy cannot be created or destroyed, only transferred or transformed. This universal law underpins the study of energy interactions, guiding the understanding of energy changes, work, heat, and efficiency in diverse scientific and practical applications.</a:t>
            </a:r>
            <a:endParaRPr lang="pl-PL" sz="800" dirty="0">
              <a:latin typeface="Tahoma" panose="020B0604030504040204" pitchFamily="34" charset="0"/>
              <a:ea typeface="Tahoma" panose="020B0604030504040204" pitchFamily="34" charset="0"/>
              <a:cs typeface="Tahoma" panose="020B0604030504040204" pitchFamily="34" charset="0"/>
            </a:endParaRPr>
          </a:p>
        </p:txBody>
      </p:sp>
      <p:sp>
        <p:nvSpPr>
          <p:cNvPr id="12" name="Rectangle 11">
            <a:extLst>
              <a:ext uri="{FF2B5EF4-FFF2-40B4-BE49-F238E27FC236}">
                <a16:creationId xmlns:a16="http://schemas.microsoft.com/office/drawing/2014/main" id="{06412580-9C48-A203-71A0-4D0AC0924312}"/>
              </a:ext>
            </a:extLst>
          </p:cNvPr>
          <p:cNvSpPr/>
          <p:nvPr/>
        </p:nvSpPr>
        <p:spPr>
          <a:xfrm>
            <a:off x="0" y="4265391"/>
            <a:ext cx="2468880" cy="456198"/>
          </a:xfrm>
          <a:prstGeom prst="rect">
            <a:avLst/>
          </a:prstGeom>
          <a:noFill/>
          <a:ln>
            <a:gradFill flip="none" rotWithShape="1">
              <a:gsLst>
                <a:gs pos="0">
                  <a:schemeClr val="accent1">
                    <a:lumMod val="5000"/>
                    <a:lumOff val="95000"/>
                  </a:schemeClr>
                </a:gs>
                <a:gs pos="100000">
                  <a:srgbClr val="421C5E"/>
                </a:gs>
              </a:gsLst>
              <a:lin ang="16200000" scaled="1"/>
              <a:tileRect/>
            </a:gra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pl-PL" sz="800" dirty="0">
                <a:solidFill>
                  <a:schemeClr val="accent4"/>
                </a:solidFill>
                <a:latin typeface="Tahoma" panose="020B0604030504040204" pitchFamily="34" charset="0"/>
                <a:ea typeface="Tahoma" panose="020B0604030504040204" pitchFamily="34" charset="0"/>
                <a:cs typeface="Tahoma" panose="020B0604030504040204" pitchFamily="34" charset="0"/>
              </a:rPr>
              <a:t>Q2. </a:t>
            </a:r>
            <a:r>
              <a:rPr lang="pl-PL" sz="800" dirty="0">
                <a:solidFill>
                  <a:schemeClr val="bg1"/>
                </a:solidFill>
                <a:latin typeface="Tahoma" panose="020B0604030504040204" pitchFamily="34" charset="0"/>
                <a:ea typeface="Tahoma" panose="020B0604030504040204" pitchFamily="34" charset="0"/>
                <a:cs typeface="Tahoma" panose="020B0604030504040204" pitchFamily="34" charset="0"/>
              </a:rPr>
              <a:t>How </a:t>
            </a:r>
            <a:r>
              <a:rPr lang="pl-PL" sz="800" dirty="0" err="1">
                <a:solidFill>
                  <a:schemeClr val="bg1"/>
                </a:solidFill>
                <a:latin typeface="Tahoma" panose="020B0604030504040204" pitchFamily="34" charset="0"/>
                <a:ea typeface="Tahoma" panose="020B0604030504040204" pitchFamily="34" charset="0"/>
                <a:cs typeface="Tahoma" panose="020B0604030504040204" pitchFamily="34" charset="0"/>
              </a:rPr>
              <a:t>can</a:t>
            </a:r>
            <a:r>
              <a:rPr lang="pl-PL" sz="800" dirty="0">
                <a:solidFill>
                  <a:schemeClr val="bg1"/>
                </a:solidFill>
                <a:latin typeface="Tahoma" panose="020B0604030504040204" pitchFamily="34" charset="0"/>
                <a:ea typeface="Tahoma" panose="020B0604030504040204" pitchFamily="34" charset="0"/>
                <a:cs typeface="Tahoma" panose="020B0604030504040204" pitchFamily="34" charset="0"/>
              </a:rPr>
              <a:t> we </a:t>
            </a:r>
            <a:r>
              <a:rPr lang="pl-PL" sz="800" dirty="0" err="1">
                <a:solidFill>
                  <a:schemeClr val="bg1"/>
                </a:solidFill>
                <a:latin typeface="Tahoma" panose="020B0604030504040204" pitchFamily="34" charset="0"/>
                <a:ea typeface="Tahoma" panose="020B0604030504040204" pitchFamily="34" charset="0"/>
                <a:cs typeface="Tahoma" panose="020B0604030504040204" pitchFamily="34" charset="0"/>
              </a:rPr>
              <a:t>describe</a:t>
            </a:r>
            <a:r>
              <a:rPr lang="pl-PL" sz="800" dirty="0">
                <a:solidFill>
                  <a:schemeClr val="bg1"/>
                </a:solidFill>
                <a:latin typeface="Tahoma" panose="020B0604030504040204" pitchFamily="34" charset="0"/>
                <a:ea typeface="Tahoma" panose="020B0604030504040204" pitchFamily="34" charset="0"/>
                <a:cs typeface="Tahoma" panose="020B0604030504040204" pitchFamily="34" charset="0"/>
              </a:rPr>
              <a:t> </a:t>
            </a:r>
            <a:r>
              <a:rPr lang="pl-PL" sz="800" dirty="0" err="1">
                <a:solidFill>
                  <a:schemeClr val="bg1"/>
                </a:solidFill>
                <a:latin typeface="Tahoma" panose="020B0604030504040204" pitchFamily="34" charset="0"/>
                <a:ea typeface="Tahoma" panose="020B0604030504040204" pitchFamily="34" charset="0"/>
                <a:cs typeface="Tahoma" panose="020B0604030504040204" pitchFamily="34" charset="0"/>
              </a:rPr>
              <a:t>heat</a:t>
            </a:r>
            <a:r>
              <a:rPr lang="pl-PL" sz="800" dirty="0">
                <a:solidFill>
                  <a:schemeClr val="bg1"/>
                </a:solidFill>
                <a:latin typeface="Tahoma" panose="020B0604030504040204" pitchFamily="34" charset="0"/>
                <a:ea typeface="Tahoma" panose="020B0604030504040204" pitchFamily="34" charset="0"/>
                <a:cs typeface="Tahoma" panose="020B0604030504040204" pitchFamily="34" charset="0"/>
              </a:rPr>
              <a:t> transfer?</a:t>
            </a:r>
          </a:p>
          <a:p>
            <a:r>
              <a:rPr lang="pl-PL" sz="800" dirty="0">
                <a:solidFill>
                  <a:schemeClr val="accent4"/>
                </a:solidFill>
                <a:latin typeface="Tahoma" panose="020B0604030504040204" pitchFamily="34" charset="0"/>
                <a:ea typeface="Tahoma" panose="020B0604030504040204" pitchFamily="34" charset="0"/>
                <a:cs typeface="Tahoma" panose="020B0604030504040204" pitchFamily="34" charset="0"/>
              </a:rPr>
              <a:t>Ans. </a:t>
            </a:r>
            <a:r>
              <a:rPr lang="pl-PL" sz="800" dirty="0">
                <a:solidFill>
                  <a:schemeClr val="bg1"/>
                </a:solidFill>
                <a:latin typeface="Tahoma" panose="020B0604030504040204" pitchFamily="34" charset="0"/>
                <a:ea typeface="Tahoma" panose="020B0604030504040204" pitchFamily="34" charset="0"/>
                <a:cs typeface="Tahoma" panose="020B0604030504040204" pitchFamily="34" charset="0"/>
              </a:rPr>
              <a:t>???</a:t>
            </a:r>
          </a:p>
          <a:p>
            <a:r>
              <a:rPr lang="pl-PL" sz="800" dirty="0" err="1">
                <a:solidFill>
                  <a:schemeClr val="accent4"/>
                </a:solidFill>
                <a:latin typeface="Tahoma" panose="020B0604030504040204" pitchFamily="34" charset="0"/>
                <a:ea typeface="Tahoma" panose="020B0604030504040204" pitchFamily="34" charset="0"/>
                <a:cs typeface="Tahoma" panose="020B0604030504040204" pitchFamily="34" charset="0"/>
              </a:rPr>
              <a:t>Expl</a:t>
            </a:r>
            <a:r>
              <a:rPr lang="pl-PL" sz="800" dirty="0">
                <a:solidFill>
                  <a:schemeClr val="accent4"/>
                </a:solidFill>
                <a:latin typeface="Tahoma" panose="020B0604030504040204" pitchFamily="34" charset="0"/>
                <a:ea typeface="Tahoma" panose="020B0604030504040204" pitchFamily="34" charset="0"/>
                <a:cs typeface="Tahoma" panose="020B0604030504040204" pitchFamily="34" charset="0"/>
              </a:rPr>
              <a:t>. </a:t>
            </a:r>
            <a:r>
              <a:rPr lang="pl-PL" sz="800" dirty="0">
                <a:solidFill>
                  <a:schemeClr val="bg1"/>
                </a:solidFill>
                <a:latin typeface="Tahoma" panose="020B0604030504040204" pitchFamily="34" charset="0"/>
                <a:ea typeface="Tahoma" panose="020B0604030504040204" pitchFamily="34" charset="0"/>
                <a:cs typeface="Tahoma" panose="020B0604030504040204" pitchFamily="34" charset="0"/>
              </a:rPr>
              <a:t>???</a:t>
            </a:r>
          </a:p>
          <a:p>
            <a:endParaRPr lang="pl-PL" sz="800" dirty="0">
              <a:latin typeface="Tahoma" panose="020B0604030504040204" pitchFamily="34" charset="0"/>
              <a:ea typeface="Tahoma" panose="020B0604030504040204" pitchFamily="34" charset="0"/>
              <a:cs typeface="Tahoma" panose="020B0604030504040204" pitchFamily="34" charset="0"/>
            </a:endParaRPr>
          </a:p>
        </p:txBody>
      </p:sp>
      <p:sp>
        <p:nvSpPr>
          <p:cNvPr id="16" name="Rectangle: Rounded Corners 15">
            <a:hlinkClick r:id="rId10" action="ppaction://hlinksldjump"/>
            <a:extLst>
              <a:ext uri="{FF2B5EF4-FFF2-40B4-BE49-F238E27FC236}">
                <a16:creationId xmlns:a16="http://schemas.microsoft.com/office/drawing/2014/main" id="{EC16BF0D-17C7-35B2-A969-B8136BB9C1B9}"/>
              </a:ext>
            </a:extLst>
          </p:cNvPr>
          <p:cNvSpPr/>
          <p:nvPr/>
        </p:nvSpPr>
        <p:spPr>
          <a:xfrm>
            <a:off x="368865" y="1832647"/>
            <a:ext cx="1781632" cy="433081"/>
          </a:xfrm>
          <a:prstGeom prst="roundRect">
            <a:avLst>
              <a:gd name="adj" fmla="val 38270"/>
            </a:avLst>
          </a:prstGeom>
          <a:solidFill>
            <a:srgbClr val="FF3B3B"/>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pl-PL" sz="1200" dirty="0" err="1">
                <a:latin typeface="Tahoma" panose="020B0604030504040204" pitchFamily="34" charset="0"/>
                <a:ea typeface="Tahoma" panose="020B0604030504040204" pitchFamily="34" charset="0"/>
                <a:cs typeface="Tahoma" panose="020B0604030504040204" pitchFamily="34" charset="0"/>
              </a:rPr>
              <a:t>Retry</a:t>
            </a:r>
            <a:r>
              <a:rPr lang="pl-PL" sz="1200" dirty="0">
                <a:latin typeface="Tahoma" panose="020B0604030504040204" pitchFamily="34" charset="0"/>
                <a:ea typeface="Tahoma" panose="020B0604030504040204" pitchFamily="34" charset="0"/>
                <a:cs typeface="Tahoma" panose="020B0604030504040204" pitchFamily="34" charset="0"/>
              </a:rPr>
              <a:t> </a:t>
            </a:r>
            <a:r>
              <a:rPr lang="pl-PL" sz="1200" dirty="0" err="1">
                <a:latin typeface="Tahoma" panose="020B0604030504040204" pitchFamily="34" charset="0"/>
                <a:ea typeface="Tahoma" panose="020B0604030504040204" pitchFamily="34" charset="0"/>
                <a:cs typeface="Tahoma" panose="020B0604030504040204" pitchFamily="34" charset="0"/>
              </a:rPr>
              <a:t>assessment</a:t>
            </a:r>
            <a:endParaRPr lang="pl-PL" sz="1200" dirty="0">
              <a:latin typeface="Tahoma" panose="020B0604030504040204" pitchFamily="34" charset="0"/>
              <a:ea typeface="Tahoma" panose="020B0604030504040204" pitchFamily="34" charset="0"/>
              <a:cs typeface="Tahoma" panose="020B0604030504040204" pitchFamily="34" charset="0"/>
            </a:endParaRPr>
          </a:p>
        </p:txBody>
      </p:sp>
      <p:pic>
        <p:nvPicPr>
          <p:cNvPr id="18" name="Graphic 17" descr="Back">
            <a:extLst>
              <a:ext uri="{FF2B5EF4-FFF2-40B4-BE49-F238E27FC236}">
                <a16:creationId xmlns:a16="http://schemas.microsoft.com/office/drawing/2014/main" id="{C52117E5-D9C9-A2D8-564E-3670D8D11229}"/>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44813" y="-26903"/>
            <a:ext cx="429055" cy="429055"/>
          </a:xfrm>
          <a:prstGeom prst="rect">
            <a:avLst/>
          </a:prstGeom>
        </p:spPr>
      </p:pic>
      <p:sp>
        <p:nvSpPr>
          <p:cNvPr id="2" name="Rectangle: Single Corner Snipped 1">
            <a:extLst>
              <a:ext uri="{FF2B5EF4-FFF2-40B4-BE49-F238E27FC236}">
                <a16:creationId xmlns:a16="http://schemas.microsoft.com/office/drawing/2014/main" id="{F0728435-027B-DEFD-E90A-CE8513B347D1}"/>
              </a:ext>
            </a:extLst>
          </p:cNvPr>
          <p:cNvSpPr/>
          <p:nvPr/>
        </p:nvSpPr>
        <p:spPr>
          <a:xfrm>
            <a:off x="431999" y="2371344"/>
            <a:ext cx="1683980" cy="608257"/>
          </a:xfrm>
          <a:prstGeom prst="snip1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l-PL" sz="1200" dirty="0">
                <a:solidFill>
                  <a:schemeClr val="tx1"/>
                </a:solidFill>
                <a:latin typeface="Agency FB" panose="020B0503020202020204" pitchFamily="34" charset="0"/>
                <a:cs typeface="Arial" panose="020B0604020202020204" pitchFamily="34" charset="0"/>
              </a:rPr>
              <a:t>Not a </a:t>
            </a:r>
            <a:r>
              <a:rPr lang="pl-PL" sz="1200" dirty="0" err="1">
                <a:solidFill>
                  <a:schemeClr val="tx1"/>
                </a:solidFill>
                <a:latin typeface="Agency FB" panose="020B0503020202020204" pitchFamily="34" charset="0"/>
                <a:cs typeface="Arial" panose="020B0604020202020204" pitchFamily="34" charset="0"/>
              </a:rPr>
              <a:t>good</a:t>
            </a:r>
            <a:r>
              <a:rPr lang="pl-PL" sz="1200" dirty="0">
                <a:solidFill>
                  <a:schemeClr val="tx1"/>
                </a:solidFill>
                <a:latin typeface="Agency FB" panose="020B0503020202020204" pitchFamily="34" charset="0"/>
                <a:cs typeface="Arial" panose="020B0604020202020204" pitchFamily="34" charset="0"/>
              </a:rPr>
              <a:t> </a:t>
            </a:r>
            <a:r>
              <a:rPr lang="pl-PL" sz="1200" dirty="0" err="1">
                <a:solidFill>
                  <a:schemeClr val="tx1"/>
                </a:solidFill>
                <a:latin typeface="Agency FB" panose="020B0503020202020204" pitchFamily="34" charset="0"/>
                <a:cs typeface="Arial" panose="020B0604020202020204" pitchFamily="34" charset="0"/>
              </a:rPr>
              <a:t>result</a:t>
            </a:r>
            <a:r>
              <a:rPr lang="pl-PL" sz="1200" dirty="0">
                <a:solidFill>
                  <a:schemeClr val="tx1"/>
                </a:solidFill>
                <a:latin typeface="Agency FB" panose="020B0503020202020204" pitchFamily="34" charset="0"/>
                <a:cs typeface="Arial" panose="020B0604020202020204" pitchFamily="34" charset="0"/>
              </a:rPr>
              <a:t> !</a:t>
            </a:r>
          </a:p>
        </p:txBody>
      </p:sp>
    </p:spTree>
    <p:extLst>
      <p:ext uri="{BB962C8B-B14F-4D97-AF65-F5344CB8AC3E}">
        <p14:creationId xmlns:p14="http://schemas.microsoft.com/office/powerpoint/2010/main" val="57163736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rgbClr val="3F1C5A"/>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007E9B1-3A01-2DD9-C688-FCA37702F2B1}"/>
              </a:ext>
            </a:extLst>
          </p:cNvPr>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 y="897253"/>
            <a:ext cx="569917" cy="569917"/>
          </a:xfrm>
          <a:prstGeom prst="rect">
            <a:avLst/>
          </a:prstGeom>
        </p:spPr>
      </p:pic>
      <p:sp>
        <p:nvSpPr>
          <p:cNvPr id="28" name="Rectangle 27">
            <a:extLst>
              <a:ext uri="{FF2B5EF4-FFF2-40B4-BE49-F238E27FC236}">
                <a16:creationId xmlns:a16="http://schemas.microsoft.com/office/drawing/2014/main" id="{2C6EA61A-E71B-BE08-29DF-AFC49F310379}"/>
              </a:ext>
            </a:extLst>
          </p:cNvPr>
          <p:cNvSpPr/>
          <p:nvPr/>
        </p:nvSpPr>
        <p:spPr>
          <a:xfrm>
            <a:off x="0" y="0"/>
            <a:ext cx="2519363" cy="375285"/>
          </a:xfrm>
          <a:prstGeom prst="rect">
            <a:avLst/>
          </a:prstGeom>
          <a:solidFill>
            <a:srgbClr val="5F32A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1" name="Rectangle: Rounded Corners 30">
            <a:extLst>
              <a:ext uri="{FF2B5EF4-FFF2-40B4-BE49-F238E27FC236}">
                <a16:creationId xmlns:a16="http://schemas.microsoft.com/office/drawing/2014/main" id="{8E5C297F-0705-80F9-4979-69B46F6AB51E}"/>
              </a:ext>
            </a:extLst>
          </p:cNvPr>
          <p:cNvSpPr/>
          <p:nvPr/>
        </p:nvSpPr>
        <p:spPr>
          <a:xfrm>
            <a:off x="1761174" y="95249"/>
            <a:ext cx="668654" cy="207645"/>
          </a:xfrm>
          <a:prstGeom prst="roundRect">
            <a:avLst/>
          </a:prstGeom>
          <a:gradFill flip="none" rotWithShape="1">
            <a:gsLst>
              <a:gs pos="0">
                <a:srgbClr val="AE78D6"/>
              </a:gs>
              <a:gs pos="100000">
                <a:srgbClr val="AE78D6">
                  <a:shade val="100000"/>
                  <a:satMod val="115000"/>
                </a:srgbClr>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2" name="Rectangle: Rounded Corners 31">
            <a:extLst>
              <a:ext uri="{FF2B5EF4-FFF2-40B4-BE49-F238E27FC236}">
                <a16:creationId xmlns:a16="http://schemas.microsoft.com/office/drawing/2014/main" id="{01CE8854-792D-814B-01EB-DC695FCFBC96}"/>
              </a:ext>
            </a:extLst>
          </p:cNvPr>
          <p:cNvSpPr/>
          <p:nvPr/>
        </p:nvSpPr>
        <p:spPr>
          <a:xfrm>
            <a:off x="925355" y="95248"/>
            <a:ext cx="668654" cy="207645"/>
          </a:xfrm>
          <a:prstGeom prst="roundRect">
            <a:avLst/>
          </a:prstGeom>
          <a:gradFill flip="none" rotWithShape="1">
            <a:gsLst>
              <a:gs pos="0">
                <a:srgbClr val="AE78D6"/>
              </a:gs>
              <a:gs pos="100000">
                <a:srgbClr val="AE78D6">
                  <a:shade val="100000"/>
                  <a:satMod val="115000"/>
                </a:srgbClr>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4" name="Rectangle: Rounded Corners 33">
            <a:extLst>
              <a:ext uri="{FF2B5EF4-FFF2-40B4-BE49-F238E27FC236}">
                <a16:creationId xmlns:a16="http://schemas.microsoft.com/office/drawing/2014/main" id="{D181F321-BA8F-5247-862B-8F1FB8CB1034}"/>
              </a:ext>
            </a:extLst>
          </p:cNvPr>
          <p:cNvSpPr/>
          <p:nvPr/>
        </p:nvSpPr>
        <p:spPr>
          <a:xfrm>
            <a:off x="1759268" y="95247"/>
            <a:ext cx="668654" cy="207645"/>
          </a:xfrm>
          <a:prstGeom prst="roundRect">
            <a:avLst/>
          </a:prstGeom>
          <a:gradFill flip="none" rotWithShape="1">
            <a:gsLst>
              <a:gs pos="0">
                <a:srgbClr val="AE78D6"/>
              </a:gs>
              <a:gs pos="100000">
                <a:srgbClr val="AE78D6">
                  <a:shade val="100000"/>
                  <a:satMod val="115000"/>
                </a:srgbClr>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pl-PL" sz="800" dirty="0">
                <a:latin typeface="Tahoma" panose="020B0604030504040204" pitchFamily="34" charset="0"/>
                <a:ea typeface="Tahoma" panose="020B0604030504040204" pitchFamily="34" charset="0"/>
                <a:cs typeface="Tahoma" panose="020B0604030504040204" pitchFamily="34" charset="0"/>
              </a:rPr>
              <a:t>5 </a:t>
            </a:r>
            <a:r>
              <a:rPr lang="pl-PL" sz="800" dirty="0" err="1">
                <a:latin typeface="Tahoma" panose="020B0604030504040204" pitchFamily="34" charset="0"/>
                <a:ea typeface="Tahoma" panose="020B0604030504040204" pitchFamily="34" charset="0"/>
                <a:cs typeface="Tahoma" panose="020B0604030504040204" pitchFamily="34" charset="0"/>
              </a:rPr>
              <a:t>days</a:t>
            </a:r>
            <a:endParaRPr lang="pl-PL" sz="800" dirty="0">
              <a:latin typeface="Tahoma" panose="020B0604030504040204" pitchFamily="34" charset="0"/>
              <a:ea typeface="Tahoma" panose="020B0604030504040204" pitchFamily="34" charset="0"/>
              <a:cs typeface="Tahoma" panose="020B0604030504040204" pitchFamily="34" charset="0"/>
            </a:endParaRPr>
          </a:p>
        </p:txBody>
      </p:sp>
      <p:sp>
        <p:nvSpPr>
          <p:cNvPr id="35" name="Rectangle: Rounded Corners 34">
            <a:extLst>
              <a:ext uri="{FF2B5EF4-FFF2-40B4-BE49-F238E27FC236}">
                <a16:creationId xmlns:a16="http://schemas.microsoft.com/office/drawing/2014/main" id="{69296812-024D-D638-7FCA-C79E81E8DEE5}"/>
              </a:ext>
            </a:extLst>
          </p:cNvPr>
          <p:cNvSpPr/>
          <p:nvPr/>
        </p:nvSpPr>
        <p:spPr>
          <a:xfrm>
            <a:off x="931069" y="95247"/>
            <a:ext cx="668654" cy="207645"/>
          </a:xfrm>
          <a:prstGeom prst="roundRect">
            <a:avLst/>
          </a:prstGeom>
          <a:gradFill flip="none" rotWithShape="1">
            <a:gsLst>
              <a:gs pos="0">
                <a:srgbClr val="AE78D6"/>
              </a:gs>
              <a:gs pos="100000">
                <a:srgbClr val="AE78D6">
                  <a:shade val="100000"/>
                  <a:satMod val="115000"/>
                </a:srgbClr>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l-PL" sz="900" dirty="0">
                <a:latin typeface="Tahoma" panose="020B0604030504040204" pitchFamily="34" charset="0"/>
                <a:ea typeface="Tahoma" panose="020B0604030504040204" pitchFamily="34" charset="0"/>
                <a:cs typeface="Tahoma" panose="020B0604030504040204" pitchFamily="34" charset="0"/>
              </a:rPr>
              <a:t>4</a:t>
            </a:r>
          </a:p>
        </p:txBody>
      </p:sp>
      <p:pic>
        <p:nvPicPr>
          <p:cNvPr id="40" name="Picture 39">
            <a:extLst>
              <a:ext uri="{FF2B5EF4-FFF2-40B4-BE49-F238E27FC236}">
                <a16:creationId xmlns:a16="http://schemas.microsoft.com/office/drawing/2014/main" id="{A038EAF8-571B-7927-046F-5D7542E21CFA}"/>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992023" y="123819"/>
            <a:ext cx="150499" cy="150499"/>
          </a:xfrm>
          <a:prstGeom prst="rect">
            <a:avLst/>
          </a:prstGeom>
        </p:spPr>
      </p:pic>
      <p:pic>
        <p:nvPicPr>
          <p:cNvPr id="46" name="Graphic 45" descr="Daily calendar">
            <a:extLst>
              <a:ext uri="{FF2B5EF4-FFF2-40B4-BE49-F238E27FC236}">
                <a16:creationId xmlns:a16="http://schemas.microsoft.com/office/drawing/2014/main" id="{72B86337-9D81-A241-A552-62C8A1CDC812}"/>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796419" y="95245"/>
            <a:ext cx="198120" cy="198120"/>
          </a:xfrm>
          <a:prstGeom prst="rect">
            <a:avLst/>
          </a:prstGeom>
        </p:spPr>
      </p:pic>
      <p:sp>
        <p:nvSpPr>
          <p:cNvPr id="47" name="Rectangle: Rounded Corners 46">
            <a:extLst>
              <a:ext uri="{FF2B5EF4-FFF2-40B4-BE49-F238E27FC236}">
                <a16:creationId xmlns:a16="http://schemas.microsoft.com/office/drawing/2014/main" id="{FAD78218-A912-6BD4-C646-18C7BF7C8693}"/>
              </a:ext>
            </a:extLst>
          </p:cNvPr>
          <p:cNvSpPr/>
          <p:nvPr/>
        </p:nvSpPr>
        <p:spPr>
          <a:xfrm>
            <a:off x="403384" y="422910"/>
            <a:ext cx="1712595" cy="375285"/>
          </a:xfrm>
          <a:prstGeom prst="roundRect">
            <a:avLst>
              <a:gd name="adj" fmla="val 50000"/>
            </a:avLst>
          </a:prstGeom>
          <a:solidFill>
            <a:srgbClr val="AE78D6"/>
          </a:solidFill>
          <a:ln cap="rnd" cmpd="sng">
            <a:solidFill>
              <a:schemeClr val="tx1">
                <a:lumMod val="95000"/>
                <a:lumOff val="5000"/>
                <a:alpha val="96000"/>
              </a:schemeClr>
            </a:solidFill>
          </a:ln>
          <a:effectLst>
            <a:softEdge rad="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l-PL" sz="1000" dirty="0" err="1">
                <a:latin typeface="Tahoma" panose="020B0604030504040204" pitchFamily="34" charset="0"/>
                <a:ea typeface="Tahoma" panose="020B0604030504040204" pitchFamily="34" charset="0"/>
                <a:cs typeface="Tahoma" panose="020B0604030504040204" pitchFamily="34" charset="0"/>
              </a:rPr>
              <a:t>Heat</a:t>
            </a:r>
            <a:r>
              <a:rPr lang="pl-PL" sz="1000" dirty="0">
                <a:latin typeface="Tahoma" panose="020B0604030504040204" pitchFamily="34" charset="0"/>
                <a:ea typeface="Tahoma" panose="020B0604030504040204" pitchFamily="34" charset="0"/>
                <a:cs typeface="Tahoma" panose="020B0604030504040204" pitchFamily="34" charset="0"/>
              </a:rPr>
              <a:t> transfer </a:t>
            </a:r>
            <a:r>
              <a:rPr lang="pl-PL" sz="1000" dirty="0" err="1">
                <a:latin typeface="Tahoma" panose="020B0604030504040204" pitchFamily="34" charset="0"/>
                <a:ea typeface="Tahoma" panose="020B0604030504040204" pitchFamily="34" charset="0"/>
                <a:cs typeface="Tahoma" panose="020B0604030504040204" pitchFamily="34" charset="0"/>
              </a:rPr>
              <a:t>basics</a:t>
            </a:r>
            <a:endParaRPr lang="pl-PL" sz="1000" dirty="0">
              <a:latin typeface="Tahoma" panose="020B0604030504040204" pitchFamily="34" charset="0"/>
              <a:ea typeface="Tahoma" panose="020B0604030504040204" pitchFamily="34" charset="0"/>
              <a:cs typeface="Tahoma" panose="020B0604030504040204" pitchFamily="34" charset="0"/>
            </a:endParaRPr>
          </a:p>
        </p:txBody>
      </p:sp>
      <p:cxnSp>
        <p:nvCxnSpPr>
          <p:cNvPr id="49" name="Straight Connector 48">
            <a:extLst>
              <a:ext uri="{FF2B5EF4-FFF2-40B4-BE49-F238E27FC236}">
                <a16:creationId xmlns:a16="http://schemas.microsoft.com/office/drawing/2014/main" id="{13EE3706-9B9C-ABBD-81A3-B2458B33C0F6}"/>
              </a:ext>
            </a:extLst>
          </p:cNvPr>
          <p:cNvCxnSpPr/>
          <p:nvPr/>
        </p:nvCxnSpPr>
        <p:spPr>
          <a:xfrm>
            <a:off x="-1" y="512445"/>
            <a:ext cx="432000" cy="0"/>
          </a:xfrm>
          <a:prstGeom prst="line">
            <a:avLst/>
          </a:prstGeom>
          <a:ln w="127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1C7D03FE-06FC-C94B-9F71-35DDCEEF550F}"/>
              </a:ext>
            </a:extLst>
          </p:cNvPr>
          <p:cNvCxnSpPr/>
          <p:nvPr/>
        </p:nvCxnSpPr>
        <p:spPr>
          <a:xfrm>
            <a:off x="0" y="704850"/>
            <a:ext cx="432000" cy="0"/>
          </a:xfrm>
          <a:prstGeom prst="line">
            <a:avLst/>
          </a:prstGeom>
          <a:ln w="127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6218247D-CB9F-18AB-9310-B63BE90ECB92}"/>
              </a:ext>
            </a:extLst>
          </p:cNvPr>
          <p:cNvCxnSpPr/>
          <p:nvPr/>
        </p:nvCxnSpPr>
        <p:spPr>
          <a:xfrm>
            <a:off x="2087363" y="512445"/>
            <a:ext cx="432000" cy="0"/>
          </a:xfrm>
          <a:prstGeom prst="line">
            <a:avLst/>
          </a:prstGeom>
          <a:ln w="127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E60CA7FF-9C98-8724-56AC-808D20B9B093}"/>
              </a:ext>
            </a:extLst>
          </p:cNvPr>
          <p:cNvCxnSpPr/>
          <p:nvPr/>
        </p:nvCxnSpPr>
        <p:spPr>
          <a:xfrm>
            <a:off x="2087364" y="704850"/>
            <a:ext cx="432000" cy="0"/>
          </a:xfrm>
          <a:prstGeom prst="line">
            <a:avLst/>
          </a:prstGeom>
          <a:ln w="127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pic>
        <p:nvPicPr>
          <p:cNvPr id="3" name="Graphic 2" descr="Bonfire">
            <a:extLst>
              <a:ext uri="{FF2B5EF4-FFF2-40B4-BE49-F238E27FC236}">
                <a16:creationId xmlns:a16="http://schemas.microsoft.com/office/drawing/2014/main" id="{3CB9E245-6D7E-F73C-CEE5-E55388364E9E}"/>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23690" y="1002405"/>
            <a:ext cx="322534" cy="322534"/>
          </a:xfrm>
          <a:prstGeom prst="rect">
            <a:avLst/>
          </a:prstGeom>
        </p:spPr>
      </p:pic>
      <p:sp>
        <p:nvSpPr>
          <p:cNvPr id="9" name="Rectangle 8">
            <a:extLst>
              <a:ext uri="{FF2B5EF4-FFF2-40B4-BE49-F238E27FC236}">
                <a16:creationId xmlns:a16="http://schemas.microsoft.com/office/drawing/2014/main" id="{ECBB4D96-928E-F9B7-3141-2B54A77D85FA}"/>
              </a:ext>
            </a:extLst>
          </p:cNvPr>
          <p:cNvSpPr/>
          <p:nvPr/>
        </p:nvSpPr>
        <p:spPr>
          <a:xfrm>
            <a:off x="-1" y="1241749"/>
            <a:ext cx="1339650" cy="710381"/>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pl-PL" sz="1400" dirty="0">
                <a:solidFill>
                  <a:schemeClr val="accent4"/>
                </a:solidFill>
                <a:latin typeface="Tahoma" panose="020B0604030504040204" pitchFamily="34" charset="0"/>
                <a:ea typeface="Tahoma" panose="020B0604030504040204" pitchFamily="34" charset="0"/>
                <a:cs typeface="Tahoma" panose="020B0604030504040204" pitchFamily="34" charset="0"/>
              </a:rPr>
              <a:t>1/10 </a:t>
            </a:r>
          </a:p>
        </p:txBody>
      </p:sp>
      <p:pic>
        <p:nvPicPr>
          <p:cNvPr id="2" name="Graphic 1" descr="Back">
            <a:hlinkClick r:id="rId10" action="ppaction://hlinksldjump"/>
            <a:extLst>
              <a:ext uri="{FF2B5EF4-FFF2-40B4-BE49-F238E27FC236}">
                <a16:creationId xmlns:a16="http://schemas.microsoft.com/office/drawing/2014/main" id="{C67BDB14-AE76-C50E-B3CC-1DBB5BBC2760}"/>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44813" y="-26903"/>
            <a:ext cx="429055" cy="429055"/>
          </a:xfrm>
          <a:prstGeom prst="rect">
            <a:avLst/>
          </a:prstGeom>
        </p:spPr>
      </p:pic>
      <p:sp>
        <p:nvSpPr>
          <p:cNvPr id="4" name="Rectangle 3">
            <a:extLst>
              <a:ext uri="{FF2B5EF4-FFF2-40B4-BE49-F238E27FC236}">
                <a16:creationId xmlns:a16="http://schemas.microsoft.com/office/drawing/2014/main" id="{F9B0CADE-8BF2-6526-6674-E3611E86F2EC}"/>
              </a:ext>
            </a:extLst>
          </p:cNvPr>
          <p:cNvSpPr/>
          <p:nvPr/>
        </p:nvSpPr>
        <p:spPr>
          <a:xfrm>
            <a:off x="569915" y="1002405"/>
            <a:ext cx="1898965" cy="64741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l-PL" sz="1200" dirty="0" err="1">
                <a:latin typeface="Tahoma" panose="020B0604030504040204" pitchFamily="34" charset="0"/>
                <a:ea typeface="Tahoma" panose="020B0604030504040204" pitchFamily="34" charset="0"/>
                <a:cs typeface="Tahoma" panose="020B0604030504040204" pitchFamily="34" charset="0"/>
              </a:rPr>
              <a:t>What</a:t>
            </a:r>
            <a:r>
              <a:rPr lang="pl-PL" sz="1200" dirty="0">
                <a:latin typeface="Tahoma" panose="020B0604030504040204" pitchFamily="34" charset="0"/>
                <a:ea typeface="Tahoma" panose="020B0604030504040204" pitchFamily="34" charset="0"/>
                <a:cs typeface="Tahoma" panose="020B0604030504040204" pitchFamily="34" charset="0"/>
              </a:rPr>
              <a:t> </a:t>
            </a:r>
            <a:r>
              <a:rPr lang="pl-PL" sz="1200" dirty="0" err="1">
                <a:latin typeface="Tahoma" panose="020B0604030504040204" pitchFamily="34" charset="0"/>
                <a:ea typeface="Tahoma" panose="020B0604030504040204" pitchFamily="34" charset="0"/>
                <a:cs typeface="Tahoma" panose="020B0604030504040204" pitchFamily="34" charset="0"/>
              </a:rPr>
              <a:t>is</a:t>
            </a:r>
            <a:r>
              <a:rPr lang="pl-PL" sz="1200" dirty="0">
                <a:latin typeface="Tahoma" panose="020B0604030504040204" pitchFamily="34" charset="0"/>
                <a:ea typeface="Tahoma" panose="020B0604030504040204" pitchFamily="34" charset="0"/>
                <a:cs typeface="Tahoma" panose="020B0604030504040204" pitchFamily="34" charset="0"/>
              </a:rPr>
              <a:t> the </a:t>
            </a:r>
            <a:r>
              <a:rPr lang="pl-PL" sz="1200" dirty="0" err="1">
                <a:latin typeface="Tahoma" panose="020B0604030504040204" pitchFamily="34" charset="0"/>
                <a:ea typeface="Tahoma" panose="020B0604030504040204" pitchFamily="34" charset="0"/>
                <a:cs typeface="Tahoma" panose="020B0604030504040204" pitchFamily="34" charset="0"/>
              </a:rPr>
              <a:t>first</a:t>
            </a:r>
            <a:r>
              <a:rPr lang="pl-PL" sz="1200" dirty="0">
                <a:latin typeface="Tahoma" panose="020B0604030504040204" pitchFamily="34" charset="0"/>
                <a:ea typeface="Tahoma" panose="020B0604030504040204" pitchFamily="34" charset="0"/>
                <a:cs typeface="Tahoma" panose="020B0604030504040204" pitchFamily="34" charset="0"/>
              </a:rPr>
              <a:t> </a:t>
            </a:r>
            <a:r>
              <a:rPr lang="pl-PL" sz="1200" dirty="0" err="1">
                <a:latin typeface="Tahoma" panose="020B0604030504040204" pitchFamily="34" charset="0"/>
                <a:ea typeface="Tahoma" panose="020B0604030504040204" pitchFamily="34" charset="0"/>
                <a:cs typeface="Tahoma" panose="020B0604030504040204" pitchFamily="34" charset="0"/>
              </a:rPr>
              <a:t>principle</a:t>
            </a:r>
            <a:r>
              <a:rPr lang="pl-PL" sz="1200" dirty="0">
                <a:latin typeface="Tahoma" panose="020B0604030504040204" pitchFamily="34" charset="0"/>
                <a:ea typeface="Tahoma" panose="020B0604030504040204" pitchFamily="34" charset="0"/>
                <a:cs typeface="Tahoma" panose="020B0604030504040204" pitchFamily="34" charset="0"/>
              </a:rPr>
              <a:t> of </a:t>
            </a:r>
            <a:r>
              <a:rPr lang="pl-PL" sz="1200" dirty="0" err="1">
                <a:latin typeface="Tahoma" panose="020B0604030504040204" pitchFamily="34" charset="0"/>
                <a:ea typeface="Tahoma" panose="020B0604030504040204" pitchFamily="34" charset="0"/>
                <a:cs typeface="Tahoma" panose="020B0604030504040204" pitchFamily="34" charset="0"/>
              </a:rPr>
              <a:t>thermodynamics</a:t>
            </a:r>
            <a:r>
              <a:rPr lang="pl-PL" sz="1200" dirty="0">
                <a:latin typeface="Tahoma" panose="020B0604030504040204" pitchFamily="34" charset="0"/>
                <a:ea typeface="Tahoma" panose="020B0604030504040204" pitchFamily="34" charset="0"/>
                <a:cs typeface="Tahoma" panose="020B0604030504040204" pitchFamily="34" charset="0"/>
              </a:rPr>
              <a:t>?</a:t>
            </a:r>
          </a:p>
          <a:p>
            <a:pPr algn="ctr"/>
            <a:endParaRPr lang="pl-PL" sz="1200" dirty="0"/>
          </a:p>
        </p:txBody>
      </p:sp>
      <p:sp>
        <p:nvSpPr>
          <p:cNvPr id="5" name="Rectangle: Rounded Corners 4">
            <a:hlinkClick r:id="rId13" action="ppaction://hlinksldjump"/>
            <a:extLst>
              <a:ext uri="{FF2B5EF4-FFF2-40B4-BE49-F238E27FC236}">
                <a16:creationId xmlns:a16="http://schemas.microsoft.com/office/drawing/2014/main" id="{1355797E-5584-FBE0-00C0-5EB40841E43A}"/>
              </a:ext>
            </a:extLst>
          </p:cNvPr>
          <p:cNvSpPr/>
          <p:nvPr/>
        </p:nvSpPr>
        <p:spPr>
          <a:xfrm>
            <a:off x="68127" y="1811666"/>
            <a:ext cx="2383109" cy="569917"/>
          </a:xfrm>
          <a:prstGeom prst="roundRect">
            <a:avLst>
              <a:gd name="adj" fmla="val 50000"/>
            </a:avLst>
          </a:prstGeom>
          <a:solidFill>
            <a:srgbClr val="2F1543"/>
          </a:solid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pl-PL" sz="1100" dirty="0">
                <a:latin typeface="Tahoma" panose="020B0604030504040204" pitchFamily="34" charset="0"/>
                <a:ea typeface="Tahoma" panose="020B0604030504040204" pitchFamily="34" charset="0"/>
                <a:cs typeface="Tahoma" panose="020B0604030504040204" pitchFamily="34" charset="0"/>
              </a:rPr>
              <a:t>Foundation of Energy </a:t>
            </a:r>
            <a:r>
              <a:rPr lang="pl-PL" sz="1100" dirty="0" err="1">
                <a:latin typeface="Tahoma" panose="020B0604030504040204" pitchFamily="34" charset="0"/>
                <a:ea typeface="Tahoma" panose="020B0604030504040204" pitchFamily="34" charset="0"/>
                <a:cs typeface="Tahoma" panose="020B0604030504040204" pitchFamily="34" charset="0"/>
              </a:rPr>
              <a:t>theory</a:t>
            </a:r>
            <a:endParaRPr lang="pl-PL" sz="1100" dirty="0">
              <a:latin typeface="Tahoma" panose="020B0604030504040204" pitchFamily="34" charset="0"/>
              <a:ea typeface="Tahoma" panose="020B0604030504040204" pitchFamily="34" charset="0"/>
              <a:cs typeface="Tahoma" panose="020B0604030504040204" pitchFamily="34" charset="0"/>
            </a:endParaRPr>
          </a:p>
        </p:txBody>
      </p:sp>
      <p:sp>
        <p:nvSpPr>
          <p:cNvPr id="6" name="Rectangle: Rounded Corners 5">
            <a:extLst>
              <a:ext uri="{FF2B5EF4-FFF2-40B4-BE49-F238E27FC236}">
                <a16:creationId xmlns:a16="http://schemas.microsoft.com/office/drawing/2014/main" id="{21D4C764-FD59-DC81-9A28-6E6F3012F8B4}"/>
              </a:ext>
            </a:extLst>
          </p:cNvPr>
          <p:cNvSpPr/>
          <p:nvPr/>
        </p:nvSpPr>
        <p:spPr>
          <a:xfrm>
            <a:off x="68127" y="2491600"/>
            <a:ext cx="2383109" cy="569917"/>
          </a:xfrm>
          <a:prstGeom prst="roundRect">
            <a:avLst>
              <a:gd name="adj" fmla="val 50000"/>
            </a:avLst>
          </a:prstGeom>
          <a:solidFill>
            <a:srgbClr val="C00000"/>
          </a:solid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pl-PL" sz="1100" dirty="0" err="1">
                <a:latin typeface="Tahoma" panose="020B0604030504040204" pitchFamily="34" charset="0"/>
                <a:ea typeface="Tahoma" panose="020B0604030504040204" pitchFamily="34" charset="0"/>
                <a:cs typeface="Tahoma" panose="020B0604030504040204" pitchFamily="34" charset="0"/>
              </a:rPr>
              <a:t>Something</a:t>
            </a:r>
            <a:r>
              <a:rPr lang="pl-PL" sz="1100" dirty="0">
                <a:latin typeface="Tahoma" panose="020B0604030504040204" pitchFamily="34" charset="0"/>
                <a:ea typeface="Tahoma" panose="020B0604030504040204" pitchFamily="34" charset="0"/>
                <a:cs typeface="Tahoma" panose="020B0604030504040204" pitchFamily="34" charset="0"/>
              </a:rPr>
              <a:t> </a:t>
            </a:r>
            <a:r>
              <a:rPr lang="pl-PL" sz="1100" dirty="0" err="1">
                <a:latin typeface="Tahoma" panose="020B0604030504040204" pitchFamily="34" charset="0"/>
                <a:ea typeface="Tahoma" panose="020B0604030504040204" pitchFamily="34" charset="0"/>
                <a:cs typeface="Tahoma" panose="020B0604030504040204" pitchFamily="34" charset="0"/>
              </a:rPr>
              <a:t>stupid</a:t>
            </a:r>
            <a:endParaRPr lang="pl-PL" sz="1100" dirty="0">
              <a:latin typeface="Tahoma" panose="020B0604030504040204" pitchFamily="34" charset="0"/>
              <a:ea typeface="Tahoma" panose="020B0604030504040204" pitchFamily="34" charset="0"/>
              <a:cs typeface="Tahoma" panose="020B0604030504040204" pitchFamily="34" charset="0"/>
            </a:endParaRPr>
          </a:p>
        </p:txBody>
      </p:sp>
      <p:sp>
        <p:nvSpPr>
          <p:cNvPr id="8" name="Rectangle: Rounded Corners 7">
            <a:extLst>
              <a:ext uri="{FF2B5EF4-FFF2-40B4-BE49-F238E27FC236}">
                <a16:creationId xmlns:a16="http://schemas.microsoft.com/office/drawing/2014/main" id="{28B5E81C-6025-A9EB-CA66-BC240A36AB92}"/>
              </a:ext>
            </a:extLst>
          </p:cNvPr>
          <p:cNvSpPr/>
          <p:nvPr/>
        </p:nvSpPr>
        <p:spPr>
          <a:xfrm>
            <a:off x="68127" y="3171534"/>
            <a:ext cx="2383109" cy="569917"/>
          </a:xfrm>
          <a:prstGeom prst="roundRect">
            <a:avLst>
              <a:gd name="adj" fmla="val 50000"/>
            </a:avLst>
          </a:prstGeom>
          <a:solidFill>
            <a:srgbClr val="2F1543"/>
          </a:solid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pl-PL" sz="1100" dirty="0" err="1">
                <a:latin typeface="Tahoma" panose="020B0604030504040204" pitchFamily="34" charset="0"/>
                <a:ea typeface="Tahoma" panose="020B0604030504040204" pitchFamily="34" charset="0"/>
                <a:cs typeface="Tahoma" panose="020B0604030504040204" pitchFamily="34" charset="0"/>
              </a:rPr>
              <a:t>Something</a:t>
            </a:r>
            <a:r>
              <a:rPr lang="pl-PL" sz="1100" dirty="0">
                <a:latin typeface="Tahoma" panose="020B0604030504040204" pitchFamily="34" charset="0"/>
                <a:ea typeface="Tahoma" panose="020B0604030504040204" pitchFamily="34" charset="0"/>
                <a:cs typeface="Tahoma" panose="020B0604030504040204" pitchFamily="34" charset="0"/>
              </a:rPr>
              <a:t> </a:t>
            </a:r>
            <a:r>
              <a:rPr lang="pl-PL" sz="1100" dirty="0" err="1">
                <a:latin typeface="Tahoma" panose="020B0604030504040204" pitchFamily="34" charset="0"/>
                <a:ea typeface="Tahoma" panose="020B0604030504040204" pitchFamily="34" charset="0"/>
                <a:cs typeface="Tahoma" panose="020B0604030504040204" pitchFamily="34" charset="0"/>
              </a:rPr>
              <a:t>stupid</a:t>
            </a:r>
            <a:r>
              <a:rPr lang="pl-PL" sz="1100" dirty="0">
                <a:latin typeface="Tahoma" panose="020B0604030504040204" pitchFamily="34" charset="0"/>
                <a:ea typeface="Tahoma" panose="020B0604030504040204" pitchFamily="34" charset="0"/>
                <a:cs typeface="Tahoma" panose="020B0604030504040204" pitchFamily="34" charset="0"/>
              </a:rPr>
              <a:t> </a:t>
            </a:r>
            <a:r>
              <a:rPr lang="pl-PL" sz="1100" dirty="0" err="1">
                <a:latin typeface="Tahoma" panose="020B0604030504040204" pitchFamily="34" charset="0"/>
                <a:ea typeface="Tahoma" panose="020B0604030504040204" pitchFamily="34" charset="0"/>
                <a:cs typeface="Tahoma" panose="020B0604030504040204" pitchFamily="34" charset="0"/>
              </a:rPr>
              <a:t>too</a:t>
            </a:r>
            <a:endParaRPr lang="pl-PL" sz="1100" dirty="0">
              <a:latin typeface="Tahoma" panose="020B0604030504040204" pitchFamily="34" charset="0"/>
              <a:ea typeface="Tahoma" panose="020B0604030504040204" pitchFamily="34" charset="0"/>
              <a:cs typeface="Tahoma" panose="020B0604030504040204" pitchFamily="34" charset="0"/>
            </a:endParaRPr>
          </a:p>
        </p:txBody>
      </p:sp>
      <p:sp>
        <p:nvSpPr>
          <p:cNvPr id="11" name="Rectangle: Rounded Corners 10">
            <a:extLst>
              <a:ext uri="{FF2B5EF4-FFF2-40B4-BE49-F238E27FC236}">
                <a16:creationId xmlns:a16="http://schemas.microsoft.com/office/drawing/2014/main" id="{11B611C7-0133-477C-704B-35873252F2E6}"/>
              </a:ext>
            </a:extLst>
          </p:cNvPr>
          <p:cNvSpPr/>
          <p:nvPr/>
        </p:nvSpPr>
        <p:spPr>
          <a:xfrm>
            <a:off x="68127" y="3851468"/>
            <a:ext cx="2383109" cy="569917"/>
          </a:xfrm>
          <a:prstGeom prst="roundRect">
            <a:avLst>
              <a:gd name="adj" fmla="val 50000"/>
            </a:avLst>
          </a:prstGeom>
          <a:solidFill>
            <a:srgbClr val="2F1543"/>
          </a:solid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pl-PL" sz="1100" dirty="0" err="1">
                <a:latin typeface="Tahoma" panose="020B0604030504040204" pitchFamily="34" charset="0"/>
                <a:ea typeface="Tahoma" panose="020B0604030504040204" pitchFamily="34" charset="0"/>
                <a:cs typeface="Tahoma" panose="020B0604030504040204" pitchFamily="34" charset="0"/>
              </a:rPr>
              <a:t>Something</a:t>
            </a:r>
            <a:r>
              <a:rPr lang="pl-PL" sz="1100" dirty="0">
                <a:latin typeface="Tahoma" panose="020B0604030504040204" pitchFamily="34" charset="0"/>
                <a:ea typeface="Tahoma" panose="020B0604030504040204" pitchFamily="34" charset="0"/>
                <a:cs typeface="Tahoma" panose="020B0604030504040204" pitchFamily="34" charset="0"/>
              </a:rPr>
              <a:t> </a:t>
            </a:r>
            <a:r>
              <a:rPr lang="pl-PL" sz="1100" dirty="0" err="1">
                <a:latin typeface="Tahoma" panose="020B0604030504040204" pitchFamily="34" charset="0"/>
                <a:ea typeface="Tahoma" panose="020B0604030504040204" pitchFamily="34" charset="0"/>
                <a:cs typeface="Tahoma" panose="020B0604030504040204" pitchFamily="34" charset="0"/>
              </a:rPr>
              <a:t>stupid</a:t>
            </a:r>
            <a:r>
              <a:rPr lang="pl-PL" sz="1100" dirty="0">
                <a:latin typeface="Tahoma" panose="020B0604030504040204" pitchFamily="34" charset="0"/>
                <a:ea typeface="Tahoma" panose="020B0604030504040204" pitchFamily="34" charset="0"/>
                <a:cs typeface="Tahoma" panose="020B0604030504040204" pitchFamily="34" charset="0"/>
              </a:rPr>
              <a:t> </a:t>
            </a:r>
            <a:r>
              <a:rPr lang="pl-PL" sz="1100" dirty="0" err="1">
                <a:latin typeface="Tahoma" panose="020B0604030504040204" pitchFamily="34" charset="0"/>
                <a:ea typeface="Tahoma" panose="020B0604030504040204" pitchFamily="34" charset="0"/>
                <a:cs typeface="Tahoma" panose="020B0604030504040204" pitchFamily="34" charset="0"/>
              </a:rPr>
              <a:t>again</a:t>
            </a:r>
            <a:endParaRPr lang="pl-PL" sz="11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40109733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rgbClr val="3F1C5A"/>
        </a:solidFill>
        <a:effectLst/>
      </p:bgPr>
    </p:bg>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E5C45D80-F108-5E9C-7D56-2867A41B41E0}"/>
              </a:ext>
            </a:extLst>
          </p:cNvPr>
          <p:cNvSpPr/>
          <p:nvPr/>
        </p:nvSpPr>
        <p:spPr>
          <a:xfrm>
            <a:off x="0" y="4015295"/>
            <a:ext cx="2327822" cy="762048"/>
          </a:xfrm>
          <a:prstGeom prst="roundRect">
            <a:avLst>
              <a:gd name="adj" fmla="val 50000"/>
            </a:avLst>
          </a:prstGeom>
          <a:solidFill>
            <a:srgbClr val="5F32A0"/>
          </a:solidFill>
          <a:ln>
            <a:solidFill>
              <a:srgbClr val="AE78D6"/>
            </a:solidFill>
          </a:ln>
        </p:spPr>
        <p:style>
          <a:lnRef idx="2">
            <a:schemeClr val="accent1">
              <a:shade val="15000"/>
            </a:schemeClr>
          </a:lnRef>
          <a:fillRef idx="1">
            <a:schemeClr val="accent1"/>
          </a:fillRef>
          <a:effectRef idx="0">
            <a:schemeClr val="accent1"/>
          </a:effectRef>
          <a:fontRef idx="minor">
            <a:schemeClr val="lt1"/>
          </a:fontRef>
        </p:style>
        <p:txBody>
          <a:bodyPr rtlCol="0" anchor="b"/>
          <a:lstStyle/>
          <a:p>
            <a:pPr algn="ctr"/>
            <a:endParaRPr lang="pl-PL" sz="800" dirty="0">
              <a:latin typeface="Tahoma" panose="020B0604030504040204" pitchFamily="34" charset="0"/>
              <a:ea typeface="Tahoma" panose="020B0604030504040204" pitchFamily="34" charset="0"/>
              <a:cs typeface="Tahoma" panose="020B0604030504040204" pitchFamily="34" charset="0"/>
            </a:endParaRPr>
          </a:p>
        </p:txBody>
      </p:sp>
      <p:pic>
        <p:nvPicPr>
          <p:cNvPr id="6" name="Picture 5">
            <a:extLst>
              <a:ext uri="{FF2B5EF4-FFF2-40B4-BE49-F238E27FC236}">
                <a16:creationId xmlns:a16="http://schemas.microsoft.com/office/drawing/2014/main" id="{25FCF702-6B83-77BC-9E3F-48CF28BF3D36}"/>
              </a:ext>
            </a:extLst>
          </p:cNvPr>
          <p:cNvPicPr>
            <a:picLocks noChangeAspect="1"/>
          </p:cNvPicPr>
          <p:nvPr/>
        </p:nvPicPr>
        <p:blipFill rotWithShape="1">
          <a:blip r:embed="rId2">
            <a:extLst>
              <a:ext uri="{28A0092B-C50C-407E-A947-70E740481C1C}">
                <a14:useLocalDpi xmlns:a14="http://schemas.microsoft.com/office/drawing/2010/main" val="0"/>
              </a:ext>
            </a:extLst>
          </a:blip>
          <a:srcRect b="72670"/>
          <a:stretch/>
        </p:blipFill>
        <p:spPr>
          <a:xfrm>
            <a:off x="177453" y="4078777"/>
            <a:ext cx="1981372" cy="298249"/>
          </a:xfrm>
          <a:prstGeom prst="rect">
            <a:avLst/>
          </a:prstGeom>
        </p:spPr>
      </p:pic>
      <p:pic>
        <p:nvPicPr>
          <p:cNvPr id="78" name="Picture 77">
            <a:extLst>
              <a:ext uri="{FF2B5EF4-FFF2-40B4-BE49-F238E27FC236}">
                <a16:creationId xmlns:a16="http://schemas.microsoft.com/office/drawing/2014/main" id="{F4AFC9D0-5E75-91C6-AC05-904CA4E57047}"/>
              </a:ext>
            </a:extLst>
          </p:cNvPr>
          <p:cNvPicPr>
            <a:picLocks noChangeAspect="1"/>
          </p:cNvPicPr>
          <p:nvPr/>
        </p:nvPicPr>
        <p:blipFill>
          <a:blip r:embed="rId3">
            <a:duotone>
              <a:prstClr val="black"/>
              <a:srgbClr val="AE78D6">
                <a:tint val="45000"/>
                <a:satMod val="400000"/>
              </a:srgb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1" y="3656812"/>
            <a:ext cx="2519363" cy="1259682"/>
          </a:xfrm>
          <a:prstGeom prst="rect">
            <a:avLst/>
          </a:prstGeom>
        </p:spPr>
      </p:pic>
      <p:pic>
        <p:nvPicPr>
          <p:cNvPr id="79" name="Picture 78">
            <a:extLst>
              <a:ext uri="{FF2B5EF4-FFF2-40B4-BE49-F238E27FC236}">
                <a16:creationId xmlns:a16="http://schemas.microsoft.com/office/drawing/2014/main" id="{23B8D728-08FA-5075-0078-CB209A8C2533}"/>
              </a:ext>
            </a:extLst>
          </p:cNvPr>
          <p:cNvPicPr>
            <a:picLocks noChangeAspect="1"/>
          </p:cNvPicPr>
          <p:nvPr/>
        </p:nvPicPr>
        <p:blipFill>
          <a:blip r:embed="rId3">
            <a:duotone>
              <a:prstClr val="black"/>
              <a:srgbClr val="AE78D6">
                <a:tint val="45000"/>
                <a:satMod val="400000"/>
              </a:srgb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rot="5400000">
            <a:off x="943859" y="2085930"/>
            <a:ext cx="2980944" cy="1259682"/>
          </a:xfrm>
          <a:prstGeom prst="rect">
            <a:avLst/>
          </a:prstGeom>
        </p:spPr>
      </p:pic>
      <p:sp>
        <p:nvSpPr>
          <p:cNvPr id="47" name="Rectangle: Rounded Corners 46">
            <a:extLst>
              <a:ext uri="{FF2B5EF4-FFF2-40B4-BE49-F238E27FC236}">
                <a16:creationId xmlns:a16="http://schemas.microsoft.com/office/drawing/2014/main" id="{FAD78218-A912-6BD4-C646-18C7BF7C8693}"/>
              </a:ext>
            </a:extLst>
          </p:cNvPr>
          <p:cNvSpPr/>
          <p:nvPr/>
        </p:nvSpPr>
        <p:spPr>
          <a:xfrm>
            <a:off x="403384" y="422910"/>
            <a:ext cx="1712595" cy="375285"/>
          </a:xfrm>
          <a:prstGeom prst="roundRect">
            <a:avLst>
              <a:gd name="adj" fmla="val 50000"/>
            </a:avLst>
          </a:prstGeom>
          <a:solidFill>
            <a:srgbClr val="AE78D6"/>
          </a:solidFill>
          <a:ln cap="rnd" cmpd="sng">
            <a:solidFill>
              <a:schemeClr val="tx1">
                <a:lumMod val="95000"/>
                <a:lumOff val="5000"/>
                <a:alpha val="96000"/>
              </a:schemeClr>
            </a:solidFill>
          </a:ln>
          <a:effectLst>
            <a:softEdge rad="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l-PL" sz="1000" dirty="0" err="1">
                <a:latin typeface="Tahoma" panose="020B0604030504040204" pitchFamily="34" charset="0"/>
                <a:ea typeface="Tahoma" panose="020B0604030504040204" pitchFamily="34" charset="0"/>
                <a:cs typeface="Tahoma" panose="020B0604030504040204" pitchFamily="34" charset="0"/>
              </a:rPr>
              <a:t>Heat</a:t>
            </a:r>
            <a:r>
              <a:rPr lang="pl-PL" sz="1000" dirty="0">
                <a:latin typeface="Tahoma" panose="020B0604030504040204" pitchFamily="34" charset="0"/>
                <a:ea typeface="Tahoma" panose="020B0604030504040204" pitchFamily="34" charset="0"/>
                <a:cs typeface="Tahoma" panose="020B0604030504040204" pitchFamily="34" charset="0"/>
              </a:rPr>
              <a:t> transfer </a:t>
            </a:r>
            <a:r>
              <a:rPr lang="pl-PL" sz="1000" dirty="0" err="1">
                <a:latin typeface="Tahoma" panose="020B0604030504040204" pitchFamily="34" charset="0"/>
                <a:ea typeface="Tahoma" panose="020B0604030504040204" pitchFamily="34" charset="0"/>
                <a:cs typeface="Tahoma" panose="020B0604030504040204" pitchFamily="34" charset="0"/>
              </a:rPr>
              <a:t>basics</a:t>
            </a:r>
            <a:endParaRPr lang="pl-PL" sz="1000" dirty="0">
              <a:latin typeface="Tahoma" panose="020B0604030504040204" pitchFamily="34" charset="0"/>
              <a:ea typeface="Tahoma" panose="020B0604030504040204" pitchFamily="34" charset="0"/>
              <a:cs typeface="Tahoma" panose="020B0604030504040204" pitchFamily="34" charset="0"/>
            </a:endParaRPr>
          </a:p>
        </p:txBody>
      </p:sp>
      <p:cxnSp>
        <p:nvCxnSpPr>
          <p:cNvPr id="49" name="Straight Connector 48">
            <a:extLst>
              <a:ext uri="{FF2B5EF4-FFF2-40B4-BE49-F238E27FC236}">
                <a16:creationId xmlns:a16="http://schemas.microsoft.com/office/drawing/2014/main" id="{13EE3706-9B9C-ABBD-81A3-B2458B33C0F6}"/>
              </a:ext>
            </a:extLst>
          </p:cNvPr>
          <p:cNvCxnSpPr/>
          <p:nvPr/>
        </p:nvCxnSpPr>
        <p:spPr>
          <a:xfrm>
            <a:off x="-1" y="512445"/>
            <a:ext cx="432000" cy="0"/>
          </a:xfrm>
          <a:prstGeom prst="line">
            <a:avLst/>
          </a:prstGeom>
          <a:ln w="127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1C7D03FE-06FC-C94B-9F71-35DDCEEF550F}"/>
              </a:ext>
            </a:extLst>
          </p:cNvPr>
          <p:cNvCxnSpPr/>
          <p:nvPr/>
        </p:nvCxnSpPr>
        <p:spPr>
          <a:xfrm>
            <a:off x="0" y="704850"/>
            <a:ext cx="432000" cy="0"/>
          </a:xfrm>
          <a:prstGeom prst="line">
            <a:avLst/>
          </a:prstGeom>
          <a:ln w="127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6218247D-CB9F-18AB-9310-B63BE90ECB92}"/>
              </a:ext>
            </a:extLst>
          </p:cNvPr>
          <p:cNvCxnSpPr/>
          <p:nvPr/>
        </p:nvCxnSpPr>
        <p:spPr>
          <a:xfrm>
            <a:off x="2087363" y="512445"/>
            <a:ext cx="432000" cy="0"/>
          </a:xfrm>
          <a:prstGeom prst="line">
            <a:avLst/>
          </a:prstGeom>
          <a:ln w="127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E60CA7FF-9C98-8724-56AC-808D20B9B093}"/>
              </a:ext>
            </a:extLst>
          </p:cNvPr>
          <p:cNvCxnSpPr/>
          <p:nvPr/>
        </p:nvCxnSpPr>
        <p:spPr>
          <a:xfrm>
            <a:off x="2087364" y="704850"/>
            <a:ext cx="432000" cy="0"/>
          </a:xfrm>
          <a:prstGeom prst="line">
            <a:avLst/>
          </a:prstGeom>
          <a:ln w="127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53" name="Rectangle: Rounded Corners 52">
            <a:extLst>
              <a:ext uri="{FF2B5EF4-FFF2-40B4-BE49-F238E27FC236}">
                <a16:creationId xmlns:a16="http://schemas.microsoft.com/office/drawing/2014/main" id="{F38E2A9F-4835-FEBD-B1D7-D37151A701D4}"/>
              </a:ext>
            </a:extLst>
          </p:cNvPr>
          <p:cNvSpPr/>
          <p:nvPr/>
        </p:nvSpPr>
        <p:spPr>
          <a:xfrm>
            <a:off x="3849" y="1232136"/>
            <a:ext cx="2327823" cy="2760744"/>
          </a:xfrm>
          <a:prstGeom prst="roundRect">
            <a:avLst/>
          </a:prstGeom>
          <a:solidFill>
            <a:srgbClr val="5F32A0"/>
          </a:solidFill>
          <a:ln>
            <a:solidFill>
              <a:srgbClr val="AE78D6"/>
            </a:solidFill>
          </a:ln>
        </p:spPr>
        <p:style>
          <a:lnRef idx="2">
            <a:schemeClr val="accent1">
              <a:shade val="15000"/>
            </a:schemeClr>
          </a:lnRef>
          <a:fillRef idx="1">
            <a:schemeClr val="accent1"/>
          </a:fillRef>
          <a:effectRef idx="0">
            <a:schemeClr val="accent1"/>
          </a:effectRef>
          <a:fontRef idx="minor">
            <a:schemeClr val="lt1"/>
          </a:fontRef>
        </p:style>
        <p:txBody>
          <a:bodyPr rtlCol="0" anchor="b"/>
          <a:lstStyle/>
          <a:p>
            <a:pPr algn="ctr"/>
            <a:r>
              <a:rPr lang="pl-PL" sz="800" dirty="0" err="1">
                <a:latin typeface="Tahoma" panose="020B0604030504040204" pitchFamily="34" charset="0"/>
                <a:ea typeface="Tahoma" panose="020B0604030504040204" pitchFamily="34" charset="0"/>
                <a:cs typeface="Tahoma" panose="020B0604030504040204" pitchFamily="34" charset="0"/>
              </a:rPr>
              <a:t>introduction</a:t>
            </a:r>
            <a:endParaRPr lang="pl-PL" sz="800" dirty="0">
              <a:latin typeface="Tahoma" panose="020B0604030504040204" pitchFamily="34" charset="0"/>
              <a:ea typeface="Tahoma" panose="020B0604030504040204" pitchFamily="34" charset="0"/>
              <a:cs typeface="Tahoma" panose="020B0604030504040204" pitchFamily="34" charset="0"/>
            </a:endParaRPr>
          </a:p>
        </p:txBody>
      </p:sp>
      <p:cxnSp>
        <p:nvCxnSpPr>
          <p:cNvPr id="81" name="Straight Connector 80">
            <a:extLst>
              <a:ext uri="{FF2B5EF4-FFF2-40B4-BE49-F238E27FC236}">
                <a16:creationId xmlns:a16="http://schemas.microsoft.com/office/drawing/2014/main" id="{ACCFC7AD-1F10-17B9-815F-F4E4462235F3}"/>
              </a:ext>
            </a:extLst>
          </p:cNvPr>
          <p:cNvCxnSpPr/>
          <p:nvPr/>
        </p:nvCxnSpPr>
        <p:spPr>
          <a:xfrm>
            <a:off x="0" y="1223392"/>
            <a:ext cx="2519363" cy="0"/>
          </a:xfrm>
          <a:prstGeom prst="line">
            <a:avLst/>
          </a:prstGeom>
          <a:ln w="3175">
            <a:prstDash val="sysDot"/>
          </a:ln>
        </p:spPr>
        <p:style>
          <a:lnRef idx="1">
            <a:schemeClr val="accent3"/>
          </a:lnRef>
          <a:fillRef idx="0">
            <a:schemeClr val="accent3"/>
          </a:fillRef>
          <a:effectRef idx="0">
            <a:schemeClr val="accent3"/>
          </a:effectRef>
          <a:fontRef idx="minor">
            <a:schemeClr val="tx1"/>
          </a:fontRef>
        </p:style>
      </p:cxnSp>
      <p:sp>
        <p:nvSpPr>
          <p:cNvPr id="82" name="Rectangle 81">
            <a:hlinkClick r:id="rId6" action="ppaction://hlinksldjump"/>
            <a:extLst>
              <a:ext uri="{FF2B5EF4-FFF2-40B4-BE49-F238E27FC236}">
                <a16:creationId xmlns:a16="http://schemas.microsoft.com/office/drawing/2014/main" id="{F70BA778-E2C3-3D94-476A-C500CC2ED8A0}"/>
              </a:ext>
            </a:extLst>
          </p:cNvPr>
          <p:cNvSpPr/>
          <p:nvPr/>
        </p:nvSpPr>
        <p:spPr>
          <a:xfrm>
            <a:off x="431999" y="922701"/>
            <a:ext cx="668654" cy="228593"/>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l-PL" sz="900" dirty="0" err="1">
                <a:latin typeface="Tahoma" panose="020B0604030504040204" pitchFamily="34" charset="0"/>
                <a:ea typeface="Tahoma" panose="020B0604030504040204" pitchFamily="34" charset="0"/>
                <a:cs typeface="Tahoma" panose="020B0604030504040204" pitchFamily="34" charset="0"/>
              </a:rPr>
              <a:t>Written</a:t>
            </a:r>
            <a:endParaRPr lang="pl-PL" sz="900" dirty="0">
              <a:latin typeface="Tahoma" panose="020B0604030504040204" pitchFamily="34" charset="0"/>
              <a:ea typeface="Tahoma" panose="020B0604030504040204" pitchFamily="34" charset="0"/>
              <a:cs typeface="Tahoma" panose="020B0604030504040204" pitchFamily="34" charset="0"/>
            </a:endParaRPr>
          </a:p>
        </p:txBody>
      </p:sp>
      <p:sp>
        <p:nvSpPr>
          <p:cNvPr id="83" name="Rectangle 82">
            <a:extLst>
              <a:ext uri="{FF2B5EF4-FFF2-40B4-BE49-F238E27FC236}">
                <a16:creationId xmlns:a16="http://schemas.microsoft.com/office/drawing/2014/main" id="{CE48659E-2006-986C-100C-AB0C21E13B92}"/>
              </a:ext>
            </a:extLst>
          </p:cNvPr>
          <p:cNvSpPr/>
          <p:nvPr/>
        </p:nvSpPr>
        <p:spPr>
          <a:xfrm>
            <a:off x="1353503" y="922700"/>
            <a:ext cx="668654" cy="228593"/>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l-PL" sz="900" dirty="0">
                <a:latin typeface="Tahoma" panose="020B0604030504040204" pitchFamily="34" charset="0"/>
                <a:ea typeface="Tahoma" panose="020B0604030504040204" pitchFamily="34" charset="0"/>
                <a:cs typeface="Tahoma" panose="020B0604030504040204" pitchFamily="34" charset="0"/>
              </a:rPr>
              <a:t>Video</a:t>
            </a:r>
          </a:p>
        </p:txBody>
      </p:sp>
      <p:pic>
        <p:nvPicPr>
          <p:cNvPr id="85" name="Picture 84">
            <a:hlinkClick r:id="rId6" action="ppaction://hlinksldjump"/>
            <a:extLst>
              <a:ext uri="{FF2B5EF4-FFF2-40B4-BE49-F238E27FC236}">
                <a16:creationId xmlns:a16="http://schemas.microsoft.com/office/drawing/2014/main" id="{1F9AEFD9-3E49-E51E-2F89-3E80C3AF1859}"/>
              </a:ext>
            </a:extLst>
          </p:cNvPr>
          <p:cNvPicPr>
            <a:picLocks noChangeAspect="1"/>
          </p:cNvPicPr>
          <p:nvPr/>
        </p:nvPicPr>
        <p:blipFill rotWithShape="1">
          <a:blip r:embed="rId7">
            <a:clrChange>
              <a:clrFrom>
                <a:srgbClr val="FFFFFF"/>
              </a:clrFrom>
              <a:clrTo>
                <a:srgbClr val="FFFFFF">
                  <a:alpha val="0"/>
                </a:srgbClr>
              </a:clrTo>
            </a:clrChange>
            <a:extLst>
              <a:ext uri="{28A0092B-C50C-407E-A947-70E740481C1C}">
                <a14:useLocalDpi xmlns:a14="http://schemas.microsoft.com/office/drawing/2010/main" val="0"/>
              </a:ext>
              <a:ext uri="{837473B0-CC2E-450A-ABE3-18F120FF3D39}">
                <a1611:picAttrSrcUrl xmlns:a1611="http://schemas.microsoft.com/office/drawing/2016/11/main" r:id="rId8"/>
              </a:ext>
            </a:extLst>
          </a:blip>
          <a:srcRect l="31589" t="47871" r="33004" b="25738"/>
          <a:stretch/>
        </p:blipFill>
        <p:spPr>
          <a:xfrm flipH="1">
            <a:off x="953448" y="900304"/>
            <a:ext cx="561983" cy="311084"/>
          </a:xfrm>
          <a:prstGeom prst="rect">
            <a:avLst/>
          </a:prstGeom>
        </p:spPr>
      </p:pic>
      <p:sp>
        <p:nvSpPr>
          <p:cNvPr id="89" name="Rectangle 88">
            <a:extLst>
              <a:ext uri="{FF2B5EF4-FFF2-40B4-BE49-F238E27FC236}">
                <a16:creationId xmlns:a16="http://schemas.microsoft.com/office/drawing/2014/main" id="{1C1FD83F-9256-696B-2B1B-B81B23D9AA77}"/>
              </a:ext>
            </a:extLst>
          </p:cNvPr>
          <p:cNvSpPr/>
          <p:nvPr/>
        </p:nvSpPr>
        <p:spPr>
          <a:xfrm>
            <a:off x="1682314" y="4367759"/>
            <a:ext cx="824983" cy="666433"/>
          </a:xfrm>
          <a:prstGeom prst="rect">
            <a:avLst/>
          </a:prstGeom>
          <a:solidFill>
            <a:srgbClr val="8238BA"/>
          </a:solidFill>
          <a:ln>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b"/>
          <a:lstStyle/>
          <a:p>
            <a:pPr algn="ctr"/>
            <a:r>
              <a:rPr lang="pl-PL" sz="1100" dirty="0">
                <a:latin typeface="Tahoma" panose="020B0604030504040204" pitchFamily="34" charset="0"/>
                <a:ea typeface="Tahoma" panose="020B0604030504040204" pitchFamily="34" charset="0"/>
                <a:cs typeface="Tahoma" panose="020B0604030504040204" pitchFamily="34" charset="0"/>
              </a:rPr>
              <a:t>Profile</a:t>
            </a:r>
          </a:p>
        </p:txBody>
      </p:sp>
      <p:sp>
        <p:nvSpPr>
          <p:cNvPr id="90" name="Rectangle 89">
            <a:extLst>
              <a:ext uri="{FF2B5EF4-FFF2-40B4-BE49-F238E27FC236}">
                <a16:creationId xmlns:a16="http://schemas.microsoft.com/office/drawing/2014/main" id="{3C5E783F-7EEE-7C07-4F31-95A4EE95A415}"/>
              </a:ext>
            </a:extLst>
          </p:cNvPr>
          <p:cNvSpPr/>
          <p:nvPr/>
        </p:nvSpPr>
        <p:spPr>
          <a:xfrm>
            <a:off x="0" y="4367758"/>
            <a:ext cx="824983" cy="666433"/>
          </a:xfrm>
          <a:prstGeom prst="rect">
            <a:avLst/>
          </a:prstGeom>
          <a:solidFill>
            <a:srgbClr val="8238BA"/>
          </a:solidFill>
          <a:ln>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b"/>
          <a:lstStyle/>
          <a:p>
            <a:pPr algn="ctr"/>
            <a:r>
              <a:rPr lang="pl-PL" sz="1100" dirty="0" err="1">
                <a:latin typeface="Tahoma" panose="020B0604030504040204" pitchFamily="34" charset="0"/>
                <a:ea typeface="Tahoma" panose="020B0604030504040204" pitchFamily="34" charset="0"/>
                <a:cs typeface="Tahoma" panose="020B0604030504040204" pitchFamily="34" charset="0"/>
              </a:rPr>
              <a:t>Learn</a:t>
            </a:r>
            <a:endParaRPr lang="pl-PL" dirty="0">
              <a:latin typeface="Tahoma" panose="020B0604030504040204" pitchFamily="34" charset="0"/>
              <a:ea typeface="Tahoma" panose="020B0604030504040204" pitchFamily="34" charset="0"/>
              <a:cs typeface="Tahoma" panose="020B0604030504040204" pitchFamily="34" charset="0"/>
            </a:endParaRPr>
          </a:p>
        </p:txBody>
      </p:sp>
      <p:sp>
        <p:nvSpPr>
          <p:cNvPr id="91" name="Rectangle 90">
            <a:hlinkClick r:id="rId9" action="ppaction://hlinksldjump"/>
            <a:extLst>
              <a:ext uri="{FF2B5EF4-FFF2-40B4-BE49-F238E27FC236}">
                <a16:creationId xmlns:a16="http://schemas.microsoft.com/office/drawing/2014/main" id="{5E77B17A-F4D1-CD83-59D7-7178159D02AD}"/>
              </a:ext>
            </a:extLst>
          </p:cNvPr>
          <p:cNvSpPr/>
          <p:nvPr/>
        </p:nvSpPr>
        <p:spPr>
          <a:xfrm>
            <a:off x="841157" y="4367758"/>
            <a:ext cx="824983" cy="666433"/>
          </a:xfrm>
          <a:prstGeom prst="rect">
            <a:avLst/>
          </a:prstGeom>
          <a:solidFill>
            <a:srgbClr val="8238BA"/>
          </a:solidFill>
          <a:ln>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b"/>
          <a:lstStyle/>
          <a:p>
            <a:pPr algn="ctr"/>
            <a:r>
              <a:rPr lang="pl-PL" sz="1100" dirty="0" err="1">
                <a:latin typeface="Tahoma" panose="020B0604030504040204" pitchFamily="34" charset="0"/>
                <a:ea typeface="Tahoma" panose="020B0604030504040204" pitchFamily="34" charset="0"/>
                <a:cs typeface="Tahoma" panose="020B0604030504040204" pitchFamily="34" charset="0"/>
              </a:rPr>
              <a:t>Add</a:t>
            </a:r>
            <a:r>
              <a:rPr lang="pl-PL" sz="1100" dirty="0">
                <a:latin typeface="Tahoma" panose="020B0604030504040204" pitchFamily="34" charset="0"/>
                <a:ea typeface="Tahoma" panose="020B0604030504040204" pitchFamily="34" charset="0"/>
                <a:cs typeface="Tahoma" panose="020B0604030504040204" pitchFamily="34" charset="0"/>
              </a:rPr>
              <a:t> </a:t>
            </a:r>
            <a:r>
              <a:rPr lang="pl-PL" sz="1100" dirty="0" err="1">
                <a:latin typeface="Tahoma" panose="020B0604030504040204" pitchFamily="34" charset="0"/>
                <a:ea typeface="Tahoma" panose="020B0604030504040204" pitchFamily="34" charset="0"/>
                <a:cs typeface="Tahoma" panose="020B0604030504040204" pitchFamily="34" charset="0"/>
              </a:rPr>
              <a:t>new</a:t>
            </a:r>
            <a:endParaRPr lang="pl-PL" sz="1100" dirty="0">
              <a:latin typeface="Tahoma" panose="020B0604030504040204" pitchFamily="34" charset="0"/>
              <a:ea typeface="Tahoma" panose="020B0604030504040204" pitchFamily="34" charset="0"/>
              <a:cs typeface="Tahoma" panose="020B0604030504040204" pitchFamily="34" charset="0"/>
            </a:endParaRPr>
          </a:p>
        </p:txBody>
      </p:sp>
      <p:pic>
        <p:nvPicPr>
          <p:cNvPr id="93" name="Graphic 92" descr="Graduation cap">
            <a:extLst>
              <a:ext uri="{FF2B5EF4-FFF2-40B4-BE49-F238E27FC236}">
                <a16:creationId xmlns:a16="http://schemas.microsoft.com/office/drawing/2014/main" id="{BE705C42-3973-65BD-4E6F-CCFA3D2DC5D8}"/>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33867" y="4295660"/>
            <a:ext cx="596264" cy="596264"/>
          </a:xfrm>
          <a:prstGeom prst="rect">
            <a:avLst/>
          </a:prstGeom>
        </p:spPr>
      </p:pic>
      <p:pic>
        <p:nvPicPr>
          <p:cNvPr id="95" name="Graphic 94" descr="Add">
            <a:hlinkClick r:id="rId9" action="ppaction://hlinksldjump"/>
            <a:extLst>
              <a:ext uri="{FF2B5EF4-FFF2-40B4-BE49-F238E27FC236}">
                <a16:creationId xmlns:a16="http://schemas.microsoft.com/office/drawing/2014/main" id="{1CEB4403-D51B-8825-7EB0-B66138449739}"/>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044980" y="4427361"/>
            <a:ext cx="434405" cy="365321"/>
          </a:xfrm>
          <a:prstGeom prst="rect">
            <a:avLst/>
          </a:prstGeom>
        </p:spPr>
      </p:pic>
      <p:pic>
        <p:nvPicPr>
          <p:cNvPr id="97" name="Graphic 96" descr="User">
            <a:extLst>
              <a:ext uri="{FF2B5EF4-FFF2-40B4-BE49-F238E27FC236}">
                <a16:creationId xmlns:a16="http://schemas.microsoft.com/office/drawing/2014/main" id="{141ED160-3CAE-429F-9594-BDC0CD58129E}"/>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1875476" y="4359412"/>
            <a:ext cx="456197" cy="456197"/>
          </a:xfrm>
          <a:prstGeom prst="rect">
            <a:avLst/>
          </a:prstGeom>
        </p:spPr>
      </p:pic>
      <p:sp>
        <p:nvSpPr>
          <p:cNvPr id="19" name="Rectangle: Diagonal Corners Snipped 18">
            <a:hlinkClick r:id="rId16" action="ppaction://hlinksldjump"/>
            <a:extLst>
              <a:ext uri="{FF2B5EF4-FFF2-40B4-BE49-F238E27FC236}">
                <a16:creationId xmlns:a16="http://schemas.microsoft.com/office/drawing/2014/main" id="{9161E3F1-B3FA-CE69-B6B3-56A1ED5B0360}"/>
              </a:ext>
            </a:extLst>
          </p:cNvPr>
          <p:cNvSpPr/>
          <p:nvPr/>
        </p:nvSpPr>
        <p:spPr>
          <a:xfrm>
            <a:off x="187690" y="2368244"/>
            <a:ext cx="583833" cy="183831"/>
          </a:xfrm>
          <a:prstGeom prst="snip2DiagRect">
            <a:avLst>
              <a:gd name="adj1" fmla="val 0"/>
              <a:gd name="adj2" fmla="val 47064"/>
            </a:avLst>
          </a:prstGeom>
          <a:solidFill>
            <a:srgbClr val="DF711F"/>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pl-PL" sz="800" dirty="0">
                <a:latin typeface="Tahoma" panose="020B0604030504040204" pitchFamily="34" charset="0"/>
                <a:ea typeface="Tahoma" panose="020B0604030504040204" pitchFamily="34" charset="0"/>
                <a:cs typeface="Tahoma" panose="020B0604030504040204" pitchFamily="34" charset="0"/>
              </a:rPr>
              <a:t>quiz</a:t>
            </a:r>
          </a:p>
        </p:txBody>
      </p:sp>
      <p:sp>
        <p:nvSpPr>
          <p:cNvPr id="21" name="Rectangle: Diagonal Corners Snipped 20">
            <a:hlinkClick r:id="rId17" action="ppaction://hlinksldjump"/>
            <a:extLst>
              <a:ext uri="{FF2B5EF4-FFF2-40B4-BE49-F238E27FC236}">
                <a16:creationId xmlns:a16="http://schemas.microsoft.com/office/drawing/2014/main" id="{4B7EBACC-FC72-F72A-EFE8-3715B9E04C48}"/>
              </a:ext>
            </a:extLst>
          </p:cNvPr>
          <p:cNvSpPr/>
          <p:nvPr/>
        </p:nvSpPr>
        <p:spPr>
          <a:xfrm flipH="1">
            <a:off x="1515431" y="2357796"/>
            <a:ext cx="613033" cy="183831"/>
          </a:xfrm>
          <a:prstGeom prst="snip2DiagRect">
            <a:avLst>
              <a:gd name="adj1" fmla="val 0"/>
              <a:gd name="adj2" fmla="val 47064"/>
            </a:avLst>
          </a:prstGeom>
          <a:solidFill>
            <a:schemeClr val="accent4"/>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pl-PL" sz="700" dirty="0" err="1">
                <a:latin typeface="Tahoma" panose="020B0604030504040204" pitchFamily="34" charset="0"/>
                <a:ea typeface="Tahoma" panose="020B0604030504040204" pitchFamily="34" charset="0"/>
                <a:cs typeface="Tahoma" panose="020B0604030504040204" pitchFamily="34" charset="0"/>
              </a:rPr>
              <a:t>subject</a:t>
            </a:r>
            <a:endParaRPr lang="pl-PL" sz="700" dirty="0">
              <a:latin typeface="Tahoma" panose="020B0604030504040204" pitchFamily="34" charset="0"/>
              <a:ea typeface="Tahoma" panose="020B0604030504040204" pitchFamily="34" charset="0"/>
              <a:cs typeface="Tahoma" panose="020B0604030504040204" pitchFamily="34" charset="0"/>
            </a:endParaRPr>
          </a:p>
        </p:txBody>
      </p:sp>
      <p:pic>
        <p:nvPicPr>
          <p:cNvPr id="24" name="Picture 23">
            <a:hlinkClick r:id="rId18" action="ppaction://hlinksldjump"/>
            <a:extLst>
              <a:ext uri="{FF2B5EF4-FFF2-40B4-BE49-F238E27FC236}">
                <a16:creationId xmlns:a16="http://schemas.microsoft.com/office/drawing/2014/main" id="{94975230-C88A-02E3-6CB1-D349F87D73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690" y="1254551"/>
            <a:ext cx="1981372" cy="1091279"/>
          </a:xfrm>
          <a:prstGeom prst="rect">
            <a:avLst/>
          </a:prstGeom>
        </p:spPr>
      </p:pic>
      <p:sp>
        <p:nvSpPr>
          <p:cNvPr id="4" name="Rectangle: Diagonal Corners Snipped 3">
            <a:extLst>
              <a:ext uri="{FF2B5EF4-FFF2-40B4-BE49-F238E27FC236}">
                <a16:creationId xmlns:a16="http://schemas.microsoft.com/office/drawing/2014/main" id="{77A6CE96-5FE0-729E-AA59-D304DEA81B06}"/>
              </a:ext>
            </a:extLst>
          </p:cNvPr>
          <p:cNvSpPr/>
          <p:nvPr/>
        </p:nvSpPr>
        <p:spPr>
          <a:xfrm flipH="1">
            <a:off x="102870" y="2616096"/>
            <a:ext cx="2228802" cy="1009054"/>
          </a:xfrm>
          <a:prstGeom prst="snip2DiagRect">
            <a:avLst>
              <a:gd name="adj1" fmla="val 0"/>
              <a:gd name="adj2" fmla="val 11317"/>
            </a:avLst>
          </a:prstGeom>
          <a:no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just"/>
            <a:r>
              <a:rPr lang="en-US" sz="600" dirty="0">
                <a:latin typeface="Tahoma" panose="020B0604030504040204" pitchFamily="34" charset="0"/>
                <a:ea typeface="Tahoma" panose="020B0604030504040204" pitchFamily="34" charset="0"/>
                <a:cs typeface="Tahoma" panose="020B0604030504040204" pitchFamily="34" charset="0"/>
              </a:rPr>
              <a:t>The video explores heat transfer, covering three main methods: conduction, convection, and radiation. Conduction involves direct transfer of heat through solids. Convection is heat transfer through fluids due to their movement. Radiation is the emission of electromagnetic waves carrying heat energy. Examples like a hot cup cooling down showcase these concepts. Heat transfer's significance in various everyday scenarios and industrial processes is highlighted. Understanding these mechanisms aids in efficient insulation, cooking, and climate control.</a:t>
            </a:r>
            <a:endParaRPr lang="pl-PL" sz="600" dirty="0">
              <a:latin typeface="Tahoma" panose="020B0604030504040204" pitchFamily="34" charset="0"/>
              <a:ea typeface="Tahoma" panose="020B0604030504040204" pitchFamily="34" charset="0"/>
              <a:cs typeface="Tahoma" panose="020B0604030504040204" pitchFamily="34" charset="0"/>
            </a:endParaRPr>
          </a:p>
        </p:txBody>
      </p:sp>
      <p:sp>
        <p:nvSpPr>
          <p:cNvPr id="3" name="Arrow: Chevron 2">
            <a:hlinkClick r:id="rId17" action="ppaction://hlinksldjump"/>
            <a:extLst>
              <a:ext uri="{FF2B5EF4-FFF2-40B4-BE49-F238E27FC236}">
                <a16:creationId xmlns:a16="http://schemas.microsoft.com/office/drawing/2014/main" id="{B4CD8E32-7927-2498-CC14-C98A924ADB54}"/>
              </a:ext>
            </a:extLst>
          </p:cNvPr>
          <p:cNvSpPr/>
          <p:nvPr/>
        </p:nvSpPr>
        <p:spPr>
          <a:xfrm rot="16200000" flipV="1">
            <a:off x="1515151" y="3718065"/>
            <a:ext cx="118205" cy="113351"/>
          </a:xfrm>
          <a:prstGeom prst="chevron">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pl-PL">
              <a:solidFill>
                <a:schemeClr val="tx1"/>
              </a:solidFill>
            </a:endParaRPr>
          </a:p>
        </p:txBody>
      </p:sp>
      <p:sp>
        <p:nvSpPr>
          <p:cNvPr id="7" name="Rectangle 6">
            <a:extLst>
              <a:ext uri="{FF2B5EF4-FFF2-40B4-BE49-F238E27FC236}">
                <a16:creationId xmlns:a16="http://schemas.microsoft.com/office/drawing/2014/main" id="{5DD06AD1-31F3-5892-1E49-3F7E591679BE}"/>
              </a:ext>
            </a:extLst>
          </p:cNvPr>
          <p:cNvSpPr/>
          <p:nvPr/>
        </p:nvSpPr>
        <p:spPr>
          <a:xfrm>
            <a:off x="0" y="0"/>
            <a:ext cx="2519363" cy="375285"/>
          </a:xfrm>
          <a:prstGeom prst="rect">
            <a:avLst/>
          </a:prstGeom>
          <a:solidFill>
            <a:srgbClr val="5F32A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8" name="Rectangle: Rounded Corners 7">
            <a:extLst>
              <a:ext uri="{FF2B5EF4-FFF2-40B4-BE49-F238E27FC236}">
                <a16:creationId xmlns:a16="http://schemas.microsoft.com/office/drawing/2014/main" id="{82773450-AF32-D4EA-1301-A2180EA605C3}"/>
              </a:ext>
            </a:extLst>
          </p:cNvPr>
          <p:cNvSpPr/>
          <p:nvPr/>
        </p:nvSpPr>
        <p:spPr>
          <a:xfrm>
            <a:off x="131718" y="82821"/>
            <a:ext cx="984941" cy="193404"/>
          </a:xfrm>
          <a:prstGeom prst="roundRect">
            <a:avLst/>
          </a:prstGeom>
          <a:gradFill flip="none" rotWithShape="1">
            <a:gsLst>
              <a:gs pos="0">
                <a:srgbClr val="AE78D6"/>
              </a:gs>
              <a:gs pos="100000">
                <a:srgbClr val="AE78D6">
                  <a:shade val="100000"/>
                  <a:satMod val="115000"/>
                </a:srgbClr>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pl-PL" sz="800" dirty="0">
                <a:latin typeface="Tahoma" panose="020B0604030504040204" pitchFamily="34" charset="0"/>
                <a:ea typeface="Tahoma" panose="020B0604030504040204" pitchFamily="34" charset="0"/>
                <a:cs typeface="Tahoma" panose="020B0604030504040204" pitchFamily="34" charset="0"/>
              </a:rPr>
              <a:t>5 </a:t>
            </a:r>
            <a:r>
              <a:rPr lang="pl-PL" sz="800" dirty="0" err="1">
                <a:latin typeface="Tahoma" panose="020B0604030504040204" pitchFamily="34" charset="0"/>
                <a:ea typeface="Tahoma" panose="020B0604030504040204" pitchFamily="34" charset="0"/>
                <a:cs typeface="Tahoma" panose="020B0604030504040204" pitchFamily="34" charset="0"/>
              </a:rPr>
              <a:t>days</a:t>
            </a:r>
            <a:r>
              <a:rPr lang="pl-PL" sz="800" dirty="0">
                <a:latin typeface="Tahoma" panose="020B0604030504040204" pitchFamily="34" charset="0"/>
                <a:ea typeface="Tahoma" panose="020B0604030504040204" pitchFamily="34" charset="0"/>
                <a:cs typeface="Tahoma" panose="020B0604030504040204" pitchFamily="34" charset="0"/>
              </a:rPr>
              <a:t> </a:t>
            </a:r>
            <a:r>
              <a:rPr lang="pl-PL" sz="800" dirty="0" err="1">
                <a:latin typeface="Tahoma" panose="020B0604030504040204" pitchFamily="34" charset="0"/>
                <a:ea typeface="Tahoma" panose="020B0604030504040204" pitchFamily="34" charset="0"/>
                <a:cs typeface="Tahoma" panose="020B0604030504040204" pitchFamily="34" charset="0"/>
              </a:rPr>
              <a:t>streak</a:t>
            </a:r>
            <a:endParaRPr lang="pl-PL" sz="800" dirty="0">
              <a:latin typeface="Tahoma" panose="020B0604030504040204" pitchFamily="34" charset="0"/>
              <a:ea typeface="Tahoma" panose="020B0604030504040204" pitchFamily="34" charset="0"/>
              <a:cs typeface="Tahoma" panose="020B0604030504040204" pitchFamily="34" charset="0"/>
            </a:endParaRPr>
          </a:p>
        </p:txBody>
      </p:sp>
      <p:pic>
        <p:nvPicPr>
          <p:cNvPr id="9" name="Graphic 8" descr="Daily calendar">
            <a:extLst>
              <a:ext uri="{FF2B5EF4-FFF2-40B4-BE49-F238E27FC236}">
                <a16:creationId xmlns:a16="http://schemas.microsoft.com/office/drawing/2014/main" id="{848A2890-6562-2F17-3E6F-D51C7C398EF1}"/>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160333" y="82820"/>
            <a:ext cx="198120" cy="198120"/>
          </a:xfrm>
          <a:prstGeom prst="rect">
            <a:avLst/>
          </a:prstGeom>
        </p:spPr>
      </p:pic>
      <p:sp>
        <p:nvSpPr>
          <p:cNvPr id="10" name="Rectangle: Rounded Corners 9">
            <a:extLst>
              <a:ext uri="{FF2B5EF4-FFF2-40B4-BE49-F238E27FC236}">
                <a16:creationId xmlns:a16="http://schemas.microsoft.com/office/drawing/2014/main" id="{22EDF065-B0A9-F378-A480-CED59FF45764}"/>
              </a:ext>
            </a:extLst>
          </p:cNvPr>
          <p:cNvSpPr/>
          <p:nvPr/>
        </p:nvSpPr>
        <p:spPr>
          <a:xfrm>
            <a:off x="1445216" y="82821"/>
            <a:ext cx="984941" cy="193404"/>
          </a:xfrm>
          <a:prstGeom prst="roundRect">
            <a:avLst/>
          </a:prstGeom>
          <a:gradFill flip="none" rotWithShape="1">
            <a:gsLst>
              <a:gs pos="0">
                <a:srgbClr val="AE78D6"/>
              </a:gs>
              <a:gs pos="100000">
                <a:srgbClr val="AE78D6">
                  <a:shade val="100000"/>
                  <a:satMod val="115000"/>
                </a:srgbClr>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pl-PL" sz="800" dirty="0">
                <a:latin typeface="Tahoma" panose="020B0604030504040204" pitchFamily="34" charset="0"/>
                <a:ea typeface="Tahoma" panose="020B0604030504040204" pitchFamily="34" charset="0"/>
                <a:cs typeface="Tahoma" panose="020B0604030504040204" pitchFamily="34" charset="0"/>
              </a:rPr>
              <a:t>22h </a:t>
            </a:r>
            <a:r>
              <a:rPr lang="pl-PL" sz="800" dirty="0" err="1">
                <a:latin typeface="Tahoma" panose="020B0604030504040204" pitchFamily="34" charset="0"/>
                <a:ea typeface="Tahoma" panose="020B0604030504040204" pitchFamily="34" charset="0"/>
                <a:cs typeface="Tahoma" panose="020B0604030504040204" pitchFamily="34" charset="0"/>
              </a:rPr>
              <a:t>this</a:t>
            </a:r>
            <a:r>
              <a:rPr lang="pl-PL" sz="800" dirty="0">
                <a:latin typeface="Tahoma" panose="020B0604030504040204" pitchFamily="34" charset="0"/>
                <a:ea typeface="Tahoma" panose="020B0604030504040204" pitchFamily="34" charset="0"/>
                <a:cs typeface="Tahoma" panose="020B0604030504040204" pitchFamily="34" charset="0"/>
              </a:rPr>
              <a:t> </a:t>
            </a:r>
            <a:r>
              <a:rPr lang="pl-PL" sz="800" dirty="0" err="1">
                <a:latin typeface="Tahoma" panose="020B0604030504040204" pitchFamily="34" charset="0"/>
                <a:ea typeface="Tahoma" panose="020B0604030504040204" pitchFamily="34" charset="0"/>
                <a:cs typeface="Tahoma" panose="020B0604030504040204" pitchFamily="34" charset="0"/>
              </a:rPr>
              <a:t>week</a:t>
            </a:r>
            <a:endParaRPr lang="pl-PL" sz="800" dirty="0">
              <a:latin typeface="Tahoma" panose="020B0604030504040204" pitchFamily="34" charset="0"/>
              <a:ea typeface="Tahoma" panose="020B0604030504040204" pitchFamily="34" charset="0"/>
              <a:cs typeface="Tahoma" panose="020B0604030504040204" pitchFamily="34" charset="0"/>
            </a:endParaRPr>
          </a:p>
        </p:txBody>
      </p:sp>
      <p:pic>
        <p:nvPicPr>
          <p:cNvPr id="12" name="Graphic 11" descr="Daily calendar">
            <a:extLst>
              <a:ext uri="{FF2B5EF4-FFF2-40B4-BE49-F238E27FC236}">
                <a16:creationId xmlns:a16="http://schemas.microsoft.com/office/drawing/2014/main" id="{9B43371F-4F42-8398-5356-B21C1B731DBD}"/>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1473831" y="82820"/>
            <a:ext cx="198120" cy="198120"/>
          </a:xfrm>
          <a:prstGeom prst="rect">
            <a:avLst/>
          </a:prstGeom>
        </p:spPr>
      </p:pic>
    </p:spTree>
    <p:extLst>
      <p:ext uri="{BB962C8B-B14F-4D97-AF65-F5344CB8AC3E}">
        <p14:creationId xmlns:p14="http://schemas.microsoft.com/office/powerpoint/2010/main" val="36546647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rgbClr val="3F1C5A"/>
        </a:solidFill>
        <a:effectLst/>
      </p:bgPr>
    </p:bg>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0F714DB8-B53C-50FC-CDBE-E235AD4CE384}"/>
              </a:ext>
            </a:extLst>
          </p:cNvPr>
          <p:cNvSpPr/>
          <p:nvPr/>
        </p:nvSpPr>
        <p:spPr>
          <a:xfrm>
            <a:off x="10237" y="3985735"/>
            <a:ext cx="2327822" cy="401855"/>
          </a:xfrm>
          <a:prstGeom prst="roundRect">
            <a:avLst>
              <a:gd name="adj" fmla="val 41318"/>
            </a:avLst>
          </a:prstGeom>
          <a:solidFill>
            <a:srgbClr val="5F32A0"/>
          </a:solidFill>
          <a:ln>
            <a:solidFill>
              <a:srgbClr val="AE78D6"/>
            </a:solidFill>
          </a:ln>
        </p:spPr>
        <p:style>
          <a:lnRef idx="2">
            <a:schemeClr val="accent1">
              <a:shade val="15000"/>
            </a:schemeClr>
          </a:lnRef>
          <a:fillRef idx="1">
            <a:schemeClr val="accent1"/>
          </a:fillRef>
          <a:effectRef idx="0">
            <a:schemeClr val="accent1"/>
          </a:effectRef>
          <a:fontRef idx="minor">
            <a:schemeClr val="lt1"/>
          </a:fontRef>
        </p:style>
        <p:txBody>
          <a:bodyPr rtlCol="0" anchor="b"/>
          <a:lstStyle/>
          <a:p>
            <a:pPr algn="ctr"/>
            <a:endParaRPr lang="pl-PL" sz="800" dirty="0">
              <a:latin typeface="Tahoma" panose="020B0604030504040204" pitchFamily="34" charset="0"/>
              <a:ea typeface="Tahoma" panose="020B0604030504040204" pitchFamily="34" charset="0"/>
              <a:cs typeface="Tahoma" panose="020B0604030504040204" pitchFamily="34" charset="0"/>
            </a:endParaRPr>
          </a:p>
        </p:txBody>
      </p:sp>
      <p:pic>
        <p:nvPicPr>
          <p:cNvPr id="13" name="Picture 12">
            <a:extLst>
              <a:ext uri="{FF2B5EF4-FFF2-40B4-BE49-F238E27FC236}">
                <a16:creationId xmlns:a16="http://schemas.microsoft.com/office/drawing/2014/main" id="{46172759-5481-59EB-663B-94EA659C701D}"/>
              </a:ext>
            </a:extLst>
          </p:cNvPr>
          <p:cNvPicPr>
            <a:picLocks noChangeAspect="1"/>
          </p:cNvPicPr>
          <p:nvPr/>
        </p:nvPicPr>
        <p:blipFill rotWithShape="1">
          <a:blip r:embed="rId2">
            <a:clrChange>
              <a:clrFrom>
                <a:srgbClr val="FF4C40"/>
              </a:clrFrom>
              <a:clrTo>
                <a:srgbClr val="FF4C40">
                  <a:alpha val="0"/>
                </a:srgbClr>
              </a:clrTo>
            </a:clrChange>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10270" r="11477" b="83834"/>
          <a:stretch/>
        </p:blipFill>
        <p:spPr>
          <a:xfrm>
            <a:off x="181304" y="4186411"/>
            <a:ext cx="1982776" cy="173001"/>
          </a:xfrm>
          <a:prstGeom prst="rect">
            <a:avLst/>
          </a:prstGeom>
        </p:spPr>
      </p:pic>
      <p:sp>
        <p:nvSpPr>
          <p:cNvPr id="14" name="Rectangle 13">
            <a:extLst>
              <a:ext uri="{FF2B5EF4-FFF2-40B4-BE49-F238E27FC236}">
                <a16:creationId xmlns:a16="http://schemas.microsoft.com/office/drawing/2014/main" id="{CD66C4F2-C8B8-44A7-862E-2D5773DE6388}"/>
              </a:ext>
            </a:extLst>
          </p:cNvPr>
          <p:cNvSpPr/>
          <p:nvPr/>
        </p:nvSpPr>
        <p:spPr>
          <a:xfrm>
            <a:off x="181304" y="4022316"/>
            <a:ext cx="1982776" cy="164095"/>
          </a:xfrm>
          <a:prstGeom prst="rect">
            <a:avLst/>
          </a:prstGeom>
          <a:solidFill>
            <a:srgbClr val="30303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pic>
        <p:nvPicPr>
          <p:cNvPr id="79" name="Picture 78">
            <a:extLst>
              <a:ext uri="{FF2B5EF4-FFF2-40B4-BE49-F238E27FC236}">
                <a16:creationId xmlns:a16="http://schemas.microsoft.com/office/drawing/2014/main" id="{23B8D728-08FA-5075-0078-CB209A8C2533}"/>
              </a:ext>
            </a:extLst>
          </p:cNvPr>
          <p:cNvPicPr>
            <a:picLocks noChangeAspect="1"/>
          </p:cNvPicPr>
          <p:nvPr/>
        </p:nvPicPr>
        <p:blipFill>
          <a:blip r:embed="rId4">
            <a:duotone>
              <a:prstClr val="black"/>
              <a:srgbClr val="AE78D6">
                <a:tint val="45000"/>
                <a:satMod val="400000"/>
              </a:srgbClr>
            </a:duotone>
            <a:extLst>
              <a:ext uri="{BEBA8EAE-BF5A-486C-A8C5-ECC9F3942E4B}">
                <a14:imgProps xmlns:a14="http://schemas.microsoft.com/office/drawing/2010/main">
                  <a14:imgLayer r:embed="rId5">
                    <a14:imgEffect>
                      <a14:brightnessContrast bright="-20000" contrast="-40000"/>
                    </a14:imgEffect>
                  </a14:imgLayer>
                </a14:imgProps>
              </a:ex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rot="5400000">
            <a:off x="943859" y="2085930"/>
            <a:ext cx="2980944" cy="1259682"/>
          </a:xfrm>
          <a:prstGeom prst="rect">
            <a:avLst/>
          </a:prstGeom>
        </p:spPr>
      </p:pic>
      <p:sp>
        <p:nvSpPr>
          <p:cNvPr id="28" name="Rectangle 27">
            <a:extLst>
              <a:ext uri="{FF2B5EF4-FFF2-40B4-BE49-F238E27FC236}">
                <a16:creationId xmlns:a16="http://schemas.microsoft.com/office/drawing/2014/main" id="{2C6EA61A-E71B-BE08-29DF-AFC49F310379}"/>
              </a:ext>
            </a:extLst>
          </p:cNvPr>
          <p:cNvSpPr/>
          <p:nvPr/>
        </p:nvSpPr>
        <p:spPr>
          <a:xfrm>
            <a:off x="0" y="0"/>
            <a:ext cx="2519363" cy="375285"/>
          </a:xfrm>
          <a:prstGeom prst="rect">
            <a:avLst/>
          </a:prstGeom>
          <a:solidFill>
            <a:srgbClr val="5F32A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1" name="Rectangle: Rounded Corners 30">
            <a:extLst>
              <a:ext uri="{FF2B5EF4-FFF2-40B4-BE49-F238E27FC236}">
                <a16:creationId xmlns:a16="http://schemas.microsoft.com/office/drawing/2014/main" id="{8E5C297F-0705-80F9-4979-69B46F6AB51E}"/>
              </a:ext>
            </a:extLst>
          </p:cNvPr>
          <p:cNvSpPr/>
          <p:nvPr/>
        </p:nvSpPr>
        <p:spPr>
          <a:xfrm>
            <a:off x="1761174" y="95249"/>
            <a:ext cx="668654" cy="207645"/>
          </a:xfrm>
          <a:prstGeom prst="roundRect">
            <a:avLst/>
          </a:prstGeom>
          <a:gradFill flip="none" rotWithShape="1">
            <a:gsLst>
              <a:gs pos="0">
                <a:srgbClr val="AE78D6"/>
              </a:gs>
              <a:gs pos="100000">
                <a:srgbClr val="AE78D6">
                  <a:shade val="100000"/>
                  <a:satMod val="115000"/>
                </a:srgbClr>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2" name="Rectangle: Rounded Corners 31">
            <a:extLst>
              <a:ext uri="{FF2B5EF4-FFF2-40B4-BE49-F238E27FC236}">
                <a16:creationId xmlns:a16="http://schemas.microsoft.com/office/drawing/2014/main" id="{01CE8854-792D-814B-01EB-DC695FCFBC96}"/>
              </a:ext>
            </a:extLst>
          </p:cNvPr>
          <p:cNvSpPr/>
          <p:nvPr/>
        </p:nvSpPr>
        <p:spPr>
          <a:xfrm>
            <a:off x="925355" y="95248"/>
            <a:ext cx="668654" cy="207645"/>
          </a:xfrm>
          <a:prstGeom prst="roundRect">
            <a:avLst/>
          </a:prstGeom>
          <a:gradFill flip="none" rotWithShape="1">
            <a:gsLst>
              <a:gs pos="0">
                <a:srgbClr val="AE78D6"/>
              </a:gs>
              <a:gs pos="100000">
                <a:srgbClr val="AE78D6">
                  <a:shade val="100000"/>
                  <a:satMod val="115000"/>
                </a:srgbClr>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3" name="Rectangle: Rounded Corners 32">
            <a:extLst>
              <a:ext uri="{FF2B5EF4-FFF2-40B4-BE49-F238E27FC236}">
                <a16:creationId xmlns:a16="http://schemas.microsoft.com/office/drawing/2014/main" id="{198ED396-9548-2835-2B20-A03ED7D3433B}"/>
              </a:ext>
            </a:extLst>
          </p:cNvPr>
          <p:cNvSpPr/>
          <p:nvPr/>
        </p:nvSpPr>
        <p:spPr>
          <a:xfrm>
            <a:off x="102870" y="95248"/>
            <a:ext cx="668654" cy="207645"/>
          </a:xfrm>
          <a:prstGeom prst="roundRect">
            <a:avLst/>
          </a:prstGeom>
          <a:gradFill flip="none" rotWithShape="1">
            <a:gsLst>
              <a:gs pos="0">
                <a:srgbClr val="AE78D6"/>
              </a:gs>
              <a:gs pos="100000">
                <a:srgbClr val="AE78D6">
                  <a:shade val="100000"/>
                  <a:satMod val="115000"/>
                </a:srgbClr>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l-PL" sz="800" dirty="0">
                <a:latin typeface="Tahoma" panose="020B0604030504040204" pitchFamily="34" charset="0"/>
                <a:ea typeface="Tahoma" panose="020B0604030504040204" pitchFamily="34" charset="0"/>
                <a:cs typeface="Tahoma" panose="020B0604030504040204" pitchFamily="34" charset="0"/>
              </a:rPr>
              <a:t>200</a:t>
            </a:r>
          </a:p>
        </p:txBody>
      </p:sp>
      <p:sp>
        <p:nvSpPr>
          <p:cNvPr id="34" name="Rectangle: Rounded Corners 33">
            <a:extLst>
              <a:ext uri="{FF2B5EF4-FFF2-40B4-BE49-F238E27FC236}">
                <a16:creationId xmlns:a16="http://schemas.microsoft.com/office/drawing/2014/main" id="{D181F321-BA8F-5247-862B-8F1FB8CB1034}"/>
              </a:ext>
            </a:extLst>
          </p:cNvPr>
          <p:cNvSpPr/>
          <p:nvPr/>
        </p:nvSpPr>
        <p:spPr>
          <a:xfrm>
            <a:off x="1759268" y="95247"/>
            <a:ext cx="668654" cy="207645"/>
          </a:xfrm>
          <a:prstGeom prst="roundRect">
            <a:avLst/>
          </a:prstGeom>
          <a:gradFill flip="none" rotWithShape="1">
            <a:gsLst>
              <a:gs pos="0">
                <a:srgbClr val="AE78D6"/>
              </a:gs>
              <a:gs pos="100000">
                <a:srgbClr val="AE78D6">
                  <a:shade val="100000"/>
                  <a:satMod val="115000"/>
                </a:srgbClr>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pl-PL" sz="800" dirty="0">
                <a:latin typeface="Tahoma" panose="020B0604030504040204" pitchFamily="34" charset="0"/>
                <a:ea typeface="Tahoma" panose="020B0604030504040204" pitchFamily="34" charset="0"/>
                <a:cs typeface="Tahoma" panose="020B0604030504040204" pitchFamily="34" charset="0"/>
              </a:rPr>
              <a:t>5 </a:t>
            </a:r>
            <a:r>
              <a:rPr lang="pl-PL" sz="800" dirty="0" err="1">
                <a:latin typeface="Tahoma" panose="020B0604030504040204" pitchFamily="34" charset="0"/>
                <a:ea typeface="Tahoma" panose="020B0604030504040204" pitchFamily="34" charset="0"/>
                <a:cs typeface="Tahoma" panose="020B0604030504040204" pitchFamily="34" charset="0"/>
              </a:rPr>
              <a:t>days</a:t>
            </a:r>
            <a:endParaRPr lang="pl-PL" sz="800" dirty="0">
              <a:latin typeface="Tahoma" panose="020B0604030504040204" pitchFamily="34" charset="0"/>
              <a:ea typeface="Tahoma" panose="020B0604030504040204" pitchFamily="34" charset="0"/>
              <a:cs typeface="Tahoma" panose="020B0604030504040204" pitchFamily="34" charset="0"/>
            </a:endParaRPr>
          </a:p>
        </p:txBody>
      </p:sp>
      <p:sp>
        <p:nvSpPr>
          <p:cNvPr id="35" name="Rectangle: Rounded Corners 34">
            <a:extLst>
              <a:ext uri="{FF2B5EF4-FFF2-40B4-BE49-F238E27FC236}">
                <a16:creationId xmlns:a16="http://schemas.microsoft.com/office/drawing/2014/main" id="{69296812-024D-D638-7FCA-C79E81E8DEE5}"/>
              </a:ext>
            </a:extLst>
          </p:cNvPr>
          <p:cNvSpPr/>
          <p:nvPr/>
        </p:nvSpPr>
        <p:spPr>
          <a:xfrm>
            <a:off x="931069" y="95247"/>
            <a:ext cx="668654" cy="207645"/>
          </a:xfrm>
          <a:prstGeom prst="roundRect">
            <a:avLst/>
          </a:prstGeom>
          <a:gradFill flip="none" rotWithShape="1">
            <a:gsLst>
              <a:gs pos="0">
                <a:srgbClr val="AE78D6"/>
              </a:gs>
              <a:gs pos="100000">
                <a:srgbClr val="AE78D6">
                  <a:shade val="100000"/>
                  <a:satMod val="115000"/>
                </a:srgbClr>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l-PL" sz="900" dirty="0">
                <a:latin typeface="Tahoma" panose="020B0604030504040204" pitchFamily="34" charset="0"/>
                <a:ea typeface="Tahoma" panose="020B0604030504040204" pitchFamily="34" charset="0"/>
                <a:cs typeface="Tahoma" panose="020B0604030504040204" pitchFamily="34" charset="0"/>
              </a:rPr>
              <a:t>4</a:t>
            </a:r>
          </a:p>
        </p:txBody>
      </p:sp>
      <p:pic>
        <p:nvPicPr>
          <p:cNvPr id="37" name="Picture 36">
            <a:extLst>
              <a:ext uri="{FF2B5EF4-FFF2-40B4-BE49-F238E27FC236}">
                <a16:creationId xmlns:a16="http://schemas.microsoft.com/office/drawing/2014/main" id="{4F29B5A9-F18F-2D83-40CF-AE60875E2BA3}"/>
              </a:ext>
            </a:extLst>
          </p:cNvPr>
          <p:cNvPicPr>
            <a:picLocks noChangeAspect="1"/>
          </p:cNvPicPr>
          <p:nvPr/>
        </p:nvPicPr>
        <p:blipFill>
          <a:blip r:embed="rId7">
            <a:extLst>
              <a:ext uri="{BEBA8EAE-BF5A-486C-A8C5-ECC9F3942E4B}">
                <a14:imgProps xmlns:a14="http://schemas.microsoft.com/office/drawing/2010/main">
                  <a14:imgLayer r:embed="rId8">
                    <a14:imgEffect>
                      <a14:artisticPaintStrokes/>
                    </a14:imgEffect>
                  </a14:imgLayer>
                </a14:imgProps>
              </a:ext>
              <a:ext uri="{28A0092B-C50C-407E-A947-70E740481C1C}">
                <a14:useLocalDpi xmlns:a14="http://schemas.microsoft.com/office/drawing/2010/main" val="0"/>
              </a:ext>
              <a:ext uri="{837473B0-CC2E-450A-ABE3-18F120FF3D39}">
                <a1611:picAttrSrcUrl xmlns:a1611="http://schemas.microsoft.com/office/drawing/2016/11/main" r:id="rId9"/>
              </a:ext>
            </a:extLst>
          </a:blip>
          <a:stretch>
            <a:fillRect/>
          </a:stretch>
        </p:blipFill>
        <p:spPr>
          <a:xfrm>
            <a:off x="161926" y="132394"/>
            <a:ext cx="133350" cy="133350"/>
          </a:xfrm>
          <a:prstGeom prst="rect">
            <a:avLst/>
          </a:prstGeom>
        </p:spPr>
      </p:pic>
      <p:pic>
        <p:nvPicPr>
          <p:cNvPr id="40" name="Picture 39">
            <a:extLst>
              <a:ext uri="{FF2B5EF4-FFF2-40B4-BE49-F238E27FC236}">
                <a16:creationId xmlns:a16="http://schemas.microsoft.com/office/drawing/2014/main" id="{A038EAF8-571B-7927-046F-5D7542E21CFA}"/>
              </a:ext>
            </a:extLst>
          </p:cNvPr>
          <p:cNvPicPr>
            <a:picLocks noChangeAspect="1"/>
          </p:cNvPicPr>
          <p:nvPr/>
        </p:nvPicPr>
        <p:blipFill>
          <a:blip r:embed="rId10">
            <a:extLst>
              <a:ext uri="{28A0092B-C50C-407E-A947-70E740481C1C}">
                <a14:useLocalDpi xmlns:a14="http://schemas.microsoft.com/office/drawing/2010/main" val="0"/>
              </a:ext>
              <a:ext uri="{837473B0-CC2E-450A-ABE3-18F120FF3D39}">
                <a1611:picAttrSrcUrl xmlns:a1611="http://schemas.microsoft.com/office/drawing/2016/11/main" r:id="rId11"/>
              </a:ext>
            </a:extLst>
          </a:blip>
          <a:stretch>
            <a:fillRect/>
          </a:stretch>
        </p:blipFill>
        <p:spPr>
          <a:xfrm>
            <a:off x="992023" y="123819"/>
            <a:ext cx="150499" cy="150499"/>
          </a:xfrm>
          <a:prstGeom prst="rect">
            <a:avLst/>
          </a:prstGeom>
        </p:spPr>
      </p:pic>
      <p:pic>
        <p:nvPicPr>
          <p:cNvPr id="46" name="Graphic 45" descr="Daily calendar">
            <a:extLst>
              <a:ext uri="{FF2B5EF4-FFF2-40B4-BE49-F238E27FC236}">
                <a16:creationId xmlns:a16="http://schemas.microsoft.com/office/drawing/2014/main" id="{72B86337-9D81-A241-A552-62C8A1CDC812}"/>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796419" y="95245"/>
            <a:ext cx="198120" cy="198120"/>
          </a:xfrm>
          <a:prstGeom prst="rect">
            <a:avLst/>
          </a:prstGeom>
        </p:spPr>
      </p:pic>
      <p:sp>
        <p:nvSpPr>
          <p:cNvPr id="47" name="Rectangle: Rounded Corners 46">
            <a:extLst>
              <a:ext uri="{FF2B5EF4-FFF2-40B4-BE49-F238E27FC236}">
                <a16:creationId xmlns:a16="http://schemas.microsoft.com/office/drawing/2014/main" id="{FAD78218-A912-6BD4-C646-18C7BF7C8693}"/>
              </a:ext>
            </a:extLst>
          </p:cNvPr>
          <p:cNvSpPr/>
          <p:nvPr/>
        </p:nvSpPr>
        <p:spPr>
          <a:xfrm>
            <a:off x="403384" y="422910"/>
            <a:ext cx="1712595" cy="375285"/>
          </a:xfrm>
          <a:prstGeom prst="roundRect">
            <a:avLst>
              <a:gd name="adj" fmla="val 50000"/>
            </a:avLst>
          </a:prstGeom>
          <a:solidFill>
            <a:srgbClr val="AE78D6"/>
          </a:solidFill>
          <a:ln cap="rnd" cmpd="sng">
            <a:solidFill>
              <a:schemeClr val="tx1">
                <a:lumMod val="95000"/>
                <a:lumOff val="5000"/>
                <a:alpha val="96000"/>
              </a:schemeClr>
            </a:solidFill>
          </a:ln>
          <a:effectLst>
            <a:softEdge rad="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l-PL" sz="1000" dirty="0" err="1">
                <a:latin typeface="Tahoma" panose="020B0604030504040204" pitchFamily="34" charset="0"/>
                <a:ea typeface="Tahoma" panose="020B0604030504040204" pitchFamily="34" charset="0"/>
                <a:cs typeface="Tahoma" panose="020B0604030504040204" pitchFamily="34" charset="0"/>
              </a:rPr>
              <a:t>Heat</a:t>
            </a:r>
            <a:r>
              <a:rPr lang="pl-PL" sz="1000" dirty="0">
                <a:latin typeface="Tahoma" panose="020B0604030504040204" pitchFamily="34" charset="0"/>
                <a:ea typeface="Tahoma" panose="020B0604030504040204" pitchFamily="34" charset="0"/>
                <a:cs typeface="Tahoma" panose="020B0604030504040204" pitchFamily="34" charset="0"/>
              </a:rPr>
              <a:t> transfer </a:t>
            </a:r>
            <a:r>
              <a:rPr lang="pl-PL" sz="1000" dirty="0" err="1">
                <a:latin typeface="Tahoma" panose="020B0604030504040204" pitchFamily="34" charset="0"/>
                <a:ea typeface="Tahoma" panose="020B0604030504040204" pitchFamily="34" charset="0"/>
                <a:cs typeface="Tahoma" panose="020B0604030504040204" pitchFamily="34" charset="0"/>
              </a:rPr>
              <a:t>basics</a:t>
            </a:r>
            <a:endParaRPr lang="pl-PL" sz="1000" dirty="0">
              <a:latin typeface="Tahoma" panose="020B0604030504040204" pitchFamily="34" charset="0"/>
              <a:ea typeface="Tahoma" panose="020B0604030504040204" pitchFamily="34" charset="0"/>
              <a:cs typeface="Tahoma" panose="020B0604030504040204" pitchFamily="34" charset="0"/>
            </a:endParaRPr>
          </a:p>
        </p:txBody>
      </p:sp>
      <p:cxnSp>
        <p:nvCxnSpPr>
          <p:cNvPr id="49" name="Straight Connector 48">
            <a:extLst>
              <a:ext uri="{FF2B5EF4-FFF2-40B4-BE49-F238E27FC236}">
                <a16:creationId xmlns:a16="http://schemas.microsoft.com/office/drawing/2014/main" id="{13EE3706-9B9C-ABBD-81A3-B2458B33C0F6}"/>
              </a:ext>
            </a:extLst>
          </p:cNvPr>
          <p:cNvCxnSpPr/>
          <p:nvPr/>
        </p:nvCxnSpPr>
        <p:spPr>
          <a:xfrm>
            <a:off x="-1" y="512445"/>
            <a:ext cx="432000" cy="0"/>
          </a:xfrm>
          <a:prstGeom prst="line">
            <a:avLst/>
          </a:prstGeom>
          <a:ln w="127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1C7D03FE-06FC-C94B-9F71-35DDCEEF550F}"/>
              </a:ext>
            </a:extLst>
          </p:cNvPr>
          <p:cNvCxnSpPr/>
          <p:nvPr/>
        </p:nvCxnSpPr>
        <p:spPr>
          <a:xfrm>
            <a:off x="0" y="704850"/>
            <a:ext cx="432000" cy="0"/>
          </a:xfrm>
          <a:prstGeom prst="line">
            <a:avLst/>
          </a:prstGeom>
          <a:ln w="127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6218247D-CB9F-18AB-9310-B63BE90ECB92}"/>
              </a:ext>
            </a:extLst>
          </p:cNvPr>
          <p:cNvCxnSpPr/>
          <p:nvPr/>
        </p:nvCxnSpPr>
        <p:spPr>
          <a:xfrm>
            <a:off x="2087363" y="512445"/>
            <a:ext cx="432000" cy="0"/>
          </a:xfrm>
          <a:prstGeom prst="line">
            <a:avLst/>
          </a:prstGeom>
          <a:ln w="127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E60CA7FF-9C98-8724-56AC-808D20B9B093}"/>
              </a:ext>
            </a:extLst>
          </p:cNvPr>
          <p:cNvCxnSpPr/>
          <p:nvPr/>
        </p:nvCxnSpPr>
        <p:spPr>
          <a:xfrm>
            <a:off x="2087364" y="704850"/>
            <a:ext cx="432000" cy="0"/>
          </a:xfrm>
          <a:prstGeom prst="line">
            <a:avLst/>
          </a:prstGeom>
          <a:ln w="127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53" name="Rectangle: Rounded Corners 52">
            <a:extLst>
              <a:ext uri="{FF2B5EF4-FFF2-40B4-BE49-F238E27FC236}">
                <a16:creationId xmlns:a16="http://schemas.microsoft.com/office/drawing/2014/main" id="{F38E2A9F-4835-FEBD-B1D7-D37151A701D4}"/>
              </a:ext>
            </a:extLst>
          </p:cNvPr>
          <p:cNvSpPr/>
          <p:nvPr/>
        </p:nvSpPr>
        <p:spPr>
          <a:xfrm>
            <a:off x="3849" y="1232136"/>
            <a:ext cx="2327823" cy="1350964"/>
          </a:xfrm>
          <a:prstGeom prst="roundRect">
            <a:avLst/>
          </a:prstGeom>
          <a:solidFill>
            <a:srgbClr val="5F32A0"/>
          </a:solidFill>
          <a:ln>
            <a:solidFill>
              <a:srgbClr val="AE78D6"/>
            </a:solidFill>
          </a:ln>
        </p:spPr>
        <p:style>
          <a:lnRef idx="2">
            <a:schemeClr val="accent1">
              <a:shade val="15000"/>
            </a:schemeClr>
          </a:lnRef>
          <a:fillRef idx="1">
            <a:schemeClr val="accent1"/>
          </a:fillRef>
          <a:effectRef idx="0">
            <a:schemeClr val="accent1"/>
          </a:effectRef>
          <a:fontRef idx="minor">
            <a:schemeClr val="lt1"/>
          </a:fontRef>
        </p:style>
        <p:txBody>
          <a:bodyPr rtlCol="0" anchor="b"/>
          <a:lstStyle/>
          <a:p>
            <a:pPr algn="ctr"/>
            <a:r>
              <a:rPr lang="pl-PL" sz="800" dirty="0" err="1">
                <a:latin typeface="Tahoma" panose="020B0604030504040204" pitchFamily="34" charset="0"/>
                <a:ea typeface="Tahoma" panose="020B0604030504040204" pitchFamily="34" charset="0"/>
                <a:cs typeface="Tahoma" panose="020B0604030504040204" pitchFamily="34" charset="0"/>
              </a:rPr>
              <a:t>introduction</a:t>
            </a:r>
            <a:endParaRPr lang="pl-PL" sz="800" dirty="0">
              <a:latin typeface="Tahoma" panose="020B0604030504040204" pitchFamily="34" charset="0"/>
              <a:ea typeface="Tahoma" panose="020B0604030504040204" pitchFamily="34" charset="0"/>
              <a:cs typeface="Tahoma" panose="020B0604030504040204" pitchFamily="34" charset="0"/>
            </a:endParaRPr>
          </a:p>
        </p:txBody>
      </p:sp>
      <p:sp>
        <p:nvSpPr>
          <p:cNvPr id="55" name="Rectangle: Rounded Corners 54">
            <a:extLst>
              <a:ext uri="{FF2B5EF4-FFF2-40B4-BE49-F238E27FC236}">
                <a16:creationId xmlns:a16="http://schemas.microsoft.com/office/drawing/2014/main" id="{290CD0EF-0DEE-83DE-88E9-B3A1EBC3329B}"/>
              </a:ext>
            </a:extLst>
          </p:cNvPr>
          <p:cNvSpPr/>
          <p:nvPr/>
        </p:nvSpPr>
        <p:spPr>
          <a:xfrm>
            <a:off x="10237" y="2606122"/>
            <a:ext cx="2327822" cy="1344445"/>
          </a:xfrm>
          <a:prstGeom prst="roundRect">
            <a:avLst/>
          </a:prstGeom>
          <a:solidFill>
            <a:srgbClr val="5F32A0"/>
          </a:solidFill>
          <a:ln>
            <a:solidFill>
              <a:srgbClr val="AE78D6"/>
            </a:solidFill>
          </a:ln>
        </p:spPr>
        <p:style>
          <a:lnRef idx="2">
            <a:schemeClr val="accent1">
              <a:shade val="15000"/>
            </a:schemeClr>
          </a:lnRef>
          <a:fillRef idx="1">
            <a:schemeClr val="accent1"/>
          </a:fillRef>
          <a:effectRef idx="0">
            <a:schemeClr val="accent1"/>
          </a:effectRef>
          <a:fontRef idx="minor">
            <a:schemeClr val="lt1"/>
          </a:fontRef>
        </p:style>
        <p:txBody>
          <a:bodyPr rtlCol="0" anchor="b"/>
          <a:lstStyle/>
          <a:p>
            <a:pPr algn="ctr"/>
            <a:r>
              <a:rPr lang="pl-PL" sz="800" dirty="0">
                <a:latin typeface="Tahoma" panose="020B0604030504040204" pitchFamily="34" charset="0"/>
                <a:ea typeface="Tahoma" panose="020B0604030504040204" pitchFamily="34" charset="0"/>
                <a:cs typeface="Tahoma" panose="020B0604030504040204" pitchFamily="34" charset="0"/>
              </a:rPr>
              <a:t>1st law of </a:t>
            </a:r>
            <a:r>
              <a:rPr lang="pl-PL" sz="800" dirty="0" err="1">
                <a:latin typeface="Tahoma" panose="020B0604030504040204" pitchFamily="34" charset="0"/>
                <a:ea typeface="Tahoma" panose="020B0604030504040204" pitchFamily="34" charset="0"/>
                <a:cs typeface="Tahoma" panose="020B0604030504040204" pitchFamily="34" charset="0"/>
              </a:rPr>
              <a:t>thermo</a:t>
            </a:r>
            <a:r>
              <a:rPr lang="pl-PL" sz="800" dirty="0">
                <a:latin typeface="Tahoma" panose="020B0604030504040204" pitchFamily="34" charset="0"/>
                <a:ea typeface="Tahoma" panose="020B0604030504040204" pitchFamily="34" charset="0"/>
                <a:cs typeface="Tahoma" panose="020B0604030504040204" pitchFamily="34" charset="0"/>
              </a:rPr>
              <a:t>.</a:t>
            </a:r>
          </a:p>
        </p:txBody>
      </p:sp>
      <p:pic>
        <p:nvPicPr>
          <p:cNvPr id="78" name="Picture 77">
            <a:extLst>
              <a:ext uri="{FF2B5EF4-FFF2-40B4-BE49-F238E27FC236}">
                <a16:creationId xmlns:a16="http://schemas.microsoft.com/office/drawing/2014/main" id="{F4AFC9D0-5E75-91C6-AC05-904CA4E57047}"/>
              </a:ext>
            </a:extLst>
          </p:cNvPr>
          <p:cNvPicPr>
            <a:picLocks noChangeAspect="1"/>
          </p:cNvPicPr>
          <p:nvPr/>
        </p:nvPicPr>
        <p:blipFill>
          <a:blip r:embed="rId4">
            <a:duotone>
              <a:prstClr val="black"/>
              <a:srgbClr val="AE78D6">
                <a:tint val="45000"/>
                <a:satMod val="400000"/>
              </a:srgbClr>
            </a:duotone>
            <a:extLst>
              <a:ext uri="{BEBA8EAE-BF5A-486C-A8C5-ECC9F3942E4B}">
                <a14:imgProps xmlns:a14="http://schemas.microsoft.com/office/drawing/2010/main">
                  <a14:imgLayer r:embed="rId5">
                    <a14:imgEffect>
                      <a14:brightnessContrast bright="-20000" contrast="-40000"/>
                    </a14:imgEffect>
                  </a14:imgLayer>
                </a14:imgProps>
              </a:ex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1" y="3656812"/>
            <a:ext cx="2519363" cy="1259682"/>
          </a:xfrm>
          <a:prstGeom prst="rect">
            <a:avLst/>
          </a:prstGeom>
        </p:spPr>
      </p:pic>
      <p:cxnSp>
        <p:nvCxnSpPr>
          <p:cNvPr id="81" name="Straight Connector 80">
            <a:extLst>
              <a:ext uri="{FF2B5EF4-FFF2-40B4-BE49-F238E27FC236}">
                <a16:creationId xmlns:a16="http://schemas.microsoft.com/office/drawing/2014/main" id="{ACCFC7AD-1F10-17B9-815F-F4E4462235F3}"/>
              </a:ext>
            </a:extLst>
          </p:cNvPr>
          <p:cNvCxnSpPr/>
          <p:nvPr/>
        </p:nvCxnSpPr>
        <p:spPr>
          <a:xfrm>
            <a:off x="0" y="1223392"/>
            <a:ext cx="2519363" cy="0"/>
          </a:xfrm>
          <a:prstGeom prst="line">
            <a:avLst/>
          </a:prstGeom>
          <a:ln w="3175">
            <a:prstDash val="sysDot"/>
          </a:ln>
        </p:spPr>
        <p:style>
          <a:lnRef idx="1">
            <a:schemeClr val="accent3"/>
          </a:lnRef>
          <a:fillRef idx="0">
            <a:schemeClr val="accent3"/>
          </a:fillRef>
          <a:effectRef idx="0">
            <a:schemeClr val="accent3"/>
          </a:effectRef>
          <a:fontRef idx="minor">
            <a:schemeClr val="tx1"/>
          </a:fontRef>
        </p:style>
      </p:cxnSp>
      <p:sp>
        <p:nvSpPr>
          <p:cNvPr id="82" name="Rectangle 81">
            <a:hlinkClick r:id="rId14" action="ppaction://hlinksldjump"/>
            <a:extLst>
              <a:ext uri="{FF2B5EF4-FFF2-40B4-BE49-F238E27FC236}">
                <a16:creationId xmlns:a16="http://schemas.microsoft.com/office/drawing/2014/main" id="{F70BA778-E2C3-3D94-476A-C500CC2ED8A0}"/>
              </a:ext>
            </a:extLst>
          </p:cNvPr>
          <p:cNvSpPr/>
          <p:nvPr/>
        </p:nvSpPr>
        <p:spPr>
          <a:xfrm>
            <a:off x="431999" y="922701"/>
            <a:ext cx="668654" cy="228593"/>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l-PL" sz="900" dirty="0" err="1">
                <a:latin typeface="Tahoma" panose="020B0604030504040204" pitchFamily="34" charset="0"/>
                <a:ea typeface="Tahoma" panose="020B0604030504040204" pitchFamily="34" charset="0"/>
                <a:cs typeface="Tahoma" panose="020B0604030504040204" pitchFamily="34" charset="0"/>
              </a:rPr>
              <a:t>Written</a:t>
            </a:r>
            <a:endParaRPr lang="pl-PL" sz="900" dirty="0">
              <a:latin typeface="Tahoma" panose="020B0604030504040204" pitchFamily="34" charset="0"/>
              <a:ea typeface="Tahoma" panose="020B0604030504040204" pitchFamily="34" charset="0"/>
              <a:cs typeface="Tahoma" panose="020B0604030504040204" pitchFamily="34" charset="0"/>
            </a:endParaRPr>
          </a:p>
        </p:txBody>
      </p:sp>
      <p:sp>
        <p:nvSpPr>
          <p:cNvPr id="83" name="Rectangle 82">
            <a:extLst>
              <a:ext uri="{FF2B5EF4-FFF2-40B4-BE49-F238E27FC236}">
                <a16:creationId xmlns:a16="http://schemas.microsoft.com/office/drawing/2014/main" id="{CE48659E-2006-986C-100C-AB0C21E13B92}"/>
              </a:ext>
            </a:extLst>
          </p:cNvPr>
          <p:cNvSpPr/>
          <p:nvPr/>
        </p:nvSpPr>
        <p:spPr>
          <a:xfrm>
            <a:off x="1353503" y="922700"/>
            <a:ext cx="668654" cy="228593"/>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l-PL" sz="900" dirty="0">
                <a:latin typeface="Tahoma" panose="020B0604030504040204" pitchFamily="34" charset="0"/>
                <a:ea typeface="Tahoma" panose="020B0604030504040204" pitchFamily="34" charset="0"/>
                <a:cs typeface="Tahoma" panose="020B0604030504040204" pitchFamily="34" charset="0"/>
              </a:rPr>
              <a:t>Video</a:t>
            </a:r>
          </a:p>
        </p:txBody>
      </p:sp>
      <p:pic>
        <p:nvPicPr>
          <p:cNvPr id="85" name="Picture 84">
            <a:hlinkClick r:id="rId14" action="ppaction://hlinksldjump"/>
            <a:extLst>
              <a:ext uri="{FF2B5EF4-FFF2-40B4-BE49-F238E27FC236}">
                <a16:creationId xmlns:a16="http://schemas.microsoft.com/office/drawing/2014/main" id="{1F9AEFD9-3E49-E51E-2F89-3E80C3AF1859}"/>
              </a:ext>
            </a:extLst>
          </p:cNvPr>
          <p:cNvPicPr>
            <a:picLocks noChangeAspect="1"/>
          </p:cNvPicPr>
          <p:nvPr/>
        </p:nvPicPr>
        <p:blipFill rotWithShape="1">
          <a:blip r:embed="rId15">
            <a:clrChange>
              <a:clrFrom>
                <a:srgbClr val="FFFFFF"/>
              </a:clrFrom>
              <a:clrTo>
                <a:srgbClr val="FFFFFF">
                  <a:alpha val="0"/>
                </a:srgbClr>
              </a:clrTo>
            </a:clrChange>
            <a:extLst>
              <a:ext uri="{28A0092B-C50C-407E-A947-70E740481C1C}">
                <a14:useLocalDpi xmlns:a14="http://schemas.microsoft.com/office/drawing/2010/main" val="0"/>
              </a:ext>
              <a:ext uri="{837473B0-CC2E-450A-ABE3-18F120FF3D39}">
                <a1611:picAttrSrcUrl xmlns:a1611="http://schemas.microsoft.com/office/drawing/2016/11/main" r:id="rId16"/>
              </a:ext>
            </a:extLst>
          </a:blip>
          <a:srcRect l="31589" t="47871" r="33004" b="25738"/>
          <a:stretch/>
        </p:blipFill>
        <p:spPr>
          <a:xfrm flipH="1">
            <a:off x="953448" y="900304"/>
            <a:ext cx="561983" cy="311084"/>
          </a:xfrm>
          <a:prstGeom prst="rect">
            <a:avLst/>
          </a:prstGeom>
        </p:spPr>
      </p:pic>
      <p:sp>
        <p:nvSpPr>
          <p:cNvPr id="89" name="Rectangle 88">
            <a:extLst>
              <a:ext uri="{FF2B5EF4-FFF2-40B4-BE49-F238E27FC236}">
                <a16:creationId xmlns:a16="http://schemas.microsoft.com/office/drawing/2014/main" id="{1C1FD83F-9256-696B-2B1B-B81B23D9AA77}"/>
              </a:ext>
            </a:extLst>
          </p:cNvPr>
          <p:cNvSpPr/>
          <p:nvPr/>
        </p:nvSpPr>
        <p:spPr>
          <a:xfrm>
            <a:off x="1682314" y="4367759"/>
            <a:ext cx="824983" cy="666433"/>
          </a:xfrm>
          <a:prstGeom prst="rect">
            <a:avLst/>
          </a:prstGeom>
          <a:solidFill>
            <a:srgbClr val="8238BA"/>
          </a:solidFill>
          <a:ln>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b"/>
          <a:lstStyle/>
          <a:p>
            <a:pPr algn="ctr"/>
            <a:r>
              <a:rPr lang="pl-PL" sz="1100" dirty="0">
                <a:latin typeface="Tahoma" panose="020B0604030504040204" pitchFamily="34" charset="0"/>
                <a:ea typeface="Tahoma" panose="020B0604030504040204" pitchFamily="34" charset="0"/>
                <a:cs typeface="Tahoma" panose="020B0604030504040204" pitchFamily="34" charset="0"/>
              </a:rPr>
              <a:t>Profile</a:t>
            </a:r>
          </a:p>
        </p:txBody>
      </p:sp>
      <p:sp>
        <p:nvSpPr>
          <p:cNvPr id="90" name="Rectangle 89">
            <a:extLst>
              <a:ext uri="{FF2B5EF4-FFF2-40B4-BE49-F238E27FC236}">
                <a16:creationId xmlns:a16="http://schemas.microsoft.com/office/drawing/2014/main" id="{3C5E783F-7EEE-7C07-4F31-95A4EE95A415}"/>
              </a:ext>
            </a:extLst>
          </p:cNvPr>
          <p:cNvSpPr/>
          <p:nvPr/>
        </p:nvSpPr>
        <p:spPr>
          <a:xfrm>
            <a:off x="0" y="4367758"/>
            <a:ext cx="824983" cy="666433"/>
          </a:xfrm>
          <a:prstGeom prst="rect">
            <a:avLst/>
          </a:prstGeom>
          <a:solidFill>
            <a:srgbClr val="8238BA"/>
          </a:solidFill>
          <a:ln>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b"/>
          <a:lstStyle/>
          <a:p>
            <a:pPr algn="ctr"/>
            <a:r>
              <a:rPr lang="pl-PL" sz="1100" dirty="0" err="1">
                <a:latin typeface="Tahoma" panose="020B0604030504040204" pitchFamily="34" charset="0"/>
                <a:ea typeface="Tahoma" panose="020B0604030504040204" pitchFamily="34" charset="0"/>
                <a:cs typeface="Tahoma" panose="020B0604030504040204" pitchFamily="34" charset="0"/>
              </a:rPr>
              <a:t>Learn</a:t>
            </a:r>
            <a:endParaRPr lang="pl-PL" dirty="0">
              <a:latin typeface="Tahoma" panose="020B0604030504040204" pitchFamily="34" charset="0"/>
              <a:ea typeface="Tahoma" panose="020B0604030504040204" pitchFamily="34" charset="0"/>
              <a:cs typeface="Tahoma" panose="020B0604030504040204" pitchFamily="34" charset="0"/>
            </a:endParaRPr>
          </a:p>
        </p:txBody>
      </p:sp>
      <p:sp>
        <p:nvSpPr>
          <p:cNvPr id="91" name="Rectangle 90">
            <a:extLst>
              <a:ext uri="{FF2B5EF4-FFF2-40B4-BE49-F238E27FC236}">
                <a16:creationId xmlns:a16="http://schemas.microsoft.com/office/drawing/2014/main" id="{5E77B17A-F4D1-CD83-59D7-7178159D02AD}"/>
              </a:ext>
            </a:extLst>
          </p:cNvPr>
          <p:cNvSpPr/>
          <p:nvPr/>
        </p:nvSpPr>
        <p:spPr>
          <a:xfrm>
            <a:off x="841157" y="4367758"/>
            <a:ext cx="824983" cy="666433"/>
          </a:xfrm>
          <a:prstGeom prst="rect">
            <a:avLst/>
          </a:prstGeom>
          <a:solidFill>
            <a:srgbClr val="8238BA"/>
          </a:solidFill>
          <a:ln>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b"/>
          <a:lstStyle/>
          <a:p>
            <a:pPr algn="ctr"/>
            <a:r>
              <a:rPr lang="pl-PL" sz="1100" dirty="0" err="1">
                <a:latin typeface="Tahoma" panose="020B0604030504040204" pitchFamily="34" charset="0"/>
                <a:ea typeface="Tahoma" panose="020B0604030504040204" pitchFamily="34" charset="0"/>
                <a:cs typeface="Tahoma" panose="020B0604030504040204" pitchFamily="34" charset="0"/>
              </a:rPr>
              <a:t>Add</a:t>
            </a:r>
            <a:r>
              <a:rPr lang="pl-PL" sz="1100" dirty="0">
                <a:latin typeface="Tahoma" panose="020B0604030504040204" pitchFamily="34" charset="0"/>
                <a:ea typeface="Tahoma" panose="020B0604030504040204" pitchFamily="34" charset="0"/>
                <a:cs typeface="Tahoma" panose="020B0604030504040204" pitchFamily="34" charset="0"/>
              </a:rPr>
              <a:t> </a:t>
            </a:r>
            <a:r>
              <a:rPr lang="pl-PL" sz="1100" dirty="0" err="1">
                <a:latin typeface="Tahoma" panose="020B0604030504040204" pitchFamily="34" charset="0"/>
                <a:ea typeface="Tahoma" panose="020B0604030504040204" pitchFamily="34" charset="0"/>
                <a:cs typeface="Tahoma" panose="020B0604030504040204" pitchFamily="34" charset="0"/>
              </a:rPr>
              <a:t>new</a:t>
            </a:r>
            <a:endParaRPr lang="pl-PL" sz="1100" dirty="0">
              <a:latin typeface="Tahoma" panose="020B0604030504040204" pitchFamily="34" charset="0"/>
              <a:ea typeface="Tahoma" panose="020B0604030504040204" pitchFamily="34" charset="0"/>
              <a:cs typeface="Tahoma" panose="020B0604030504040204" pitchFamily="34" charset="0"/>
            </a:endParaRPr>
          </a:p>
        </p:txBody>
      </p:sp>
      <p:pic>
        <p:nvPicPr>
          <p:cNvPr id="93" name="Graphic 92" descr="Graduation cap">
            <a:extLst>
              <a:ext uri="{FF2B5EF4-FFF2-40B4-BE49-F238E27FC236}">
                <a16:creationId xmlns:a16="http://schemas.microsoft.com/office/drawing/2014/main" id="{BE705C42-3973-65BD-4E6F-CCFA3D2DC5D8}"/>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133867" y="4295660"/>
            <a:ext cx="596264" cy="596264"/>
          </a:xfrm>
          <a:prstGeom prst="rect">
            <a:avLst/>
          </a:prstGeom>
        </p:spPr>
      </p:pic>
      <p:pic>
        <p:nvPicPr>
          <p:cNvPr id="95" name="Graphic 94" descr="Add">
            <a:extLst>
              <a:ext uri="{FF2B5EF4-FFF2-40B4-BE49-F238E27FC236}">
                <a16:creationId xmlns:a16="http://schemas.microsoft.com/office/drawing/2014/main" id="{1CEB4403-D51B-8825-7EB0-B66138449739}"/>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1044980" y="4427361"/>
            <a:ext cx="434405" cy="365321"/>
          </a:xfrm>
          <a:prstGeom prst="rect">
            <a:avLst/>
          </a:prstGeom>
        </p:spPr>
      </p:pic>
      <p:pic>
        <p:nvPicPr>
          <p:cNvPr id="97" name="Graphic 96" descr="User">
            <a:extLst>
              <a:ext uri="{FF2B5EF4-FFF2-40B4-BE49-F238E27FC236}">
                <a16:creationId xmlns:a16="http://schemas.microsoft.com/office/drawing/2014/main" id="{141ED160-3CAE-429F-9594-BDC0CD58129E}"/>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1875476" y="4359412"/>
            <a:ext cx="456197" cy="456197"/>
          </a:xfrm>
          <a:prstGeom prst="rect">
            <a:avLst/>
          </a:prstGeom>
        </p:spPr>
      </p:pic>
      <p:grpSp>
        <p:nvGrpSpPr>
          <p:cNvPr id="7" name="Group 6">
            <a:extLst>
              <a:ext uri="{FF2B5EF4-FFF2-40B4-BE49-F238E27FC236}">
                <a16:creationId xmlns:a16="http://schemas.microsoft.com/office/drawing/2014/main" id="{AAF66899-F5CD-12D3-6A75-DF1F793ADBDD}"/>
              </a:ext>
            </a:extLst>
          </p:cNvPr>
          <p:cNvGrpSpPr/>
          <p:nvPr/>
        </p:nvGrpSpPr>
        <p:grpSpPr>
          <a:xfrm>
            <a:off x="181304" y="2642703"/>
            <a:ext cx="1982776" cy="1085969"/>
            <a:chOff x="181304" y="2642703"/>
            <a:chExt cx="1982776" cy="1085969"/>
          </a:xfrm>
        </p:grpSpPr>
        <p:pic>
          <p:nvPicPr>
            <p:cNvPr id="5" name="Picture 4">
              <a:extLst>
                <a:ext uri="{FF2B5EF4-FFF2-40B4-BE49-F238E27FC236}">
                  <a16:creationId xmlns:a16="http://schemas.microsoft.com/office/drawing/2014/main" id="{E8D7422D-0B2F-5878-F0B3-82C7D155CBC3}"/>
                </a:ext>
              </a:extLst>
            </p:cNvPr>
            <p:cNvPicPr>
              <a:picLocks noChangeAspect="1"/>
            </p:cNvPicPr>
            <p:nvPr/>
          </p:nvPicPr>
          <p:blipFill rotWithShape="1">
            <a:blip r:embed="rId2">
              <a:clrChange>
                <a:clrFrom>
                  <a:srgbClr val="FF4C40"/>
                </a:clrFrom>
                <a:clrTo>
                  <a:srgbClr val="FF4C40">
                    <a:alpha val="0"/>
                  </a:srgbClr>
                </a:clrTo>
              </a:clrChange>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10270" r="11477" b="13857"/>
            <a:stretch/>
          </p:blipFill>
          <p:spPr>
            <a:xfrm>
              <a:off x="181304" y="2806798"/>
              <a:ext cx="1982776" cy="921874"/>
            </a:xfrm>
            <a:prstGeom prst="rect">
              <a:avLst/>
            </a:prstGeom>
          </p:spPr>
        </p:pic>
        <p:sp>
          <p:nvSpPr>
            <p:cNvPr id="6" name="Rectangle 5">
              <a:extLst>
                <a:ext uri="{FF2B5EF4-FFF2-40B4-BE49-F238E27FC236}">
                  <a16:creationId xmlns:a16="http://schemas.microsoft.com/office/drawing/2014/main" id="{1D1D1D2E-8534-5182-3DC7-A9F56DDC1290}"/>
                </a:ext>
              </a:extLst>
            </p:cNvPr>
            <p:cNvSpPr/>
            <p:nvPr/>
          </p:nvSpPr>
          <p:spPr>
            <a:xfrm>
              <a:off x="181304" y="2642703"/>
              <a:ext cx="1982776" cy="164095"/>
            </a:xfrm>
            <a:prstGeom prst="rect">
              <a:avLst/>
            </a:prstGeom>
            <a:solidFill>
              <a:srgbClr val="30303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grpSp>
      <p:grpSp>
        <p:nvGrpSpPr>
          <p:cNvPr id="8" name="Group 7">
            <a:extLst>
              <a:ext uri="{FF2B5EF4-FFF2-40B4-BE49-F238E27FC236}">
                <a16:creationId xmlns:a16="http://schemas.microsoft.com/office/drawing/2014/main" id="{DEB047E3-6D2C-ADE3-70F9-28A58579BCC3}"/>
              </a:ext>
            </a:extLst>
          </p:cNvPr>
          <p:cNvGrpSpPr/>
          <p:nvPr/>
        </p:nvGrpSpPr>
        <p:grpSpPr>
          <a:xfrm>
            <a:off x="187691" y="1249704"/>
            <a:ext cx="1982776" cy="1085969"/>
            <a:chOff x="181304" y="2642703"/>
            <a:chExt cx="1982776" cy="1085969"/>
          </a:xfrm>
        </p:grpSpPr>
        <p:pic>
          <p:nvPicPr>
            <p:cNvPr id="9" name="Picture 8">
              <a:extLst>
                <a:ext uri="{FF2B5EF4-FFF2-40B4-BE49-F238E27FC236}">
                  <a16:creationId xmlns:a16="http://schemas.microsoft.com/office/drawing/2014/main" id="{EB9BE808-54B4-CDC2-CC27-C0CF46624B0E}"/>
                </a:ext>
              </a:extLst>
            </p:cNvPr>
            <p:cNvPicPr>
              <a:picLocks noChangeAspect="1"/>
            </p:cNvPicPr>
            <p:nvPr/>
          </p:nvPicPr>
          <p:blipFill rotWithShape="1">
            <a:blip r:embed="rId2">
              <a:clrChange>
                <a:clrFrom>
                  <a:srgbClr val="FF4C40"/>
                </a:clrFrom>
                <a:clrTo>
                  <a:srgbClr val="FF4C40">
                    <a:alpha val="0"/>
                  </a:srgbClr>
                </a:clrTo>
              </a:clrChange>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10270" r="11477" b="13857"/>
            <a:stretch/>
          </p:blipFill>
          <p:spPr>
            <a:xfrm>
              <a:off x="181304" y="2806798"/>
              <a:ext cx="1982776" cy="921874"/>
            </a:xfrm>
            <a:prstGeom prst="rect">
              <a:avLst/>
            </a:prstGeom>
          </p:spPr>
        </p:pic>
        <p:sp>
          <p:nvSpPr>
            <p:cNvPr id="10" name="Rectangle 9">
              <a:extLst>
                <a:ext uri="{FF2B5EF4-FFF2-40B4-BE49-F238E27FC236}">
                  <a16:creationId xmlns:a16="http://schemas.microsoft.com/office/drawing/2014/main" id="{32760E68-AF44-C743-F7BD-4B0125D9195E}"/>
                </a:ext>
              </a:extLst>
            </p:cNvPr>
            <p:cNvSpPr/>
            <p:nvPr/>
          </p:nvSpPr>
          <p:spPr>
            <a:xfrm>
              <a:off x="181304" y="2642703"/>
              <a:ext cx="1982776" cy="164095"/>
            </a:xfrm>
            <a:prstGeom prst="rect">
              <a:avLst/>
            </a:prstGeom>
            <a:solidFill>
              <a:srgbClr val="30303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grpSp>
      <p:sp>
        <p:nvSpPr>
          <p:cNvPr id="2" name="Rectangle: Rounded Corners 1">
            <a:extLst>
              <a:ext uri="{FF2B5EF4-FFF2-40B4-BE49-F238E27FC236}">
                <a16:creationId xmlns:a16="http://schemas.microsoft.com/office/drawing/2014/main" id="{F0C1BA3F-3384-CAE1-5953-208A0722E62B}"/>
              </a:ext>
            </a:extLst>
          </p:cNvPr>
          <p:cNvSpPr/>
          <p:nvPr/>
        </p:nvSpPr>
        <p:spPr>
          <a:xfrm>
            <a:off x="25476" y="0"/>
            <a:ext cx="2470111" cy="4988559"/>
          </a:xfrm>
          <a:prstGeom prst="round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pl-PL"/>
          </a:p>
        </p:txBody>
      </p:sp>
      <p:grpSp>
        <p:nvGrpSpPr>
          <p:cNvPr id="3" name="Group 2">
            <a:extLst>
              <a:ext uri="{FF2B5EF4-FFF2-40B4-BE49-F238E27FC236}">
                <a16:creationId xmlns:a16="http://schemas.microsoft.com/office/drawing/2014/main" id="{3D664E14-04FF-7873-1C58-8B07C11B5F4F}"/>
              </a:ext>
            </a:extLst>
          </p:cNvPr>
          <p:cNvGrpSpPr/>
          <p:nvPr/>
        </p:nvGrpSpPr>
        <p:grpSpPr>
          <a:xfrm>
            <a:off x="60960" y="1249224"/>
            <a:ext cx="2412655" cy="1321414"/>
            <a:chOff x="181304" y="2642703"/>
            <a:chExt cx="1982776" cy="1085969"/>
          </a:xfrm>
        </p:grpSpPr>
        <p:pic>
          <p:nvPicPr>
            <p:cNvPr id="4" name="Picture 3">
              <a:extLst>
                <a:ext uri="{FF2B5EF4-FFF2-40B4-BE49-F238E27FC236}">
                  <a16:creationId xmlns:a16="http://schemas.microsoft.com/office/drawing/2014/main" id="{E0BAB1BD-700A-2861-095B-124A6E62FF8A}"/>
                </a:ext>
              </a:extLst>
            </p:cNvPr>
            <p:cNvPicPr>
              <a:picLocks noChangeAspect="1"/>
            </p:cNvPicPr>
            <p:nvPr/>
          </p:nvPicPr>
          <p:blipFill rotWithShape="1">
            <a:blip r:embed="rId2">
              <a:clrChange>
                <a:clrFrom>
                  <a:srgbClr val="FF4C40"/>
                </a:clrFrom>
                <a:clrTo>
                  <a:srgbClr val="FF4C40">
                    <a:alpha val="0"/>
                  </a:srgbClr>
                </a:clrTo>
              </a:clrChange>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10270" r="11477" b="13857"/>
            <a:stretch/>
          </p:blipFill>
          <p:spPr>
            <a:xfrm>
              <a:off x="181304" y="2806798"/>
              <a:ext cx="1982776" cy="921874"/>
            </a:xfrm>
            <a:prstGeom prst="rect">
              <a:avLst/>
            </a:prstGeom>
          </p:spPr>
        </p:pic>
        <p:sp>
          <p:nvSpPr>
            <p:cNvPr id="12" name="Rectangle 11">
              <a:extLst>
                <a:ext uri="{FF2B5EF4-FFF2-40B4-BE49-F238E27FC236}">
                  <a16:creationId xmlns:a16="http://schemas.microsoft.com/office/drawing/2014/main" id="{1DF37A07-F8FF-3247-B3FD-665415EC7F2D}"/>
                </a:ext>
              </a:extLst>
            </p:cNvPr>
            <p:cNvSpPr/>
            <p:nvPr/>
          </p:nvSpPr>
          <p:spPr>
            <a:xfrm>
              <a:off x="181304" y="2642703"/>
              <a:ext cx="1982776" cy="164095"/>
            </a:xfrm>
            <a:prstGeom prst="rect">
              <a:avLst/>
            </a:prstGeom>
            <a:solidFill>
              <a:srgbClr val="30303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grpSp>
      <p:sp>
        <p:nvSpPr>
          <p:cNvPr id="15" name="Rectangle: Diagonal Corners Snipped 14">
            <a:hlinkClick r:id="rId23" action="ppaction://hlinksldjump"/>
            <a:extLst>
              <a:ext uri="{FF2B5EF4-FFF2-40B4-BE49-F238E27FC236}">
                <a16:creationId xmlns:a16="http://schemas.microsoft.com/office/drawing/2014/main" id="{902CE19E-13A7-76B3-9228-76AEBF2217C4}"/>
              </a:ext>
            </a:extLst>
          </p:cNvPr>
          <p:cNvSpPr/>
          <p:nvPr/>
        </p:nvSpPr>
        <p:spPr>
          <a:xfrm>
            <a:off x="156062" y="4181929"/>
            <a:ext cx="1078377" cy="183831"/>
          </a:xfrm>
          <a:prstGeom prst="snip2DiagRect">
            <a:avLst>
              <a:gd name="adj1" fmla="val 0"/>
              <a:gd name="adj2" fmla="val 47064"/>
            </a:avLst>
          </a:prstGeom>
          <a:solidFill>
            <a:srgbClr val="DF711F"/>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pl-PL" sz="800" dirty="0" err="1">
                <a:latin typeface="Tahoma" panose="020B0604030504040204" pitchFamily="34" charset="0"/>
                <a:ea typeface="Tahoma" panose="020B0604030504040204" pitchFamily="34" charset="0"/>
                <a:cs typeface="Tahoma" panose="020B0604030504040204" pitchFamily="34" charset="0"/>
              </a:rPr>
              <a:t>Try</a:t>
            </a:r>
            <a:r>
              <a:rPr lang="pl-PL" sz="800" dirty="0">
                <a:latin typeface="Tahoma" panose="020B0604030504040204" pitchFamily="34" charset="0"/>
                <a:ea typeface="Tahoma" panose="020B0604030504040204" pitchFamily="34" charset="0"/>
                <a:cs typeface="Tahoma" panose="020B0604030504040204" pitchFamily="34" charset="0"/>
              </a:rPr>
              <a:t> the quiz</a:t>
            </a:r>
          </a:p>
        </p:txBody>
      </p:sp>
      <p:sp>
        <p:nvSpPr>
          <p:cNvPr id="16" name="Rectangle: Diagonal Corners Snipped 15">
            <a:extLst>
              <a:ext uri="{FF2B5EF4-FFF2-40B4-BE49-F238E27FC236}">
                <a16:creationId xmlns:a16="http://schemas.microsoft.com/office/drawing/2014/main" id="{7612B831-24FB-2EBB-86AF-950DD69E5EFE}"/>
              </a:ext>
            </a:extLst>
          </p:cNvPr>
          <p:cNvSpPr/>
          <p:nvPr/>
        </p:nvSpPr>
        <p:spPr>
          <a:xfrm flipH="1">
            <a:off x="228600" y="2692349"/>
            <a:ext cx="2131085" cy="1321620"/>
          </a:xfrm>
          <a:prstGeom prst="snip2DiagRect">
            <a:avLst>
              <a:gd name="adj1" fmla="val 0"/>
              <a:gd name="adj2" fmla="val 11317"/>
            </a:avLst>
          </a:prstGeom>
          <a:solidFill>
            <a:schemeClr val="accent4"/>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just"/>
            <a:r>
              <a:rPr lang="en-US" sz="600" dirty="0">
                <a:latin typeface="Tahoma" panose="020B0604030504040204" pitchFamily="34" charset="0"/>
                <a:ea typeface="Tahoma" panose="020B0604030504040204" pitchFamily="34" charset="0"/>
                <a:cs typeface="Tahoma" panose="020B0604030504040204" pitchFamily="34" charset="0"/>
              </a:rPr>
              <a:t>The video explores heat transfer, covering three main methods: conduction, convection, and radiation. Conduction involves direct transfer of heat through solids. Convection is heat transfer through fluids due to their movement. Radiation is the emission of electromagnetic waves carrying heat energy. Examples like a hot cup cooling down showcase these concepts. Heat transfer's significance in various everyday scenarios and industrial processes is highlighted. Understanding these mechanisms aids in efficient insulation, cooking, and climate control.</a:t>
            </a:r>
            <a:endParaRPr lang="pl-PL" sz="600" dirty="0">
              <a:latin typeface="Tahoma" panose="020B0604030504040204" pitchFamily="34" charset="0"/>
              <a:ea typeface="Tahoma" panose="020B0604030504040204" pitchFamily="34" charset="0"/>
              <a:cs typeface="Tahoma" panose="020B0604030504040204" pitchFamily="34" charset="0"/>
            </a:endParaRPr>
          </a:p>
        </p:txBody>
      </p:sp>
      <p:pic>
        <p:nvPicPr>
          <p:cNvPr id="17" name="Graphic 16" descr="Back">
            <a:hlinkClick r:id="rId24" action="ppaction://hlinksldjump"/>
            <a:extLst>
              <a:ext uri="{FF2B5EF4-FFF2-40B4-BE49-F238E27FC236}">
                <a16:creationId xmlns:a16="http://schemas.microsoft.com/office/drawing/2014/main" id="{E774E859-0B27-5BFE-D620-003C858712A5}"/>
              </a:ext>
            </a:extLst>
          </p:cNvPr>
          <p:cNvPicPr>
            <a:picLocks noChangeAspect="1"/>
          </p:cNvPicPr>
          <p:nvPr/>
        </p:nvPicPr>
        <p:blipFill>
          <a:blip r:embed="rId25">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165079" y="64443"/>
            <a:ext cx="429055" cy="429055"/>
          </a:xfrm>
          <a:prstGeom prst="rect">
            <a:avLst/>
          </a:prstGeom>
        </p:spPr>
      </p:pic>
    </p:spTree>
    <p:extLst>
      <p:ext uri="{BB962C8B-B14F-4D97-AF65-F5344CB8AC3E}">
        <p14:creationId xmlns:p14="http://schemas.microsoft.com/office/powerpoint/2010/main" val="37675250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BF9F4"/>
        </a:solidFill>
        <a:effectLst/>
      </p:bgPr>
    </p:bg>
    <p:spTree>
      <p:nvGrpSpPr>
        <p:cNvPr id="1" name=""/>
        <p:cNvGrpSpPr/>
        <p:nvPr/>
      </p:nvGrpSpPr>
      <p:grpSpPr>
        <a:xfrm>
          <a:off x="0" y="0"/>
          <a:ext cx="0" cy="0"/>
          <a:chOff x="0" y="0"/>
          <a:chExt cx="0" cy="0"/>
        </a:xfrm>
      </p:grpSpPr>
      <p:sp>
        <p:nvSpPr>
          <p:cNvPr id="10" name="Rectangle: Rounded Corners 9">
            <a:extLst>
              <a:ext uri="{FF2B5EF4-FFF2-40B4-BE49-F238E27FC236}">
                <a16:creationId xmlns:a16="http://schemas.microsoft.com/office/drawing/2014/main" id="{E776BEE0-D408-8AEC-E2D4-D1CC357329AF}"/>
              </a:ext>
            </a:extLst>
          </p:cNvPr>
          <p:cNvSpPr/>
          <p:nvPr/>
        </p:nvSpPr>
        <p:spPr>
          <a:xfrm>
            <a:off x="31060" y="265550"/>
            <a:ext cx="742848" cy="241300"/>
          </a:xfrm>
          <a:prstGeom prst="roundRect">
            <a:avLst>
              <a:gd name="adj" fmla="val 33509"/>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endParaRPr lang="pl-PL" sz="800" dirty="0">
              <a:latin typeface="Tahoma" panose="020B0604030504040204" pitchFamily="34" charset="0"/>
              <a:ea typeface="Tahoma" panose="020B0604030504040204" pitchFamily="34" charset="0"/>
              <a:cs typeface="Tahoma" panose="020B0604030504040204" pitchFamily="34" charset="0"/>
            </a:endParaRPr>
          </a:p>
        </p:txBody>
      </p:sp>
      <p:sp>
        <p:nvSpPr>
          <p:cNvPr id="5" name="Rectangle 4">
            <a:extLst>
              <a:ext uri="{FF2B5EF4-FFF2-40B4-BE49-F238E27FC236}">
                <a16:creationId xmlns:a16="http://schemas.microsoft.com/office/drawing/2014/main" id="{2EC90127-CCFA-B40B-0C59-95B6B9974059}"/>
              </a:ext>
            </a:extLst>
          </p:cNvPr>
          <p:cNvSpPr/>
          <p:nvPr/>
        </p:nvSpPr>
        <p:spPr>
          <a:xfrm>
            <a:off x="0" y="278296"/>
            <a:ext cx="584200" cy="2413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pl-PL" sz="16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lvl</a:t>
            </a:r>
            <a:r>
              <a:rPr lang="pl-PL" sz="1600" dirty="0">
                <a:solidFill>
                  <a:schemeClr val="tx1"/>
                </a:solidFill>
                <a:latin typeface="Open sans" panose="020B0606030504020204" pitchFamily="34" charset="0"/>
                <a:ea typeface="Open sans" panose="020B0606030504020204" pitchFamily="34" charset="0"/>
                <a:cs typeface="Open sans" panose="020B0606030504020204" pitchFamily="34" charset="0"/>
              </a:rPr>
              <a:t> 3</a:t>
            </a:r>
          </a:p>
        </p:txBody>
      </p:sp>
      <p:sp>
        <p:nvSpPr>
          <p:cNvPr id="7" name="Arrow: Chevron 6">
            <a:extLst>
              <a:ext uri="{FF2B5EF4-FFF2-40B4-BE49-F238E27FC236}">
                <a16:creationId xmlns:a16="http://schemas.microsoft.com/office/drawing/2014/main" id="{E330E8CB-606B-8001-4143-5845E077660A}"/>
              </a:ext>
            </a:extLst>
          </p:cNvPr>
          <p:cNvSpPr/>
          <p:nvPr/>
        </p:nvSpPr>
        <p:spPr>
          <a:xfrm rot="5400000">
            <a:off x="580388" y="319888"/>
            <a:ext cx="120015" cy="158116"/>
          </a:xfrm>
          <a:prstGeom prst="chevron">
            <a:avLst>
              <a:gd name="adj" fmla="val 94220"/>
            </a:avLst>
          </a:prstGeom>
          <a:solidFill>
            <a:schemeClr val="tx1"/>
          </a:solidFill>
          <a:ln>
            <a:solidFill>
              <a:schemeClr val="tx1"/>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pl-PL">
              <a:solidFill>
                <a:schemeClr val="tx1"/>
              </a:solidFill>
            </a:endParaRPr>
          </a:p>
        </p:txBody>
      </p:sp>
      <p:sp>
        <p:nvSpPr>
          <p:cNvPr id="13" name="Rectangle: Rounded Corners 12">
            <a:extLst>
              <a:ext uri="{FF2B5EF4-FFF2-40B4-BE49-F238E27FC236}">
                <a16:creationId xmlns:a16="http://schemas.microsoft.com/office/drawing/2014/main" id="{97BCA11B-0E32-9738-5A30-720921652565}"/>
              </a:ext>
            </a:extLst>
          </p:cNvPr>
          <p:cNvSpPr/>
          <p:nvPr/>
        </p:nvSpPr>
        <p:spPr>
          <a:xfrm>
            <a:off x="888258" y="273336"/>
            <a:ext cx="742848" cy="241300"/>
          </a:xfrm>
          <a:prstGeom prst="roundRect">
            <a:avLst>
              <a:gd name="adj" fmla="val 33509"/>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endParaRPr lang="pl-PL" sz="800" dirty="0">
              <a:latin typeface="Tahoma" panose="020B0604030504040204" pitchFamily="34" charset="0"/>
              <a:ea typeface="Tahoma" panose="020B0604030504040204" pitchFamily="34" charset="0"/>
              <a:cs typeface="Tahoma" panose="020B0604030504040204" pitchFamily="34" charset="0"/>
            </a:endParaRPr>
          </a:p>
        </p:txBody>
      </p:sp>
      <p:sp>
        <p:nvSpPr>
          <p:cNvPr id="14" name="Rectangle: Rounded Corners 13">
            <a:extLst>
              <a:ext uri="{FF2B5EF4-FFF2-40B4-BE49-F238E27FC236}">
                <a16:creationId xmlns:a16="http://schemas.microsoft.com/office/drawing/2014/main" id="{B898B335-9131-C04C-6159-FC32BA1D4332}"/>
              </a:ext>
            </a:extLst>
          </p:cNvPr>
          <p:cNvSpPr/>
          <p:nvPr/>
        </p:nvSpPr>
        <p:spPr>
          <a:xfrm>
            <a:off x="1745455" y="273336"/>
            <a:ext cx="742848" cy="241300"/>
          </a:xfrm>
          <a:prstGeom prst="roundRect">
            <a:avLst>
              <a:gd name="adj" fmla="val 33509"/>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endParaRPr lang="pl-PL" sz="800" dirty="0">
              <a:latin typeface="Tahoma" panose="020B0604030504040204" pitchFamily="34" charset="0"/>
              <a:ea typeface="Tahoma" panose="020B0604030504040204" pitchFamily="34" charset="0"/>
              <a:cs typeface="Tahoma" panose="020B0604030504040204" pitchFamily="34" charset="0"/>
            </a:endParaRPr>
          </a:p>
        </p:txBody>
      </p:sp>
      <p:pic>
        <p:nvPicPr>
          <p:cNvPr id="16" name="Picture 15">
            <a:extLst>
              <a:ext uri="{FF2B5EF4-FFF2-40B4-BE49-F238E27FC236}">
                <a16:creationId xmlns:a16="http://schemas.microsoft.com/office/drawing/2014/main" id="{37790D67-474D-3D24-8564-B5F8842CC508}"/>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895736" y="298154"/>
            <a:ext cx="255551" cy="191663"/>
          </a:xfrm>
          <a:prstGeom prst="rect">
            <a:avLst/>
          </a:prstGeom>
        </p:spPr>
      </p:pic>
      <p:sp>
        <p:nvSpPr>
          <p:cNvPr id="18" name="Rectangle 17">
            <a:extLst>
              <a:ext uri="{FF2B5EF4-FFF2-40B4-BE49-F238E27FC236}">
                <a16:creationId xmlns:a16="http://schemas.microsoft.com/office/drawing/2014/main" id="{66C65F6E-DF45-A5F9-3D54-FB17661AE7A0}"/>
              </a:ext>
            </a:extLst>
          </p:cNvPr>
          <p:cNvSpPr/>
          <p:nvPr/>
        </p:nvSpPr>
        <p:spPr>
          <a:xfrm>
            <a:off x="1075977" y="273336"/>
            <a:ext cx="584200" cy="2413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pl-PL" sz="16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Eng</a:t>
            </a:r>
            <a:endParaRPr lang="pl-PL" sz="16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19" name="Graphic 18" descr="Daily calendar">
            <a:extLst>
              <a:ext uri="{FF2B5EF4-FFF2-40B4-BE49-F238E27FC236}">
                <a16:creationId xmlns:a16="http://schemas.microsoft.com/office/drawing/2014/main" id="{FAECFFC1-748F-E9A8-B82A-0000BBB7634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771955" y="287140"/>
            <a:ext cx="198120" cy="198120"/>
          </a:xfrm>
          <a:prstGeom prst="rect">
            <a:avLst/>
          </a:prstGeom>
        </p:spPr>
      </p:pic>
      <p:sp>
        <p:nvSpPr>
          <p:cNvPr id="20" name="Rectangle 19">
            <a:extLst>
              <a:ext uri="{FF2B5EF4-FFF2-40B4-BE49-F238E27FC236}">
                <a16:creationId xmlns:a16="http://schemas.microsoft.com/office/drawing/2014/main" id="{4337F17A-ADAE-9100-3EE1-2BB529E9ECD4}"/>
              </a:ext>
            </a:extLst>
          </p:cNvPr>
          <p:cNvSpPr/>
          <p:nvPr/>
        </p:nvSpPr>
        <p:spPr>
          <a:xfrm>
            <a:off x="1930603" y="273336"/>
            <a:ext cx="584200" cy="2413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pl-PL" sz="1600" dirty="0">
                <a:solidFill>
                  <a:schemeClr val="tx1"/>
                </a:solidFill>
                <a:latin typeface="Open sans" panose="020B0606030504020204" pitchFamily="34" charset="0"/>
                <a:ea typeface="Open sans" panose="020B0606030504020204" pitchFamily="34" charset="0"/>
                <a:cs typeface="Open sans" panose="020B0606030504020204" pitchFamily="34" charset="0"/>
              </a:rPr>
              <a:t>22h</a:t>
            </a:r>
          </a:p>
        </p:txBody>
      </p:sp>
      <p:sp>
        <p:nvSpPr>
          <p:cNvPr id="22" name="Rectangle 21">
            <a:extLst>
              <a:ext uri="{FF2B5EF4-FFF2-40B4-BE49-F238E27FC236}">
                <a16:creationId xmlns:a16="http://schemas.microsoft.com/office/drawing/2014/main" id="{474F5A12-F0B3-18C5-D640-875507FD3ABD}"/>
              </a:ext>
            </a:extLst>
          </p:cNvPr>
          <p:cNvSpPr/>
          <p:nvPr/>
        </p:nvSpPr>
        <p:spPr>
          <a:xfrm>
            <a:off x="1259681" y="673100"/>
            <a:ext cx="1285081" cy="396240"/>
          </a:xfrm>
          <a:prstGeom prst="rect">
            <a:avLst/>
          </a:prstGeom>
          <a:noFill/>
          <a:ln w="9525">
            <a:gradFill flip="none" rotWithShape="1">
              <a:gsLst>
                <a:gs pos="71000">
                  <a:schemeClr val="accent1">
                    <a:lumMod val="45000"/>
                    <a:lumOff val="55000"/>
                    <a:alpha val="0"/>
                  </a:schemeClr>
                </a:gs>
                <a:gs pos="100000">
                  <a:schemeClr val="bg1">
                    <a:lumMod val="50000"/>
                  </a:schemeClr>
                </a:gs>
              </a:gsLst>
              <a:lin ang="5400000" scaled="1"/>
              <a:tileRect/>
            </a:gra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pl-PL" sz="1600" dirty="0">
                <a:latin typeface="Open sans" panose="020B0606030504020204" pitchFamily="34" charset="0"/>
                <a:ea typeface="Open sans" panose="020B0606030504020204" pitchFamily="34" charset="0"/>
                <a:cs typeface="Open sans" panose="020B0606030504020204" pitchFamily="34" charset="0"/>
              </a:rPr>
              <a:t>Video</a:t>
            </a:r>
          </a:p>
        </p:txBody>
      </p:sp>
      <p:sp>
        <p:nvSpPr>
          <p:cNvPr id="21" name="Rectangle 20">
            <a:extLst>
              <a:ext uri="{FF2B5EF4-FFF2-40B4-BE49-F238E27FC236}">
                <a16:creationId xmlns:a16="http://schemas.microsoft.com/office/drawing/2014/main" id="{F8EB65DC-362D-69F0-CE25-4A6EDE0B1E7D}"/>
              </a:ext>
            </a:extLst>
          </p:cNvPr>
          <p:cNvSpPr/>
          <p:nvPr/>
        </p:nvSpPr>
        <p:spPr>
          <a:xfrm>
            <a:off x="-25400" y="673100"/>
            <a:ext cx="1285081" cy="396240"/>
          </a:xfrm>
          <a:prstGeom prst="rect">
            <a:avLst/>
          </a:prstGeom>
          <a:noFill/>
          <a:ln w="9525">
            <a:gradFill flip="none" rotWithShape="1">
              <a:gsLst>
                <a:gs pos="72000">
                  <a:srgbClr val="8238BA">
                    <a:alpha val="0"/>
                  </a:srgbClr>
                </a:gs>
                <a:gs pos="100000">
                  <a:srgbClr val="8238BA"/>
                </a:gs>
              </a:gsLst>
              <a:lin ang="5400000" scaled="1"/>
              <a:tileRect/>
            </a:gra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pl-PL" dirty="0" err="1">
                <a:latin typeface="Open sans" panose="020B0606030504020204" pitchFamily="34" charset="0"/>
                <a:ea typeface="Open sans" panose="020B0606030504020204" pitchFamily="34" charset="0"/>
                <a:cs typeface="Open sans" panose="020B0606030504020204" pitchFamily="34" charset="0"/>
              </a:rPr>
              <a:t>Path</a:t>
            </a:r>
            <a:endParaRPr lang="pl-PL" dirty="0">
              <a:latin typeface="Open sans" panose="020B0606030504020204" pitchFamily="34" charset="0"/>
              <a:ea typeface="Open sans" panose="020B0606030504020204" pitchFamily="34" charset="0"/>
              <a:cs typeface="Open sans" panose="020B0606030504020204" pitchFamily="34" charset="0"/>
            </a:endParaRPr>
          </a:p>
        </p:txBody>
      </p:sp>
      <p:sp>
        <p:nvSpPr>
          <p:cNvPr id="2" name="Rectangle 1">
            <a:extLst>
              <a:ext uri="{FF2B5EF4-FFF2-40B4-BE49-F238E27FC236}">
                <a16:creationId xmlns:a16="http://schemas.microsoft.com/office/drawing/2014/main" id="{4976FFE5-B57F-244B-B2CD-4B898D2408AC}"/>
              </a:ext>
            </a:extLst>
          </p:cNvPr>
          <p:cNvSpPr/>
          <p:nvPr/>
        </p:nvSpPr>
        <p:spPr>
          <a:xfrm>
            <a:off x="0" y="620341"/>
            <a:ext cx="2519363" cy="3905012"/>
          </a:xfrm>
          <a:prstGeom prst="rect">
            <a:avLst/>
          </a:prstGeom>
          <a:solidFill>
            <a:srgbClr val="FFF9E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dirty="0"/>
          </a:p>
        </p:txBody>
      </p:sp>
      <p:pic>
        <p:nvPicPr>
          <p:cNvPr id="26" name="Picture 25">
            <a:extLst>
              <a:ext uri="{FF2B5EF4-FFF2-40B4-BE49-F238E27FC236}">
                <a16:creationId xmlns:a16="http://schemas.microsoft.com/office/drawing/2014/main" id="{96C6EEA1-B826-B4AD-7181-D5ECB43463CD}"/>
              </a:ext>
            </a:extLst>
          </p:cNvPr>
          <p:cNvPicPr>
            <a:picLocks noChangeAspect="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 uri="{837473B0-CC2E-450A-ABE3-18F120FF3D39}">
                <a1611:picAttrSrcUrl xmlns:a1611="http://schemas.microsoft.com/office/drawing/2016/11/main" r:id="rId7"/>
              </a:ext>
            </a:extLst>
          </a:blip>
          <a:stretch>
            <a:fillRect/>
          </a:stretch>
        </p:blipFill>
        <p:spPr>
          <a:xfrm>
            <a:off x="1263" y="906418"/>
            <a:ext cx="569917" cy="569917"/>
          </a:xfrm>
          <a:prstGeom prst="rect">
            <a:avLst/>
          </a:prstGeom>
        </p:spPr>
      </p:pic>
      <p:pic>
        <p:nvPicPr>
          <p:cNvPr id="28" name="Graphic 27" descr="Bonfire">
            <a:extLst>
              <a:ext uri="{FF2B5EF4-FFF2-40B4-BE49-F238E27FC236}">
                <a16:creationId xmlns:a16="http://schemas.microsoft.com/office/drawing/2014/main" id="{842C5497-B26E-B200-1384-A4711E86E6EF}"/>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23690" y="1002405"/>
            <a:ext cx="322534" cy="322534"/>
          </a:xfrm>
          <a:prstGeom prst="rect">
            <a:avLst/>
          </a:prstGeom>
        </p:spPr>
      </p:pic>
      <p:sp>
        <p:nvSpPr>
          <p:cNvPr id="29" name="Rectangle 28">
            <a:extLst>
              <a:ext uri="{FF2B5EF4-FFF2-40B4-BE49-F238E27FC236}">
                <a16:creationId xmlns:a16="http://schemas.microsoft.com/office/drawing/2014/main" id="{F526E0CC-6842-C36E-A4FA-032D861335F0}"/>
              </a:ext>
            </a:extLst>
          </p:cNvPr>
          <p:cNvSpPr/>
          <p:nvPr/>
        </p:nvSpPr>
        <p:spPr>
          <a:xfrm>
            <a:off x="-1" y="1241749"/>
            <a:ext cx="1339650" cy="710381"/>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pl-PL" sz="1400" dirty="0">
                <a:solidFill>
                  <a:schemeClr val="accent4"/>
                </a:solidFill>
                <a:latin typeface="Tahoma" panose="020B0604030504040204" pitchFamily="34" charset="0"/>
                <a:ea typeface="Tahoma" panose="020B0604030504040204" pitchFamily="34" charset="0"/>
                <a:cs typeface="Tahoma" panose="020B0604030504040204" pitchFamily="34" charset="0"/>
              </a:rPr>
              <a:t>1/10 </a:t>
            </a:r>
          </a:p>
        </p:txBody>
      </p:sp>
      <p:sp>
        <p:nvSpPr>
          <p:cNvPr id="30" name="Rectangle 29">
            <a:extLst>
              <a:ext uri="{FF2B5EF4-FFF2-40B4-BE49-F238E27FC236}">
                <a16:creationId xmlns:a16="http://schemas.microsoft.com/office/drawing/2014/main" id="{84D9A19E-2BC1-240F-9F95-D48E7DA7A378}"/>
              </a:ext>
            </a:extLst>
          </p:cNvPr>
          <p:cNvSpPr/>
          <p:nvPr/>
        </p:nvSpPr>
        <p:spPr>
          <a:xfrm>
            <a:off x="569915" y="1002405"/>
            <a:ext cx="1898965" cy="64741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l-PL" sz="1200" dirty="0" err="1">
                <a:solidFill>
                  <a:schemeClr val="tx1"/>
                </a:solidFill>
                <a:latin typeface="Tahoma" panose="020B0604030504040204" pitchFamily="34" charset="0"/>
                <a:ea typeface="Tahoma" panose="020B0604030504040204" pitchFamily="34" charset="0"/>
                <a:cs typeface="Tahoma" panose="020B0604030504040204" pitchFamily="34" charset="0"/>
              </a:rPr>
              <a:t>What</a:t>
            </a:r>
            <a:r>
              <a:rPr lang="pl-PL" sz="12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pl-PL" sz="1200" dirty="0" err="1">
                <a:solidFill>
                  <a:schemeClr val="tx1"/>
                </a:solidFill>
                <a:latin typeface="Tahoma" panose="020B0604030504040204" pitchFamily="34" charset="0"/>
                <a:ea typeface="Tahoma" panose="020B0604030504040204" pitchFamily="34" charset="0"/>
                <a:cs typeface="Tahoma" panose="020B0604030504040204" pitchFamily="34" charset="0"/>
              </a:rPr>
              <a:t>is</a:t>
            </a:r>
            <a:r>
              <a:rPr lang="pl-PL" sz="1200" dirty="0">
                <a:solidFill>
                  <a:schemeClr val="tx1"/>
                </a:solidFill>
                <a:latin typeface="Tahoma" panose="020B0604030504040204" pitchFamily="34" charset="0"/>
                <a:ea typeface="Tahoma" panose="020B0604030504040204" pitchFamily="34" charset="0"/>
                <a:cs typeface="Tahoma" panose="020B0604030504040204" pitchFamily="34" charset="0"/>
              </a:rPr>
              <a:t> the </a:t>
            </a:r>
            <a:r>
              <a:rPr lang="pl-PL" sz="1200" dirty="0" err="1">
                <a:solidFill>
                  <a:schemeClr val="tx1"/>
                </a:solidFill>
                <a:latin typeface="Tahoma" panose="020B0604030504040204" pitchFamily="34" charset="0"/>
                <a:ea typeface="Tahoma" panose="020B0604030504040204" pitchFamily="34" charset="0"/>
                <a:cs typeface="Tahoma" panose="020B0604030504040204" pitchFamily="34" charset="0"/>
              </a:rPr>
              <a:t>first</a:t>
            </a:r>
            <a:r>
              <a:rPr lang="pl-PL" sz="12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pl-PL" sz="1200" dirty="0" err="1">
                <a:solidFill>
                  <a:schemeClr val="tx1"/>
                </a:solidFill>
                <a:latin typeface="Tahoma" panose="020B0604030504040204" pitchFamily="34" charset="0"/>
                <a:ea typeface="Tahoma" panose="020B0604030504040204" pitchFamily="34" charset="0"/>
                <a:cs typeface="Tahoma" panose="020B0604030504040204" pitchFamily="34" charset="0"/>
              </a:rPr>
              <a:t>principle</a:t>
            </a:r>
            <a:r>
              <a:rPr lang="pl-PL" sz="1200" dirty="0">
                <a:solidFill>
                  <a:schemeClr val="tx1"/>
                </a:solidFill>
                <a:latin typeface="Tahoma" panose="020B0604030504040204" pitchFamily="34" charset="0"/>
                <a:ea typeface="Tahoma" panose="020B0604030504040204" pitchFamily="34" charset="0"/>
                <a:cs typeface="Tahoma" panose="020B0604030504040204" pitchFamily="34" charset="0"/>
              </a:rPr>
              <a:t> of </a:t>
            </a:r>
            <a:r>
              <a:rPr lang="pl-PL" sz="1200" dirty="0" err="1">
                <a:solidFill>
                  <a:schemeClr val="tx1"/>
                </a:solidFill>
                <a:latin typeface="Tahoma" panose="020B0604030504040204" pitchFamily="34" charset="0"/>
                <a:ea typeface="Tahoma" panose="020B0604030504040204" pitchFamily="34" charset="0"/>
                <a:cs typeface="Tahoma" panose="020B0604030504040204" pitchFamily="34" charset="0"/>
              </a:rPr>
              <a:t>thermodynamics</a:t>
            </a:r>
            <a:r>
              <a:rPr lang="pl-PL" sz="1200" dirty="0">
                <a:solidFill>
                  <a:schemeClr val="tx1"/>
                </a:solidFill>
                <a:latin typeface="Tahoma" panose="020B0604030504040204" pitchFamily="34" charset="0"/>
                <a:ea typeface="Tahoma" panose="020B0604030504040204" pitchFamily="34" charset="0"/>
                <a:cs typeface="Tahoma" panose="020B0604030504040204" pitchFamily="34" charset="0"/>
              </a:rPr>
              <a:t>?</a:t>
            </a:r>
          </a:p>
          <a:p>
            <a:pPr algn="ctr"/>
            <a:endParaRPr lang="pl-PL" sz="1200" dirty="0">
              <a:solidFill>
                <a:schemeClr val="tx1"/>
              </a:solidFill>
            </a:endParaRPr>
          </a:p>
        </p:txBody>
      </p:sp>
      <p:sp>
        <p:nvSpPr>
          <p:cNvPr id="3" name="Rectangle: Rounded Corners 2">
            <a:extLst>
              <a:ext uri="{FF2B5EF4-FFF2-40B4-BE49-F238E27FC236}">
                <a16:creationId xmlns:a16="http://schemas.microsoft.com/office/drawing/2014/main" id="{BCACF443-3AC4-8649-9846-DC4278D0DC82}"/>
              </a:ext>
            </a:extLst>
          </p:cNvPr>
          <p:cNvSpPr/>
          <p:nvPr/>
        </p:nvSpPr>
        <p:spPr>
          <a:xfrm>
            <a:off x="68126" y="3467991"/>
            <a:ext cx="2383109" cy="569917"/>
          </a:xfrm>
          <a:prstGeom prst="roundRect">
            <a:avLst>
              <a:gd name="adj" fmla="val 50000"/>
            </a:avLst>
          </a:prstGeom>
          <a:solidFill>
            <a:srgbClr val="25B533"/>
          </a:solid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pl-PL" sz="1100" dirty="0">
                <a:latin typeface="Tahoma" panose="020B0604030504040204" pitchFamily="34" charset="0"/>
                <a:ea typeface="Tahoma" panose="020B0604030504040204" pitchFamily="34" charset="0"/>
                <a:cs typeface="Tahoma" panose="020B0604030504040204" pitchFamily="34" charset="0"/>
              </a:rPr>
              <a:t>Foundation of Energy </a:t>
            </a:r>
            <a:r>
              <a:rPr lang="pl-PL" sz="1100" dirty="0" err="1">
                <a:latin typeface="Tahoma" panose="020B0604030504040204" pitchFamily="34" charset="0"/>
                <a:ea typeface="Tahoma" panose="020B0604030504040204" pitchFamily="34" charset="0"/>
                <a:cs typeface="Tahoma" panose="020B0604030504040204" pitchFamily="34" charset="0"/>
              </a:rPr>
              <a:t>theory</a:t>
            </a:r>
            <a:endParaRPr lang="pl-PL" sz="1100" dirty="0">
              <a:latin typeface="Tahoma" panose="020B0604030504040204" pitchFamily="34" charset="0"/>
              <a:ea typeface="Tahoma" panose="020B0604030504040204" pitchFamily="34" charset="0"/>
              <a:cs typeface="Tahoma" panose="020B0604030504040204" pitchFamily="34" charset="0"/>
            </a:endParaRPr>
          </a:p>
        </p:txBody>
      </p:sp>
      <p:sp>
        <p:nvSpPr>
          <p:cNvPr id="4" name="TextBox 3">
            <a:extLst>
              <a:ext uri="{FF2B5EF4-FFF2-40B4-BE49-F238E27FC236}">
                <a16:creationId xmlns:a16="http://schemas.microsoft.com/office/drawing/2014/main" id="{586630AB-7E40-3520-46EA-51151C625551}"/>
              </a:ext>
            </a:extLst>
          </p:cNvPr>
          <p:cNvSpPr txBox="1"/>
          <p:nvPr/>
        </p:nvSpPr>
        <p:spPr>
          <a:xfrm>
            <a:off x="123990" y="1854025"/>
            <a:ext cx="2271982" cy="1546577"/>
          </a:xfrm>
          <a:prstGeom prst="rect">
            <a:avLst/>
          </a:prstGeom>
          <a:noFill/>
        </p:spPr>
        <p:txBody>
          <a:bodyPr wrap="square" rtlCol="0">
            <a:spAutoFit/>
          </a:bodyPr>
          <a:lstStyle/>
          <a:p>
            <a:pPr algn="just"/>
            <a:r>
              <a:rPr lang="pl-PL" sz="1050" dirty="0">
                <a:latin typeface="Tahoma" panose="020B0604030504040204" pitchFamily="34" charset="0"/>
                <a:ea typeface="Tahoma" panose="020B0604030504040204" pitchFamily="34" charset="0"/>
                <a:cs typeface="Tahoma" panose="020B0604030504040204" pitchFamily="34" charset="0"/>
              </a:rPr>
              <a:t>It </a:t>
            </a:r>
            <a:r>
              <a:rPr lang="en-US" sz="1050" dirty="0">
                <a:latin typeface="Tahoma" panose="020B0604030504040204" pitchFamily="34" charset="0"/>
                <a:ea typeface="Tahoma" panose="020B0604030504040204" pitchFamily="34" charset="0"/>
                <a:cs typeface="Tahoma" panose="020B0604030504040204" pitchFamily="34" charset="0"/>
              </a:rPr>
              <a:t>asserts that energy cannot be created or destroyed, only transferred or transformed. This universal law underpins the study of energy interactions, guiding the understanding of energy changes, work, heat, and efficiency in diverse scientific and practical applications</a:t>
            </a:r>
            <a:endParaRPr lang="pl-PL" sz="1050" dirty="0"/>
          </a:p>
        </p:txBody>
      </p:sp>
      <p:pic>
        <p:nvPicPr>
          <p:cNvPr id="6" name="Graphic 5" descr="End">
            <a:extLst>
              <a:ext uri="{FF2B5EF4-FFF2-40B4-BE49-F238E27FC236}">
                <a16:creationId xmlns:a16="http://schemas.microsoft.com/office/drawing/2014/main" id="{335846C7-B0E5-75BB-59C0-203A3DBE4C8D}"/>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733855" y="4011789"/>
            <a:ext cx="717380" cy="570850"/>
          </a:xfrm>
          <a:prstGeom prst="rect">
            <a:avLst/>
          </a:prstGeom>
        </p:spPr>
      </p:pic>
      <p:pic>
        <p:nvPicPr>
          <p:cNvPr id="9" name="Graphic 8" descr="Close">
            <a:hlinkClick r:id="rId12" action="ppaction://hlinksldjump"/>
            <a:extLst>
              <a:ext uri="{FF2B5EF4-FFF2-40B4-BE49-F238E27FC236}">
                <a16:creationId xmlns:a16="http://schemas.microsoft.com/office/drawing/2014/main" id="{54C04C67-27AA-1415-4E1D-81D70AEEF5C7}"/>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1013880" y="4046110"/>
            <a:ext cx="494163" cy="494163"/>
          </a:xfrm>
          <a:prstGeom prst="rect">
            <a:avLst/>
          </a:prstGeom>
        </p:spPr>
      </p:pic>
      <p:sp>
        <p:nvSpPr>
          <p:cNvPr id="11" name="Rectangle 10">
            <a:hlinkClick r:id="rId15" action="ppaction://hlinksldjump"/>
            <a:extLst>
              <a:ext uri="{FF2B5EF4-FFF2-40B4-BE49-F238E27FC236}">
                <a16:creationId xmlns:a16="http://schemas.microsoft.com/office/drawing/2014/main" id="{6F2CD4C4-0F99-175B-DF94-5BB8677B3BA3}"/>
              </a:ext>
            </a:extLst>
          </p:cNvPr>
          <p:cNvSpPr/>
          <p:nvPr/>
        </p:nvSpPr>
        <p:spPr>
          <a:xfrm>
            <a:off x="1680210" y="4549962"/>
            <a:ext cx="838800" cy="484229"/>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b"/>
          <a:lstStyle/>
          <a:p>
            <a:pPr algn="ctr"/>
            <a:r>
              <a:rPr lang="pl-PL" sz="1100" dirty="0">
                <a:latin typeface="Tahoma" panose="020B0604030504040204" pitchFamily="34" charset="0"/>
                <a:ea typeface="Tahoma" panose="020B0604030504040204" pitchFamily="34" charset="0"/>
                <a:cs typeface="Tahoma" panose="020B0604030504040204" pitchFamily="34" charset="0"/>
              </a:rPr>
              <a:t>Train</a:t>
            </a:r>
          </a:p>
        </p:txBody>
      </p:sp>
      <p:sp>
        <p:nvSpPr>
          <p:cNvPr id="12" name="Rectangle 11">
            <a:hlinkClick r:id="rId16" action="ppaction://hlinksldjump"/>
            <a:extLst>
              <a:ext uri="{FF2B5EF4-FFF2-40B4-BE49-F238E27FC236}">
                <a16:creationId xmlns:a16="http://schemas.microsoft.com/office/drawing/2014/main" id="{9E0953A4-3309-E409-0CDA-AB294770CAA2}"/>
              </a:ext>
            </a:extLst>
          </p:cNvPr>
          <p:cNvSpPr/>
          <p:nvPr/>
        </p:nvSpPr>
        <p:spPr>
          <a:xfrm>
            <a:off x="-981" y="4549962"/>
            <a:ext cx="838800" cy="484229"/>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b"/>
          <a:lstStyle/>
          <a:p>
            <a:pPr algn="ctr"/>
            <a:r>
              <a:rPr lang="pl-PL" sz="1100" dirty="0" err="1">
                <a:solidFill>
                  <a:schemeClr val="tx1"/>
                </a:solidFill>
                <a:latin typeface="Tahoma" panose="020B0604030504040204" pitchFamily="34" charset="0"/>
                <a:ea typeface="Tahoma" panose="020B0604030504040204" pitchFamily="34" charset="0"/>
                <a:cs typeface="Tahoma" panose="020B0604030504040204" pitchFamily="34" charset="0"/>
              </a:rPr>
              <a:t>Learn</a:t>
            </a:r>
            <a:endParaRPr lang="pl-PL"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15" name="Rectangle 14">
            <a:hlinkClick r:id="rId17" action="ppaction://hlinksldjump"/>
            <a:extLst>
              <a:ext uri="{FF2B5EF4-FFF2-40B4-BE49-F238E27FC236}">
                <a16:creationId xmlns:a16="http://schemas.microsoft.com/office/drawing/2014/main" id="{65F22D5F-4CAA-39E5-694D-EF0B081C08C0}"/>
              </a:ext>
            </a:extLst>
          </p:cNvPr>
          <p:cNvSpPr/>
          <p:nvPr/>
        </p:nvSpPr>
        <p:spPr>
          <a:xfrm>
            <a:off x="840281" y="4549962"/>
            <a:ext cx="838800" cy="484229"/>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b"/>
          <a:lstStyle/>
          <a:p>
            <a:pPr algn="ctr"/>
            <a:r>
              <a:rPr lang="pl-PL" sz="1100" dirty="0" err="1">
                <a:latin typeface="Tahoma" panose="020B0604030504040204" pitchFamily="34" charset="0"/>
                <a:ea typeface="Tahoma" panose="020B0604030504040204" pitchFamily="34" charset="0"/>
                <a:cs typeface="Tahoma" panose="020B0604030504040204" pitchFamily="34" charset="0"/>
              </a:rPr>
              <a:t>Add</a:t>
            </a:r>
            <a:r>
              <a:rPr lang="pl-PL" sz="1100" dirty="0">
                <a:latin typeface="Tahoma" panose="020B0604030504040204" pitchFamily="34" charset="0"/>
                <a:ea typeface="Tahoma" panose="020B0604030504040204" pitchFamily="34" charset="0"/>
                <a:cs typeface="Tahoma" panose="020B0604030504040204" pitchFamily="34" charset="0"/>
              </a:rPr>
              <a:t> </a:t>
            </a:r>
            <a:r>
              <a:rPr lang="pl-PL" sz="1100" dirty="0" err="1">
                <a:latin typeface="Tahoma" panose="020B0604030504040204" pitchFamily="34" charset="0"/>
                <a:ea typeface="Tahoma" panose="020B0604030504040204" pitchFamily="34" charset="0"/>
                <a:cs typeface="Tahoma" panose="020B0604030504040204" pitchFamily="34" charset="0"/>
              </a:rPr>
              <a:t>new</a:t>
            </a:r>
            <a:endParaRPr lang="pl-PL" sz="1100" dirty="0">
              <a:latin typeface="Tahoma" panose="020B0604030504040204" pitchFamily="34" charset="0"/>
              <a:ea typeface="Tahoma" panose="020B0604030504040204" pitchFamily="34" charset="0"/>
              <a:cs typeface="Tahoma" panose="020B0604030504040204" pitchFamily="34" charset="0"/>
            </a:endParaRPr>
          </a:p>
        </p:txBody>
      </p:sp>
      <p:pic>
        <p:nvPicPr>
          <p:cNvPr id="17" name="Graphic 16" descr="Graduation cap">
            <a:hlinkClick r:id="rId16" action="ppaction://hlinksldjump"/>
            <a:extLst>
              <a:ext uri="{FF2B5EF4-FFF2-40B4-BE49-F238E27FC236}">
                <a16:creationId xmlns:a16="http://schemas.microsoft.com/office/drawing/2014/main" id="{8B20573F-9A7A-AA52-AAC0-D0960C01EA61}"/>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273949" y="4525353"/>
            <a:ext cx="333270" cy="380135"/>
          </a:xfrm>
          <a:prstGeom prst="rect">
            <a:avLst/>
          </a:prstGeom>
        </p:spPr>
      </p:pic>
      <p:pic>
        <p:nvPicPr>
          <p:cNvPr id="23" name="Graphic 22" descr="Add">
            <a:hlinkClick r:id="rId17" action="ppaction://hlinksldjump"/>
            <a:extLst>
              <a:ext uri="{FF2B5EF4-FFF2-40B4-BE49-F238E27FC236}">
                <a16:creationId xmlns:a16="http://schemas.microsoft.com/office/drawing/2014/main" id="{251CFA88-536A-4E88-CF68-2D2070217C25}"/>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1101862" y="4582700"/>
            <a:ext cx="315638" cy="265442"/>
          </a:xfrm>
          <a:prstGeom prst="rect">
            <a:avLst/>
          </a:prstGeom>
        </p:spPr>
      </p:pic>
      <p:pic>
        <p:nvPicPr>
          <p:cNvPr id="24" name="Graphic 23" descr="Brain in head">
            <a:hlinkClick r:id="rId15" action="ppaction://hlinksldjump"/>
            <a:extLst>
              <a:ext uri="{FF2B5EF4-FFF2-40B4-BE49-F238E27FC236}">
                <a16:creationId xmlns:a16="http://schemas.microsoft.com/office/drawing/2014/main" id="{EEC148FE-3584-35C3-9340-8EB5790A4846}"/>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1969300" y="4582700"/>
            <a:ext cx="295158" cy="265443"/>
          </a:xfrm>
          <a:prstGeom prst="rect">
            <a:avLst/>
          </a:prstGeom>
        </p:spPr>
      </p:pic>
      <p:pic>
        <p:nvPicPr>
          <p:cNvPr id="25" name="Graphic 24" descr="User">
            <a:extLst>
              <a:ext uri="{FF2B5EF4-FFF2-40B4-BE49-F238E27FC236}">
                <a16:creationId xmlns:a16="http://schemas.microsoft.com/office/drawing/2014/main" id="{17FE8B32-18D9-25CA-A7C6-73FEEE44A2B9}"/>
              </a:ext>
            </a:extLst>
          </p:cNvPr>
          <p:cNvPicPr>
            <a:picLocks noChangeAspect="1"/>
          </p:cNvPicPr>
          <p:nvPr/>
        </p:nvPicPr>
        <p:blipFill>
          <a:blip r:embed="rId24">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a:off x="2210345" y="-39347"/>
            <a:ext cx="326487" cy="326487"/>
          </a:xfrm>
          <a:prstGeom prst="rect">
            <a:avLst/>
          </a:prstGeom>
        </p:spPr>
      </p:pic>
    </p:spTree>
    <p:extLst>
      <p:ext uri="{BB962C8B-B14F-4D97-AF65-F5344CB8AC3E}">
        <p14:creationId xmlns:p14="http://schemas.microsoft.com/office/powerpoint/2010/main" val="26149227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BF9F4"/>
        </a:solidFill>
        <a:effectLst/>
      </p:bgPr>
    </p:bg>
    <p:spTree>
      <p:nvGrpSpPr>
        <p:cNvPr id="1" name=""/>
        <p:cNvGrpSpPr/>
        <p:nvPr/>
      </p:nvGrpSpPr>
      <p:grpSpPr>
        <a:xfrm>
          <a:off x="0" y="0"/>
          <a:ext cx="0" cy="0"/>
          <a:chOff x="0" y="0"/>
          <a:chExt cx="0" cy="0"/>
        </a:xfrm>
      </p:grpSpPr>
      <p:sp>
        <p:nvSpPr>
          <p:cNvPr id="10" name="Rectangle: Rounded Corners 9">
            <a:extLst>
              <a:ext uri="{FF2B5EF4-FFF2-40B4-BE49-F238E27FC236}">
                <a16:creationId xmlns:a16="http://schemas.microsoft.com/office/drawing/2014/main" id="{E776BEE0-D408-8AEC-E2D4-D1CC357329AF}"/>
              </a:ext>
            </a:extLst>
          </p:cNvPr>
          <p:cNvSpPr/>
          <p:nvPr/>
        </p:nvSpPr>
        <p:spPr>
          <a:xfrm>
            <a:off x="31060" y="265550"/>
            <a:ext cx="742848" cy="241300"/>
          </a:xfrm>
          <a:prstGeom prst="roundRect">
            <a:avLst>
              <a:gd name="adj" fmla="val 33509"/>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endParaRPr lang="pl-PL" sz="800" dirty="0">
              <a:latin typeface="Tahoma" panose="020B0604030504040204" pitchFamily="34" charset="0"/>
              <a:ea typeface="Tahoma" panose="020B0604030504040204" pitchFamily="34" charset="0"/>
              <a:cs typeface="Tahoma" panose="020B0604030504040204" pitchFamily="34" charset="0"/>
            </a:endParaRPr>
          </a:p>
        </p:txBody>
      </p:sp>
      <p:sp>
        <p:nvSpPr>
          <p:cNvPr id="5" name="Rectangle 4">
            <a:extLst>
              <a:ext uri="{FF2B5EF4-FFF2-40B4-BE49-F238E27FC236}">
                <a16:creationId xmlns:a16="http://schemas.microsoft.com/office/drawing/2014/main" id="{2EC90127-CCFA-B40B-0C59-95B6B9974059}"/>
              </a:ext>
            </a:extLst>
          </p:cNvPr>
          <p:cNvSpPr/>
          <p:nvPr/>
        </p:nvSpPr>
        <p:spPr>
          <a:xfrm>
            <a:off x="0" y="278296"/>
            <a:ext cx="584200" cy="2413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pl-PL" sz="16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lvl</a:t>
            </a:r>
            <a:r>
              <a:rPr lang="pl-PL" sz="1600" dirty="0">
                <a:solidFill>
                  <a:schemeClr val="tx1"/>
                </a:solidFill>
                <a:latin typeface="Open sans" panose="020B0606030504020204" pitchFamily="34" charset="0"/>
                <a:ea typeface="Open sans" panose="020B0606030504020204" pitchFamily="34" charset="0"/>
                <a:cs typeface="Open sans" panose="020B0606030504020204" pitchFamily="34" charset="0"/>
              </a:rPr>
              <a:t> 3</a:t>
            </a:r>
          </a:p>
        </p:txBody>
      </p:sp>
      <p:sp>
        <p:nvSpPr>
          <p:cNvPr id="7" name="Arrow: Chevron 6">
            <a:extLst>
              <a:ext uri="{FF2B5EF4-FFF2-40B4-BE49-F238E27FC236}">
                <a16:creationId xmlns:a16="http://schemas.microsoft.com/office/drawing/2014/main" id="{E330E8CB-606B-8001-4143-5845E077660A}"/>
              </a:ext>
            </a:extLst>
          </p:cNvPr>
          <p:cNvSpPr/>
          <p:nvPr/>
        </p:nvSpPr>
        <p:spPr>
          <a:xfrm rot="5400000">
            <a:off x="580388" y="319888"/>
            <a:ext cx="120015" cy="158116"/>
          </a:xfrm>
          <a:prstGeom prst="chevron">
            <a:avLst>
              <a:gd name="adj" fmla="val 94220"/>
            </a:avLst>
          </a:prstGeom>
          <a:solidFill>
            <a:schemeClr val="tx1"/>
          </a:solidFill>
          <a:ln>
            <a:solidFill>
              <a:schemeClr val="tx1"/>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pl-PL">
              <a:solidFill>
                <a:schemeClr val="tx1"/>
              </a:solidFill>
            </a:endParaRPr>
          </a:p>
        </p:txBody>
      </p:sp>
      <p:sp>
        <p:nvSpPr>
          <p:cNvPr id="13" name="Rectangle: Rounded Corners 12">
            <a:extLst>
              <a:ext uri="{FF2B5EF4-FFF2-40B4-BE49-F238E27FC236}">
                <a16:creationId xmlns:a16="http://schemas.microsoft.com/office/drawing/2014/main" id="{97BCA11B-0E32-9738-5A30-720921652565}"/>
              </a:ext>
            </a:extLst>
          </p:cNvPr>
          <p:cNvSpPr/>
          <p:nvPr/>
        </p:nvSpPr>
        <p:spPr>
          <a:xfrm>
            <a:off x="888258" y="273336"/>
            <a:ext cx="742848" cy="241300"/>
          </a:xfrm>
          <a:prstGeom prst="roundRect">
            <a:avLst>
              <a:gd name="adj" fmla="val 33509"/>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endParaRPr lang="pl-PL" sz="800" dirty="0">
              <a:latin typeface="Tahoma" panose="020B0604030504040204" pitchFamily="34" charset="0"/>
              <a:ea typeface="Tahoma" panose="020B0604030504040204" pitchFamily="34" charset="0"/>
              <a:cs typeface="Tahoma" panose="020B0604030504040204" pitchFamily="34" charset="0"/>
            </a:endParaRPr>
          </a:p>
        </p:txBody>
      </p:sp>
      <p:sp>
        <p:nvSpPr>
          <p:cNvPr id="14" name="Rectangle: Rounded Corners 13">
            <a:extLst>
              <a:ext uri="{FF2B5EF4-FFF2-40B4-BE49-F238E27FC236}">
                <a16:creationId xmlns:a16="http://schemas.microsoft.com/office/drawing/2014/main" id="{B898B335-9131-C04C-6159-FC32BA1D4332}"/>
              </a:ext>
            </a:extLst>
          </p:cNvPr>
          <p:cNvSpPr/>
          <p:nvPr/>
        </p:nvSpPr>
        <p:spPr>
          <a:xfrm>
            <a:off x="1745455" y="273336"/>
            <a:ext cx="742848" cy="241300"/>
          </a:xfrm>
          <a:prstGeom prst="roundRect">
            <a:avLst>
              <a:gd name="adj" fmla="val 33509"/>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endParaRPr lang="pl-PL" sz="800" dirty="0">
              <a:latin typeface="Tahoma" panose="020B0604030504040204" pitchFamily="34" charset="0"/>
              <a:ea typeface="Tahoma" panose="020B0604030504040204" pitchFamily="34" charset="0"/>
              <a:cs typeface="Tahoma" panose="020B0604030504040204" pitchFamily="34" charset="0"/>
            </a:endParaRPr>
          </a:p>
        </p:txBody>
      </p:sp>
      <p:pic>
        <p:nvPicPr>
          <p:cNvPr id="16" name="Picture 15">
            <a:extLst>
              <a:ext uri="{FF2B5EF4-FFF2-40B4-BE49-F238E27FC236}">
                <a16:creationId xmlns:a16="http://schemas.microsoft.com/office/drawing/2014/main" id="{37790D67-474D-3D24-8564-B5F8842CC508}"/>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895736" y="298154"/>
            <a:ext cx="255551" cy="191663"/>
          </a:xfrm>
          <a:prstGeom prst="rect">
            <a:avLst/>
          </a:prstGeom>
        </p:spPr>
      </p:pic>
      <p:sp>
        <p:nvSpPr>
          <p:cNvPr id="18" name="Rectangle 17">
            <a:extLst>
              <a:ext uri="{FF2B5EF4-FFF2-40B4-BE49-F238E27FC236}">
                <a16:creationId xmlns:a16="http://schemas.microsoft.com/office/drawing/2014/main" id="{66C65F6E-DF45-A5F9-3D54-FB17661AE7A0}"/>
              </a:ext>
            </a:extLst>
          </p:cNvPr>
          <p:cNvSpPr/>
          <p:nvPr/>
        </p:nvSpPr>
        <p:spPr>
          <a:xfrm>
            <a:off x="1075977" y="273336"/>
            <a:ext cx="584200" cy="2413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pl-PL" sz="16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Eng</a:t>
            </a:r>
            <a:endParaRPr lang="pl-PL" sz="16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19" name="Graphic 18" descr="Daily calendar">
            <a:extLst>
              <a:ext uri="{FF2B5EF4-FFF2-40B4-BE49-F238E27FC236}">
                <a16:creationId xmlns:a16="http://schemas.microsoft.com/office/drawing/2014/main" id="{FAECFFC1-748F-E9A8-B82A-0000BBB7634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771955" y="287140"/>
            <a:ext cx="198120" cy="198120"/>
          </a:xfrm>
          <a:prstGeom prst="rect">
            <a:avLst/>
          </a:prstGeom>
        </p:spPr>
      </p:pic>
      <p:sp>
        <p:nvSpPr>
          <p:cNvPr id="20" name="Rectangle 19">
            <a:extLst>
              <a:ext uri="{FF2B5EF4-FFF2-40B4-BE49-F238E27FC236}">
                <a16:creationId xmlns:a16="http://schemas.microsoft.com/office/drawing/2014/main" id="{4337F17A-ADAE-9100-3EE1-2BB529E9ECD4}"/>
              </a:ext>
            </a:extLst>
          </p:cNvPr>
          <p:cNvSpPr/>
          <p:nvPr/>
        </p:nvSpPr>
        <p:spPr>
          <a:xfrm>
            <a:off x="1930603" y="273336"/>
            <a:ext cx="584200" cy="2413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pl-PL" sz="1600" dirty="0">
                <a:solidFill>
                  <a:schemeClr val="tx1"/>
                </a:solidFill>
                <a:latin typeface="Open sans" panose="020B0606030504020204" pitchFamily="34" charset="0"/>
                <a:ea typeface="Open sans" panose="020B0606030504020204" pitchFamily="34" charset="0"/>
                <a:cs typeface="Open sans" panose="020B0606030504020204" pitchFamily="34" charset="0"/>
              </a:rPr>
              <a:t>22h</a:t>
            </a:r>
          </a:p>
        </p:txBody>
      </p:sp>
      <p:sp>
        <p:nvSpPr>
          <p:cNvPr id="22" name="Rectangle 21">
            <a:extLst>
              <a:ext uri="{FF2B5EF4-FFF2-40B4-BE49-F238E27FC236}">
                <a16:creationId xmlns:a16="http://schemas.microsoft.com/office/drawing/2014/main" id="{474F5A12-F0B3-18C5-D640-875507FD3ABD}"/>
              </a:ext>
            </a:extLst>
          </p:cNvPr>
          <p:cNvSpPr/>
          <p:nvPr/>
        </p:nvSpPr>
        <p:spPr>
          <a:xfrm>
            <a:off x="1259681" y="673100"/>
            <a:ext cx="1285081" cy="396240"/>
          </a:xfrm>
          <a:prstGeom prst="rect">
            <a:avLst/>
          </a:prstGeom>
          <a:noFill/>
          <a:ln w="9525">
            <a:gradFill flip="none" rotWithShape="1">
              <a:gsLst>
                <a:gs pos="71000">
                  <a:schemeClr val="accent1">
                    <a:lumMod val="45000"/>
                    <a:lumOff val="55000"/>
                    <a:alpha val="0"/>
                  </a:schemeClr>
                </a:gs>
                <a:gs pos="100000">
                  <a:schemeClr val="bg1">
                    <a:lumMod val="50000"/>
                  </a:schemeClr>
                </a:gs>
              </a:gsLst>
              <a:lin ang="5400000" scaled="1"/>
              <a:tileRect/>
            </a:gra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pl-PL" sz="1600" dirty="0">
                <a:latin typeface="Open sans" panose="020B0606030504020204" pitchFamily="34" charset="0"/>
                <a:ea typeface="Open sans" panose="020B0606030504020204" pitchFamily="34" charset="0"/>
                <a:cs typeface="Open sans" panose="020B0606030504020204" pitchFamily="34" charset="0"/>
              </a:rPr>
              <a:t>Video</a:t>
            </a:r>
          </a:p>
        </p:txBody>
      </p:sp>
      <p:sp>
        <p:nvSpPr>
          <p:cNvPr id="21" name="Rectangle 20">
            <a:extLst>
              <a:ext uri="{FF2B5EF4-FFF2-40B4-BE49-F238E27FC236}">
                <a16:creationId xmlns:a16="http://schemas.microsoft.com/office/drawing/2014/main" id="{F8EB65DC-362D-69F0-CE25-4A6EDE0B1E7D}"/>
              </a:ext>
            </a:extLst>
          </p:cNvPr>
          <p:cNvSpPr/>
          <p:nvPr/>
        </p:nvSpPr>
        <p:spPr>
          <a:xfrm>
            <a:off x="-25400" y="673100"/>
            <a:ext cx="1285081" cy="396240"/>
          </a:xfrm>
          <a:prstGeom prst="rect">
            <a:avLst/>
          </a:prstGeom>
          <a:noFill/>
          <a:ln w="9525">
            <a:gradFill flip="none" rotWithShape="1">
              <a:gsLst>
                <a:gs pos="72000">
                  <a:srgbClr val="8238BA">
                    <a:alpha val="0"/>
                  </a:srgbClr>
                </a:gs>
                <a:gs pos="100000">
                  <a:srgbClr val="8238BA"/>
                </a:gs>
              </a:gsLst>
              <a:lin ang="5400000" scaled="1"/>
              <a:tileRect/>
            </a:gra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pl-PL" dirty="0" err="1">
                <a:latin typeface="Open sans" panose="020B0606030504020204" pitchFamily="34" charset="0"/>
                <a:ea typeface="Open sans" panose="020B0606030504020204" pitchFamily="34" charset="0"/>
                <a:cs typeface="Open sans" panose="020B0606030504020204" pitchFamily="34" charset="0"/>
              </a:rPr>
              <a:t>Path</a:t>
            </a:r>
            <a:endParaRPr lang="pl-PL" dirty="0">
              <a:latin typeface="Open sans" panose="020B0606030504020204" pitchFamily="34" charset="0"/>
              <a:ea typeface="Open sans" panose="020B0606030504020204" pitchFamily="34" charset="0"/>
              <a:cs typeface="Open sans" panose="020B0606030504020204" pitchFamily="34" charset="0"/>
            </a:endParaRPr>
          </a:p>
        </p:txBody>
      </p:sp>
      <p:sp>
        <p:nvSpPr>
          <p:cNvPr id="2" name="Rectangle 1">
            <a:extLst>
              <a:ext uri="{FF2B5EF4-FFF2-40B4-BE49-F238E27FC236}">
                <a16:creationId xmlns:a16="http://schemas.microsoft.com/office/drawing/2014/main" id="{4976FFE5-B57F-244B-B2CD-4B898D2408AC}"/>
              </a:ext>
            </a:extLst>
          </p:cNvPr>
          <p:cNvSpPr/>
          <p:nvPr/>
        </p:nvSpPr>
        <p:spPr>
          <a:xfrm>
            <a:off x="0" y="620341"/>
            <a:ext cx="2519363" cy="3905012"/>
          </a:xfrm>
          <a:prstGeom prst="rect">
            <a:avLst/>
          </a:prstGeom>
          <a:solidFill>
            <a:srgbClr val="FFF9E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dirty="0"/>
          </a:p>
        </p:txBody>
      </p:sp>
      <p:pic>
        <p:nvPicPr>
          <p:cNvPr id="26" name="Picture 25">
            <a:extLst>
              <a:ext uri="{FF2B5EF4-FFF2-40B4-BE49-F238E27FC236}">
                <a16:creationId xmlns:a16="http://schemas.microsoft.com/office/drawing/2014/main" id="{96C6EEA1-B826-B4AD-7181-D5ECB43463CD}"/>
              </a:ext>
            </a:extLst>
          </p:cNvPr>
          <p:cNvPicPr>
            <a:picLocks noChangeAspect="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 uri="{837473B0-CC2E-450A-ABE3-18F120FF3D39}">
                <a1611:picAttrSrcUrl xmlns:a1611="http://schemas.microsoft.com/office/drawing/2016/11/main" r:id="rId7"/>
              </a:ext>
            </a:extLst>
          </a:blip>
          <a:stretch>
            <a:fillRect/>
          </a:stretch>
        </p:blipFill>
        <p:spPr>
          <a:xfrm>
            <a:off x="1263" y="906418"/>
            <a:ext cx="569917" cy="569917"/>
          </a:xfrm>
          <a:prstGeom prst="rect">
            <a:avLst/>
          </a:prstGeom>
        </p:spPr>
      </p:pic>
      <p:pic>
        <p:nvPicPr>
          <p:cNvPr id="28" name="Graphic 27" descr="Bonfire">
            <a:extLst>
              <a:ext uri="{FF2B5EF4-FFF2-40B4-BE49-F238E27FC236}">
                <a16:creationId xmlns:a16="http://schemas.microsoft.com/office/drawing/2014/main" id="{842C5497-B26E-B200-1384-A4711E86E6EF}"/>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23690" y="1002405"/>
            <a:ext cx="322534" cy="322534"/>
          </a:xfrm>
          <a:prstGeom prst="rect">
            <a:avLst/>
          </a:prstGeom>
        </p:spPr>
      </p:pic>
      <p:sp>
        <p:nvSpPr>
          <p:cNvPr id="29" name="Rectangle 28">
            <a:extLst>
              <a:ext uri="{FF2B5EF4-FFF2-40B4-BE49-F238E27FC236}">
                <a16:creationId xmlns:a16="http://schemas.microsoft.com/office/drawing/2014/main" id="{F526E0CC-6842-C36E-A4FA-032D861335F0}"/>
              </a:ext>
            </a:extLst>
          </p:cNvPr>
          <p:cNvSpPr/>
          <p:nvPr/>
        </p:nvSpPr>
        <p:spPr>
          <a:xfrm>
            <a:off x="-1" y="1241749"/>
            <a:ext cx="1339650" cy="710381"/>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pl-PL" sz="1400" dirty="0">
                <a:solidFill>
                  <a:schemeClr val="accent4"/>
                </a:solidFill>
                <a:latin typeface="Tahoma" panose="020B0604030504040204" pitchFamily="34" charset="0"/>
                <a:ea typeface="Tahoma" panose="020B0604030504040204" pitchFamily="34" charset="0"/>
                <a:cs typeface="Tahoma" panose="020B0604030504040204" pitchFamily="34" charset="0"/>
              </a:rPr>
              <a:t>1/10 </a:t>
            </a:r>
          </a:p>
        </p:txBody>
      </p:sp>
      <p:sp>
        <p:nvSpPr>
          <p:cNvPr id="30" name="Rectangle 29">
            <a:extLst>
              <a:ext uri="{FF2B5EF4-FFF2-40B4-BE49-F238E27FC236}">
                <a16:creationId xmlns:a16="http://schemas.microsoft.com/office/drawing/2014/main" id="{84D9A19E-2BC1-240F-9F95-D48E7DA7A378}"/>
              </a:ext>
            </a:extLst>
          </p:cNvPr>
          <p:cNvSpPr/>
          <p:nvPr/>
        </p:nvSpPr>
        <p:spPr>
          <a:xfrm>
            <a:off x="569915" y="1002405"/>
            <a:ext cx="1898965" cy="64741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l-PL" sz="1200" dirty="0" err="1">
                <a:solidFill>
                  <a:schemeClr val="tx1"/>
                </a:solidFill>
                <a:latin typeface="Tahoma" panose="020B0604030504040204" pitchFamily="34" charset="0"/>
                <a:ea typeface="Tahoma" panose="020B0604030504040204" pitchFamily="34" charset="0"/>
                <a:cs typeface="Tahoma" panose="020B0604030504040204" pitchFamily="34" charset="0"/>
              </a:rPr>
              <a:t>What</a:t>
            </a:r>
            <a:r>
              <a:rPr lang="pl-PL" sz="12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pl-PL" sz="1200" dirty="0" err="1">
                <a:solidFill>
                  <a:schemeClr val="tx1"/>
                </a:solidFill>
                <a:latin typeface="Tahoma" panose="020B0604030504040204" pitchFamily="34" charset="0"/>
                <a:ea typeface="Tahoma" panose="020B0604030504040204" pitchFamily="34" charset="0"/>
                <a:cs typeface="Tahoma" panose="020B0604030504040204" pitchFamily="34" charset="0"/>
              </a:rPr>
              <a:t>is</a:t>
            </a:r>
            <a:r>
              <a:rPr lang="pl-PL" sz="1200" dirty="0">
                <a:solidFill>
                  <a:schemeClr val="tx1"/>
                </a:solidFill>
                <a:latin typeface="Tahoma" panose="020B0604030504040204" pitchFamily="34" charset="0"/>
                <a:ea typeface="Tahoma" panose="020B0604030504040204" pitchFamily="34" charset="0"/>
                <a:cs typeface="Tahoma" panose="020B0604030504040204" pitchFamily="34" charset="0"/>
              </a:rPr>
              <a:t> the </a:t>
            </a:r>
            <a:r>
              <a:rPr lang="pl-PL" sz="1200" dirty="0" err="1">
                <a:solidFill>
                  <a:schemeClr val="tx1"/>
                </a:solidFill>
                <a:latin typeface="Tahoma" panose="020B0604030504040204" pitchFamily="34" charset="0"/>
                <a:ea typeface="Tahoma" panose="020B0604030504040204" pitchFamily="34" charset="0"/>
                <a:cs typeface="Tahoma" panose="020B0604030504040204" pitchFamily="34" charset="0"/>
              </a:rPr>
              <a:t>first</a:t>
            </a:r>
            <a:r>
              <a:rPr lang="pl-PL" sz="12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pl-PL" sz="1200" dirty="0" err="1">
                <a:solidFill>
                  <a:schemeClr val="tx1"/>
                </a:solidFill>
                <a:latin typeface="Tahoma" panose="020B0604030504040204" pitchFamily="34" charset="0"/>
                <a:ea typeface="Tahoma" panose="020B0604030504040204" pitchFamily="34" charset="0"/>
                <a:cs typeface="Tahoma" panose="020B0604030504040204" pitchFamily="34" charset="0"/>
              </a:rPr>
              <a:t>principle</a:t>
            </a:r>
            <a:r>
              <a:rPr lang="pl-PL" sz="1200" dirty="0">
                <a:solidFill>
                  <a:schemeClr val="tx1"/>
                </a:solidFill>
                <a:latin typeface="Tahoma" panose="020B0604030504040204" pitchFamily="34" charset="0"/>
                <a:ea typeface="Tahoma" panose="020B0604030504040204" pitchFamily="34" charset="0"/>
                <a:cs typeface="Tahoma" panose="020B0604030504040204" pitchFamily="34" charset="0"/>
              </a:rPr>
              <a:t> of </a:t>
            </a:r>
            <a:r>
              <a:rPr lang="pl-PL" sz="1200" dirty="0" err="1">
                <a:solidFill>
                  <a:schemeClr val="tx1"/>
                </a:solidFill>
                <a:latin typeface="Tahoma" panose="020B0604030504040204" pitchFamily="34" charset="0"/>
                <a:ea typeface="Tahoma" panose="020B0604030504040204" pitchFamily="34" charset="0"/>
                <a:cs typeface="Tahoma" panose="020B0604030504040204" pitchFamily="34" charset="0"/>
              </a:rPr>
              <a:t>thermodynamics</a:t>
            </a:r>
            <a:r>
              <a:rPr lang="pl-PL" sz="1200" dirty="0">
                <a:solidFill>
                  <a:schemeClr val="tx1"/>
                </a:solidFill>
                <a:latin typeface="Tahoma" panose="020B0604030504040204" pitchFamily="34" charset="0"/>
                <a:ea typeface="Tahoma" panose="020B0604030504040204" pitchFamily="34" charset="0"/>
                <a:cs typeface="Tahoma" panose="020B0604030504040204" pitchFamily="34" charset="0"/>
              </a:rPr>
              <a:t>?</a:t>
            </a:r>
          </a:p>
          <a:p>
            <a:pPr algn="ctr"/>
            <a:endParaRPr lang="pl-PL" sz="1200" dirty="0">
              <a:solidFill>
                <a:schemeClr val="tx1"/>
              </a:solidFill>
            </a:endParaRPr>
          </a:p>
        </p:txBody>
      </p:sp>
      <p:sp>
        <p:nvSpPr>
          <p:cNvPr id="40" name="Rectangle: Rounded Corners 39">
            <a:extLst>
              <a:ext uri="{FF2B5EF4-FFF2-40B4-BE49-F238E27FC236}">
                <a16:creationId xmlns:a16="http://schemas.microsoft.com/office/drawing/2014/main" id="{1C849409-5F18-8876-E606-212CC6F7F852}"/>
              </a:ext>
            </a:extLst>
          </p:cNvPr>
          <p:cNvSpPr/>
          <p:nvPr/>
        </p:nvSpPr>
        <p:spPr>
          <a:xfrm>
            <a:off x="68127" y="1811666"/>
            <a:ext cx="2383109" cy="569917"/>
          </a:xfrm>
          <a:prstGeom prst="roundRect">
            <a:avLst>
              <a:gd name="adj" fmla="val 50000"/>
            </a:avLst>
          </a:prstGeom>
          <a:solidFill>
            <a:schemeClr val="accent4">
              <a:alpha val="61000"/>
            </a:schemeClr>
          </a:solidFill>
          <a:ln>
            <a:solidFill>
              <a:srgbClr val="5F32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pl-PL" sz="1100" dirty="0">
                <a:solidFill>
                  <a:schemeClr val="tx1"/>
                </a:solidFill>
                <a:latin typeface="Tahoma" panose="020B0604030504040204" pitchFamily="34" charset="0"/>
                <a:ea typeface="Tahoma" panose="020B0604030504040204" pitchFamily="34" charset="0"/>
                <a:cs typeface="Tahoma" panose="020B0604030504040204" pitchFamily="34" charset="0"/>
              </a:rPr>
              <a:t>Foundation of Energy </a:t>
            </a:r>
            <a:r>
              <a:rPr lang="pl-PL" sz="1100" dirty="0" err="1">
                <a:solidFill>
                  <a:schemeClr val="tx1"/>
                </a:solidFill>
                <a:latin typeface="Tahoma" panose="020B0604030504040204" pitchFamily="34" charset="0"/>
                <a:ea typeface="Tahoma" panose="020B0604030504040204" pitchFamily="34" charset="0"/>
                <a:cs typeface="Tahoma" panose="020B0604030504040204" pitchFamily="34" charset="0"/>
              </a:rPr>
              <a:t>theory</a:t>
            </a:r>
            <a:endParaRPr lang="pl-PL" sz="11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41" name="Rectangle: Rounded Corners 40">
            <a:extLst>
              <a:ext uri="{FF2B5EF4-FFF2-40B4-BE49-F238E27FC236}">
                <a16:creationId xmlns:a16="http://schemas.microsoft.com/office/drawing/2014/main" id="{8C1F1DB4-FBCF-0C3A-CF43-630DA418383C}"/>
              </a:ext>
            </a:extLst>
          </p:cNvPr>
          <p:cNvSpPr/>
          <p:nvPr/>
        </p:nvSpPr>
        <p:spPr>
          <a:xfrm>
            <a:off x="68127" y="2491600"/>
            <a:ext cx="2383109" cy="569917"/>
          </a:xfrm>
          <a:prstGeom prst="roundRect">
            <a:avLst>
              <a:gd name="adj" fmla="val 50000"/>
            </a:avLst>
          </a:prstGeom>
          <a:solidFill>
            <a:srgbClr val="FF0000"/>
          </a:solidFill>
          <a:ln>
            <a:solidFill>
              <a:srgbClr val="5F32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pl-PL" sz="1100" dirty="0" err="1">
                <a:solidFill>
                  <a:schemeClr val="tx1"/>
                </a:solidFill>
                <a:latin typeface="Tahoma" panose="020B0604030504040204" pitchFamily="34" charset="0"/>
                <a:ea typeface="Tahoma" panose="020B0604030504040204" pitchFamily="34" charset="0"/>
                <a:cs typeface="Tahoma" panose="020B0604030504040204" pitchFamily="34" charset="0"/>
              </a:rPr>
              <a:t>Something</a:t>
            </a:r>
            <a:r>
              <a:rPr lang="pl-PL" sz="11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pl-PL" sz="1100" dirty="0" err="1">
                <a:solidFill>
                  <a:schemeClr val="tx1"/>
                </a:solidFill>
                <a:latin typeface="Tahoma" panose="020B0604030504040204" pitchFamily="34" charset="0"/>
                <a:ea typeface="Tahoma" panose="020B0604030504040204" pitchFamily="34" charset="0"/>
                <a:cs typeface="Tahoma" panose="020B0604030504040204" pitchFamily="34" charset="0"/>
              </a:rPr>
              <a:t>stupid</a:t>
            </a:r>
            <a:endParaRPr lang="pl-PL" sz="11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42" name="Rectangle: Rounded Corners 41">
            <a:extLst>
              <a:ext uri="{FF2B5EF4-FFF2-40B4-BE49-F238E27FC236}">
                <a16:creationId xmlns:a16="http://schemas.microsoft.com/office/drawing/2014/main" id="{A73F6668-A201-8C46-C98E-BA93FE8D3561}"/>
              </a:ext>
            </a:extLst>
          </p:cNvPr>
          <p:cNvSpPr/>
          <p:nvPr/>
        </p:nvSpPr>
        <p:spPr>
          <a:xfrm>
            <a:off x="68127" y="3171534"/>
            <a:ext cx="2383109" cy="569917"/>
          </a:xfrm>
          <a:prstGeom prst="roundRect">
            <a:avLst>
              <a:gd name="adj" fmla="val 50000"/>
            </a:avLst>
          </a:prstGeom>
          <a:solidFill>
            <a:schemeClr val="accent4">
              <a:alpha val="61000"/>
            </a:schemeClr>
          </a:solidFill>
          <a:ln>
            <a:solidFill>
              <a:srgbClr val="5F32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pl-PL" sz="1100" dirty="0" err="1">
                <a:solidFill>
                  <a:schemeClr val="tx1"/>
                </a:solidFill>
                <a:latin typeface="Tahoma" panose="020B0604030504040204" pitchFamily="34" charset="0"/>
                <a:ea typeface="Tahoma" panose="020B0604030504040204" pitchFamily="34" charset="0"/>
                <a:cs typeface="Tahoma" panose="020B0604030504040204" pitchFamily="34" charset="0"/>
              </a:rPr>
              <a:t>Something</a:t>
            </a:r>
            <a:r>
              <a:rPr lang="pl-PL" sz="11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pl-PL" sz="1100" dirty="0" err="1">
                <a:solidFill>
                  <a:schemeClr val="tx1"/>
                </a:solidFill>
                <a:latin typeface="Tahoma" panose="020B0604030504040204" pitchFamily="34" charset="0"/>
                <a:ea typeface="Tahoma" panose="020B0604030504040204" pitchFamily="34" charset="0"/>
                <a:cs typeface="Tahoma" panose="020B0604030504040204" pitchFamily="34" charset="0"/>
              </a:rPr>
              <a:t>stupid</a:t>
            </a:r>
            <a:r>
              <a:rPr lang="pl-PL" sz="11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pl-PL" sz="1100" dirty="0" err="1">
                <a:solidFill>
                  <a:schemeClr val="tx1"/>
                </a:solidFill>
                <a:latin typeface="Tahoma" panose="020B0604030504040204" pitchFamily="34" charset="0"/>
                <a:ea typeface="Tahoma" panose="020B0604030504040204" pitchFamily="34" charset="0"/>
                <a:cs typeface="Tahoma" panose="020B0604030504040204" pitchFamily="34" charset="0"/>
              </a:rPr>
              <a:t>too</a:t>
            </a:r>
            <a:endParaRPr lang="pl-PL" sz="11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43" name="Rectangle: Rounded Corners 42">
            <a:extLst>
              <a:ext uri="{FF2B5EF4-FFF2-40B4-BE49-F238E27FC236}">
                <a16:creationId xmlns:a16="http://schemas.microsoft.com/office/drawing/2014/main" id="{11BA3E02-602C-424E-3541-F7B6BA766931}"/>
              </a:ext>
            </a:extLst>
          </p:cNvPr>
          <p:cNvSpPr/>
          <p:nvPr/>
        </p:nvSpPr>
        <p:spPr>
          <a:xfrm>
            <a:off x="68127" y="3851468"/>
            <a:ext cx="2383109" cy="569917"/>
          </a:xfrm>
          <a:prstGeom prst="roundRect">
            <a:avLst>
              <a:gd name="adj" fmla="val 50000"/>
            </a:avLst>
          </a:prstGeom>
          <a:solidFill>
            <a:schemeClr val="accent4">
              <a:alpha val="61000"/>
            </a:schemeClr>
          </a:solidFill>
          <a:ln>
            <a:solidFill>
              <a:srgbClr val="5F32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pl-PL" sz="1100" dirty="0" err="1">
                <a:solidFill>
                  <a:schemeClr val="tx1"/>
                </a:solidFill>
                <a:latin typeface="Tahoma" panose="020B0604030504040204" pitchFamily="34" charset="0"/>
                <a:ea typeface="Tahoma" panose="020B0604030504040204" pitchFamily="34" charset="0"/>
                <a:cs typeface="Tahoma" panose="020B0604030504040204" pitchFamily="34" charset="0"/>
              </a:rPr>
              <a:t>Something</a:t>
            </a:r>
            <a:r>
              <a:rPr lang="pl-PL" sz="11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pl-PL" sz="1100" dirty="0" err="1">
                <a:solidFill>
                  <a:schemeClr val="tx1"/>
                </a:solidFill>
                <a:latin typeface="Tahoma" panose="020B0604030504040204" pitchFamily="34" charset="0"/>
                <a:ea typeface="Tahoma" panose="020B0604030504040204" pitchFamily="34" charset="0"/>
                <a:cs typeface="Tahoma" panose="020B0604030504040204" pitchFamily="34" charset="0"/>
              </a:rPr>
              <a:t>stupid</a:t>
            </a:r>
            <a:r>
              <a:rPr lang="pl-PL" sz="11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pl-PL" sz="1100" dirty="0" err="1">
                <a:solidFill>
                  <a:schemeClr val="tx1"/>
                </a:solidFill>
                <a:latin typeface="Tahoma" panose="020B0604030504040204" pitchFamily="34" charset="0"/>
                <a:ea typeface="Tahoma" panose="020B0604030504040204" pitchFamily="34" charset="0"/>
                <a:cs typeface="Tahoma" panose="020B0604030504040204" pitchFamily="34" charset="0"/>
              </a:rPr>
              <a:t>again</a:t>
            </a:r>
            <a:endParaRPr lang="pl-PL" sz="11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3" name="Rectangle 2">
            <a:hlinkClick r:id="rId10" action="ppaction://hlinksldjump"/>
            <a:extLst>
              <a:ext uri="{FF2B5EF4-FFF2-40B4-BE49-F238E27FC236}">
                <a16:creationId xmlns:a16="http://schemas.microsoft.com/office/drawing/2014/main" id="{F70B4D30-88B3-EF3F-70A5-B3500B4655D9}"/>
              </a:ext>
            </a:extLst>
          </p:cNvPr>
          <p:cNvSpPr/>
          <p:nvPr/>
        </p:nvSpPr>
        <p:spPr>
          <a:xfrm>
            <a:off x="1680210" y="4549962"/>
            <a:ext cx="838800" cy="484229"/>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b"/>
          <a:lstStyle/>
          <a:p>
            <a:pPr algn="ctr"/>
            <a:r>
              <a:rPr lang="pl-PL" sz="1100" dirty="0">
                <a:latin typeface="Tahoma" panose="020B0604030504040204" pitchFamily="34" charset="0"/>
                <a:ea typeface="Tahoma" panose="020B0604030504040204" pitchFamily="34" charset="0"/>
                <a:cs typeface="Tahoma" panose="020B0604030504040204" pitchFamily="34" charset="0"/>
              </a:rPr>
              <a:t>Train</a:t>
            </a:r>
          </a:p>
        </p:txBody>
      </p:sp>
      <p:sp>
        <p:nvSpPr>
          <p:cNvPr id="4" name="Rectangle 3">
            <a:hlinkClick r:id="rId11" action="ppaction://hlinksldjump"/>
            <a:extLst>
              <a:ext uri="{FF2B5EF4-FFF2-40B4-BE49-F238E27FC236}">
                <a16:creationId xmlns:a16="http://schemas.microsoft.com/office/drawing/2014/main" id="{E6CC343B-6391-9F1D-3F96-A4AC2112EB76}"/>
              </a:ext>
            </a:extLst>
          </p:cNvPr>
          <p:cNvSpPr/>
          <p:nvPr/>
        </p:nvSpPr>
        <p:spPr>
          <a:xfrm>
            <a:off x="-981" y="4549962"/>
            <a:ext cx="838800" cy="484229"/>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b"/>
          <a:lstStyle/>
          <a:p>
            <a:pPr algn="ctr"/>
            <a:r>
              <a:rPr lang="pl-PL" sz="1100" dirty="0" err="1">
                <a:solidFill>
                  <a:schemeClr val="tx1"/>
                </a:solidFill>
                <a:latin typeface="Tahoma" panose="020B0604030504040204" pitchFamily="34" charset="0"/>
                <a:ea typeface="Tahoma" panose="020B0604030504040204" pitchFamily="34" charset="0"/>
                <a:cs typeface="Tahoma" panose="020B0604030504040204" pitchFamily="34" charset="0"/>
              </a:rPr>
              <a:t>Learn</a:t>
            </a:r>
            <a:endParaRPr lang="pl-PL"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6" name="Rectangle 5">
            <a:hlinkClick r:id="rId12" action="ppaction://hlinksldjump"/>
            <a:extLst>
              <a:ext uri="{FF2B5EF4-FFF2-40B4-BE49-F238E27FC236}">
                <a16:creationId xmlns:a16="http://schemas.microsoft.com/office/drawing/2014/main" id="{A6D25843-5855-107D-1659-319410672D09}"/>
              </a:ext>
            </a:extLst>
          </p:cNvPr>
          <p:cNvSpPr/>
          <p:nvPr/>
        </p:nvSpPr>
        <p:spPr>
          <a:xfrm>
            <a:off x="840281" y="4549962"/>
            <a:ext cx="838800" cy="484229"/>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b"/>
          <a:lstStyle/>
          <a:p>
            <a:pPr algn="ctr"/>
            <a:r>
              <a:rPr lang="pl-PL" sz="1100" dirty="0" err="1">
                <a:latin typeface="Tahoma" panose="020B0604030504040204" pitchFamily="34" charset="0"/>
                <a:ea typeface="Tahoma" panose="020B0604030504040204" pitchFamily="34" charset="0"/>
                <a:cs typeface="Tahoma" panose="020B0604030504040204" pitchFamily="34" charset="0"/>
              </a:rPr>
              <a:t>Add</a:t>
            </a:r>
            <a:r>
              <a:rPr lang="pl-PL" sz="1100" dirty="0">
                <a:latin typeface="Tahoma" panose="020B0604030504040204" pitchFamily="34" charset="0"/>
                <a:ea typeface="Tahoma" panose="020B0604030504040204" pitchFamily="34" charset="0"/>
                <a:cs typeface="Tahoma" panose="020B0604030504040204" pitchFamily="34" charset="0"/>
              </a:rPr>
              <a:t> </a:t>
            </a:r>
            <a:r>
              <a:rPr lang="pl-PL" sz="1100" dirty="0" err="1">
                <a:latin typeface="Tahoma" panose="020B0604030504040204" pitchFamily="34" charset="0"/>
                <a:ea typeface="Tahoma" panose="020B0604030504040204" pitchFamily="34" charset="0"/>
                <a:cs typeface="Tahoma" panose="020B0604030504040204" pitchFamily="34" charset="0"/>
              </a:rPr>
              <a:t>new</a:t>
            </a:r>
            <a:endParaRPr lang="pl-PL" sz="1100" dirty="0">
              <a:latin typeface="Tahoma" panose="020B0604030504040204" pitchFamily="34" charset="0"/>
              <a:ea typeface="Tahoma" panose="020B0604030504040204" pitchFamily="34" charset="0"/>
              <a:cs typeface="Tahoma" panose="020B0604030504040204" pitchFamily="34" charset="0"/>
            </a:endParaRPr>
          </a:p>
        </p:txBody>
      </p:sp>
      <p:pic>
        <p:nvPicPr>
          <p:cNvPr id="8" name="Graphic 7" descr="Graduation cap">
            <a:hlinkClick r:id="rId11" action="ppaction://hlinksldjump"/>
            <a:extLst>
              <a:ext uri="{FF2B5EF4-FFF2-40B4-BE49-F238E27FC236}">
                <a16:creationId xmlns:a16="http://schemas.microsoft.com/office/drawing/2014/main" id="{496F95D5-BFB1-8644-652D-5A2748043321}"/>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273949" y="4525353"/>
            <a:ext cx="333270" cy="380135"/>
          </a:xfrm>
          <a:prstGeom prst="rect">
            <a:avLst/>
          </a:prstGeom>
        </p:spPr>
      </p:pic>
      <p:pic>
        <p:nvPicPr>
          <p:cNvPr id="9" name="Graphic 8" descr="Add">
            <a:hlinkClick r:id="rId12" action="ppaction://hlinksldjump"/>
            <a:extLst>
              <a:ext uri="{FF2B5EF4-FFF2-40B4-BE49-F238E27FC236}">
                <a16:creationId xmlns:a16="http://schemas.microsoft.com/office/drawing/2014/main" id="{C8ED8904-ABC1-90DC-3C59-54BE53D8D1DC}"/>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1101862" y="4582700"/>
            <a:ext cx="315638" cy="265442"/>
          </a:xfrm>
          <a:prstGeom prst="rect">
            <a:avLst/>
          </a:prstGeom>
        </p:spPr>
      </p:pic>
      <p:pic>
        <p:nvPicPr>
          <p:cNvPr id="11" name="Graphic 10" descr="Brain in head">
            <a:hlinkClick r:id="rId10" action="ppaction://hlinksldjump"/>
            <a:extLst>
              <a:ext uri="{FF2B5EF4-FFF2-40B4-BE49-F238E27FC236}">
                <a16:creationId xmlns:a16="http://schemas.microsoft.com/office/drawing/2014/main" id="{D4CF038F-5BC4-6479-B987-B76E9E78AD10}"/>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1969300" y="4582700"/>
            <a:ext cx="295158" cy="265443"/>
          </a:xfrm>
          <a:prstGeom prst="rect">
            <a:avLst/>
          </a:prstGeom>
        </p:spPr>
      </p:pic>
      <p:pic>
        <p:nvPicPr>
          <p:cNvPr id="12" name="Graphic 11" descr="User">
            <a:extLst>
              <a:ext uri="{FF2B5EF4-FFF2-40B4-BE49-F238E27FC236}">
                <a16:creationId xmlns:a16="http://schemas.microsoft.com/office/drawing/2014/main" id="{C8B6A927-86D8-BE6E-714E-9CF64522DB2D}"/>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2210345" y="-39347"/>
            <a:ext cx="326487" cy="326487"/>
          </a:xfrm>
          <a:prstGeom prst="rect">
            <a:avLst/>
          </a:prstGeom>
        </p:spPr>
      </p:pic>
    </p:spTree>
    <p:extLst>
      <p:ext uri="{BB962C8B-B14F-4D97-AF65-F5344CB8AC3E}">
        <p14:creationId xmlns:p14="http://schemas.microsoft.com/office/powerpoint/2010/main" val="31461275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BF9F4"/>
        </a:solidFill>
        <a:effectLst/>
      </p:bgPr>
    </p:bg>
    <p:spTree>
      <p:nvGrpSpPr>
        <p:cNvPr id="1" name=""/>
        <p:cNvGrpSpPr/>
        <p:nvPr/>
      </p:nvGrpSpPr>
      <p:grpSpPr>
        <a:xfrm>
          <a:off x="0" y="0"/>
          <a:ext cx="0" cy="0"/>
          <a:chOff x="0" y="0"/>
          <a:chExt cx="0" cy="0"/>
        </a:xfrm>
      </p:grpSpPr>
      <p:sp>
        <p:nvSpPr>
          <p:cNvPr id="10" name="Rectangle: Rounded Corners 9">
            <a:extLst>
              <a:ext uri="{FF2B5EF4-FFF2-40B4-BE49-F238E27FC236}">
                <a16:creationId xmlns:a16="http://schemas.microsoft.com/office/drawing/2014/main" id="{E776BEE0-D408-8AEC-E2D4-D1CC357329AF}"/>
              </a:ext>
            </a:extLst>
          </p:cNvPr>
          <p:cNvSpPr/>
          <p:nvPr/>
        </p:nvSpPr>
        <p:spPr>
          <a:xfrm>
            <a:off x="31060" y="265550"/>
            <a:ext cx="742848" cy="241300"/>
          </a:xfrm>
          <a:prstGeom prst="roundRect">
            <a:avLst>
              <a:gd name="adj" fmla="val 33509"/>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endParaRPr lang="pl-PL" sz="800" dirty="0">
              <a:latin typeface="Tahoma" panose="020B0604030504040204" pitchFamily="34" charset="0"/>
              <a:ea typeface="Tahoma" panose="020B0604030504040204" pitchFamily="34" charset="0"/>
              <a:cs typeface="Tahoma" panose="020B0604030504040204" pitchFamily="34" charset="0"/>
            </a:endParaRPr>
          </a:p>
        </p:txBody>
      </p:sp>
      <p:sp>
        <p:nvSpPr>
          <p:cNvPr id="5" name="Rectangle 4">
            <a:extLst>
              <a:ext uri="{FF2B5EF4-FFF2-40B4-BE49-F238E27FC236}">
                <a16:creationId xmlns:a16="http://schemas.microsoft.com/office/drawing/2014/main" id="{2EC90127-CCFA-B40B-0C59-95B6B9974059}"/>
              </a:ext>
            </a:extLst>
          </p:cNvPr>
          <p:cNvSpPr/>
          <p:nvPr/>
        </p:nvSpPr>
        <p:spPr>
          <a:xfrm>
            <a:off x="0" y="278296"/>
            <a:ext cx="584200" cy="2413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pl-PL" sz="16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lvl</a:t>
            </a:r>
            <a:r>
              <a:rPr lang="pl-PL" sz="1600" dirty="0">
                <a:solidFill>
                  <a:schemeClr val="tx1"/>
                </a:solidFill>
                <a:latin typeface="Open sans" panose="020B0606030504020204" pitchFamily="34" charset="0"/>
                <a:ea typeface="Open sans" panose="020B0606030504020204" pitchFamily="34" charset="0"/>
                <a:cs typeface="Open sans" panose="020B0606030504020204" pitchFamily="34" charset="0"/>
              </a:rPr>
              <a:t> 3</a:t>
            </a:r>
          </a:p>
        </p:txBody>
      </p:sp>
      <p:sp>
        <p:nvSpPr>
          <p:cNvPr id="7" name="Arrow: Chevron 6">
            <a:extLst>
              <a:ext uri="{FF2B5EF4-FFF2-40B4-BE49-F238E27FC236}">
                <a16:creationId xmlns:a16="http://schemas.microsoft.com/office/drawing/2014/main" id="{E330E8CB-606B-8001-4143-5845E077660A}"/>
              </a:ext>
            </a:extLst>
          </p:cNvPr>
          <p:cNvSpPr/>
          <p:nvPr/>
        </p:nvSpPr>
        <p:spPr>
          <a:xfrm rot="5400000">
            <a:off x="580388" y="319888"/>
            <a:ext cx="120015" cy="158116"/>
          </a:xfrm>
          <a:prstGeom prst="chevron">
            <a:avLst>
              <a:gd name="adj" fmla="val 94220"/>
            </a:avLst>
          </a:prstGeom>
          <a:solidFill>
            <a:schemeClr val="tx1"/>
          </a:solidFill>
          <a:ln>
            <a:solidFill>
              <a:schemeClr val="tx1"/>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pl-PL">
              <a:solidFill>
                <a:schemeClr val="tx1"/>
              </a:solidFill>
            </a:endParaRPr>
          </a:p>
        </p:txBody>
      </p:sp>
      <p:sp>
        <p:nvSpPr>
          <p:cNvPr id="13" name="Rectangle: Rounded Corners 12">
            <a:extLst>
              <a:ext uri="{FF2B5EF4-FFF2-40B4-BE49-F238E27FC236}">
                <a16:creationId xmlns:a16="http://schemas.microsoft.com/office/drawing/2014/main" id="{97BCA11B-0E32-9738-5A30-720921652565}"/>
              </a:ext>
            </a:extLst>
          </p:cNvPr>
          <p:cNvSpPr/>
          <p:nvPr/>
        </p:nvSpPr>
        <p:spPr>
          <a:xfrm>
            <a:off x="888258" y="273336"/>
            <a:ext cx="742848" cy="241300"/>
          </a:xfrm>
          <a:prstGeom prst="roundRect">
            <a:avLst>
              <a:gd name="adj" fmla="val 33509"/>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endParaRPr lang="pl-PL" sz="800" dirty="0">
              <a:latin typeface="Tahoma" panose="020B0604030504040204" pitchFamily="34" charset="0"/>
              <a:ea typeface="Tahoma" panose="020B0604030504040204" pitchFamily="34" charset="0"/>
              <a:cs typeface="Tahoma" panose="020B0604030504040204" pitchFamily="34" charset="0"/>
            </a:endParaRPr>
          </a:p>
        </p:txBody>
      </p:sp>
      <p:sp>
        <p:nvSpPr>
          <p:cNvPr id="14" name="Rectangle: Rounded Corners 13">
            <a:extLst>
              <a:ext uri="{FF2B5EF4-FFF2-40B4-BE49-F238E27FC236}">
                <a16:creationId xmlns:a16="http://schemas.microsoft.com/office/drawing/2014/main" id="{B898B335-9131-C04C-6159-FC32BA1D4332}"/>
              </a:ext>
            </a:extLst>
          </p:cNvPr>
          <p:cNvSpPr/>
          <p:nvPr/>
        </p:nvSpPr>
        <p:spPr>
          <a:xfrm>
            <a:off x="1745455" y="273336"/>
            <a:ext cx="742848" cy="241300"/>
          </a:xfrm>
          <a:prstGeom prst="roundRect">
            <a:avLst>
              <a:gd name="adj" fmla="val 33509"/>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endParaRPr lang="pl-PL" sz="800" dirty="0">
              <a:latin typeface="Tahoma" panose="020B0604030504040204" pitchFamily="34" charset="0"/>
              <a:ea typeface="Tahoma" panose="020B0604030504040204" pitchFamily="34" charset="0"/>
              <a:cs typeface="Tahoma" panose="020B0604030504040204" pitchFamily="34" charset="0"/>
            </a:endParaRPr>
          </a:p>
        </p:txBody>
      </p:sp>
      <p:pic>
        <p:nvPicPr>
          <p:cNvPr id="16" name="Picture 15">
            <a:extLst>
              <a:ext uri="{FF2B5EF4-FFF2-40B4-BE49-F238E27FC236}">
                <a16:creationId xmlns:a16="http://schemas.microsoft.com/office/drawing/2014/main" id="{37790D67-474D-3D24-8564-B5F8842CC508}"/>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895736" y="298154"/>
            <a:ext cx="255551" cy="191663"/>
          </a:xfrm>
          <a:prstGeom prst="rect">
            <a:avLst/>
          </a:prstGeom>
        </p:spPr>
      </p:pic>
      <p:sp>
        <p:nvSpPr>
          <p:cNvPr id="18" name="Rectangle 17">
            <a:extLst>
              <a:ext uri="{FF2B5EF4-FFF2-40B4-BE49-F238E27FC236}">
                <a16:creationId xmlns:a16="http://schemas.microsoft.com/office/drawing/2014/main" id="{66C65F6E-DF45-A5F9-3D54-FB17661AE7A0}"/>
              </a:ext>
            </a:extLst>
          </p:cNvPr>
          <p:cNvSpPr/>
          <p:nvPr/>
        </p:nvSpPr>
        <p:spPr>
          <a:xfrm>
            <a:off x="1075977" y="273336"/>
            <a:ext cx="584200" cy="2413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pl-PL" sz="16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Eng</a:t>
            </a:r>
            <a:endParaRPr lang="pl-PL" sz="16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19" name="Graphic 18" descr="Daily calendar">
            <a:extLst>
              <a:ext uri="{FF2B5EF4-FFF2-40B4-BE49-F238E27FC236}">
                <a16:creationId xmlns:a16="http://schemas.microsoft.com/office/drawing/2014/main" id="{FAECFFC1-748F-E9A8-B82A-0000BBB7634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771955" y="287140"/>
            <a:ext cx="198120" cy="198120"/>
          </a:xfrm>
          <a:prstGeom prst="rect">
            <a:avLst/>
          </a:prstGeom>
        </p:spPr>
      </p:pic>
      <p:sp>
        <p:nvSpPr>
          <p:cNvPr id="20" name="Rectangle 19">
            <a:extLst>
              <a:ext uri="{FF2B5EF4-FFF2-40B4-BE49-F238E27FC236}">
                <a16:creationId xmlns:a16="http://schemas.microsoft.com/office/drawing/2014/main" id="{4337F17A-ADAE-9100-3EE1-2BB529E9ECD4}"/>
              </a:ext>
            </a:extLst>
          </p:cNvPr>
          <p:cNvSpPr/>
          <p:nvPr/>
        </p:nvSpPr>
        <p:spPr>
          <a:xfrm>
            <a:off x="1930603" y="273336"/>
            <a:ext cx="584200" cy="2413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pl-PL" sz="1600" dirty="0">
                <a:solidFill>
                  <a:schemeClr val="tx1"/>
                </a:solidFill>
                <a:latin typeface="Open sans" panose="020B0606030504020204" pitchFamily="34" charset="0"/>
                <a:ea typeface="Open sans" panose="020B0606030504020204" pitchFamily="34" charset="0"/>
                <a:cs typeface="Open sans" panose="020B0606030504020204" pitchFamily="34" charset="0"/>
              </a:rPr>
              <a:t>22h</a:t>
            </a:r>
          </a:p>
        </p:txBody>
      </p:sp>
      <p:sp>
        <p:nvSpPr>
          <p:cNvPr id="22" name="Rectangle 21">
            <a:extLst>
              <a:ext uri="{FF2B5EF4-FFF2-40B4-BE49-F238E27FC236}">
                <a16:creationId xmlns:a16="http://schemas.microsoft.com/office/drawing/2014/main" id="{474F5A12-F0B3-18C5-D640-875507FD3ABD}"/>
              </a:ext>
            </a:extLst>
          </p:cNvPr>
          <p:cNvSpPr/>
          <p:nvPr/>
        </p:nvSpPr>
        <p:spPr>
          <a:xfrm>
            <a:off x="1259681" y="673100"/>
            <a:ext cx="1285081" cy="396240"/>
          </a:xfrm>
          <a:prstGeom prst="rect">
            <a:avLst/>
          </a:prstGeom>
          <a:noFill/>
          <a:ln w="9525">
            <a:gradFill flip="none" rotWithShape="1">
              <a:gsLst>
                <a:gs pos="71000">
                  <a:schemeClr val="accent1">
                    <a:lumMod val="45000"/>
                    <a:lumOff val="55000"/>
                    <a:alpha val="0"/>
                  </a:schemeClr>
                </a:gs>
                <a:gs pos="100000">
                  <a:schemeClr val="bg1">
                    <a:lumMod val="50000"/>
                  </a:schemeClr>
                </a:gs>
              </a:gsLst>
              <a:lin ang="5400000" scaled="1"/>
              <a:tileRect/>
            </a:gra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pl-PL" sz="1600" dirty="0">
                <a:latin typeface="Open sans" panose="020B0606030504020204" pitchFamily="34" charset="0"/>
                <a:ea typeface="Open sans" panose="020B0606030504020204" pitchFamily="34" charset="0"/>
                <a:cs typeface="Open sans" panose="020B0606030504020204" pitchFamily="34" charset="0"/>
              </a:rPr>
              <a:t>Video</a:t>
            </a:r>
          </a:p>
        </p:txBody>
      </p:sp>
      <p:sp>
        <p:nvSpPr>
          <p:cNvPr id="21" name="Rectangle 20">
            <a:extLst>
              <a:ext uri="{FF2B5EF4-FFF2-40B4-BE49-F238E27FC236}">
                <a16:creationId xmlns:a16="http://schemas.microsoft.com/office/drawing/2014/main" id="{F8EB65DC-362D-69F0-CE25-4A6EDE0B1E7D}"/>
              </a:ext>
            </a:extLst>
          </p:cNvPr>
          <p:cNvSpPr/>
          <p:nvPr/>
        </p:nvSpPr>
        <p:spPr>
          <a:xfrm>
            <a:off x="-25400" y="673100"/>
            <a:ext cx="1285081" cy="396240"/>
          </a:xfrm>
          <a:prstGeom prst="rect">
            <a:avLst/>
          </a:prstGeom>
          <a:noFill/>
          <a:ln w="9525">
            <a:gradFill flip="none" rotWithShape="1">
              <a:gsLst>
                <a:gs pos="72000">
                  <a:srgbClr val="8238BA">
                    <a:alpha val="0"/>
                  </a:srgbClr>
                </a:gs>
                <a:gs pos="100000">
                  <a:srgbClr val="8238BA"/>
                </a:gs>
              </a:gsLst>
              <a:lin ang="5400000" scaled="1"/>
              <a:tileRect/>
            </a:gra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pl-PL" dirty="0" err="1">
                <a:latin typeface="Open sans" panose="020B0606030504020204" pitchFamily="34" charset="0"/>
                <a:ea typeface="Open sans" panose="020B0606030504020204" pitchFamily="34" charset="0"/>
                <a:cs typeface="Open sans" panose="020B0606030504020204" pitchFamily="34" charset="0"/>
              </a:rPr>
              <a:t>Path</a:t>
            </a:r>
            <a:endParaRPr lang="pl-PL" dirty="0">
              <a:latin typeface="Open sans" panose="020B0606030504020204" pitchFamily="34" charset="0"/>
              <a:ea typeface="Open sans" panose="020B0606030504020204" pitchFamily="34" charset="0"/>
              <a:cs typeface="Open sans" panose="020B0606030504020204" pitchFamily="34" charset="0"/>
            </a:endParaRPr>
          </a:p>
        </p:txBody>
      </p:sp>
      <p:sp>
        <p:nvSpPr>
          <p:cNvPr id="2" name="Rectangle 1">
            <a:extLst>
              <a:ext uri="{FF2B5EF4-FFF2-40B4-BE49-F238E27FC236}">
                <a16:creationId xmlns:a16="http://schemas.microsoft.com/office/drawing/2014/main" id="{4976FFE5-B57F-244B-B2CD-4B898D2408AC}"/>
              </a:ext>
            </a:extLst>
          </p:cNvPr>
          <p:cNvSpPr/>
          <p:nvPr/>
        </p:nvSpPr>
        <p:spPr>
          <a:xfrm>
            <a:off x="0" y="620341"/>
            <a:ext cx="2519363" cy="3905012"/>
          </a:xfrm>
          <a:prstGeom prst="rect">
            <a:avLst/>
          </a:prstGeom>
          <a:solidFill>
            <a:srgbClr val="FFF9E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dirty="0"/>
          </a:p>
        </p:txBody>
      </p:sp>
      <p:pic>
        <p:nvPicPr>
          <p:cNvPr id="26" name="Picture 25">
            <a:extLst>
              <a:ext uri="{FF2B5EF4-FFF2-40B4-BE49-F238E27FC236}">
                <a16:creationId xmlns:a16="http://schemas.microsoft.com/office/drawing/2014/main" id="{96C6EEA1-B826-B4AD-7181-D5ECB43463CD}"/>
              </a:ext>
            </a:extLst>
          </p:cNvPr>
          <p:cNvPicPr>
            <a:picLocks noChangeAspect="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 uri="{837473B0-CC2E-450A-ABE3-18F120FF3D39}">
                <a1611:picAttrSrcUrl xmlns:a1611="http://schemas.microsoft.com/office/drawing/2016/11/main" r:id="rId7"/>
              </a:ext>
            </a:extLst>
          </a:blip>
          <a:stretch>
            <a:fillRect/>
          </a:stretch>
        </p:blipFill>
        <p:spPr>
          <a:xfrm>
            <a:off x="1263" y="906418"/>
            <a:ext cx="569917" cy="569917"/>
          </a:xfrm>
          <a:prstGeom prst="rect">
            <a:avLst/>
          </a:prstGeom>
        </p:spPr>
      </p:pic>
      <p:pic>
        <p:nvPicPr>
          <p:cNvPr id="28" name="Graphic 27" descr="Bonfire">
            <a:extLst>
              <a:ext uri="{FF2B5EF4-FFF2-40B4-BE49-F238E27FC236}">
                <a16:creationId xmlns:a16="http://schemas.microsoft.com/office/drawing/2014/main" id="{842C5497-B26E-B200-1384-A4711E86E6EF}"/>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23690" y="1002405"/>
            <a:ext cx="322534" cy="322534"/>
          </a:xfrm>
          <a:prstGeom prst="rect">
            <a:avLst/>
          </a:prstGeom>
        </p:spPr>
      </p:pic>
      <p:sp>
        <p:nvSpPr>
          <p:cNvPr id="29" name="Rectangle 28">
            <a:extLst>
              <a:ext uri="{FF2B5EF4-FFF2-40B4-BE49-F238E27FC236}">
                <a16:creationId xmlns:a16="http://schemas.microsoft.com/office/drawing/2014/main" id="{F526E0CC-6842-C36E-A4FA-032D861335F0}"/>
              </a:ext>
            </a:extLst>
          </p:cNvPr>
          <p:cNvSpPr/>
          <p:nvPr/>
        </p:nvSpPr>
        <p:spPr>
          <a:xfrm>
            <a:off x="-1" y="1241749"/>
            <a:ext cx="1339650" cy="710381"/>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pl-PL" sz="1400" dirty="0">
                <a:solidFill>
                  <a:schemeClr val="accent4"/>
                </a:solidFill>
                <a:latin typeface="Tahoma" panose="020B0604030504040204" pitchFamily="34" charset="0"/>
                <a:ea typeface="Tahoma" panose="020B0604030504040204" pitchFamily="34" charset="0"/>
                <a:cs typeface="Tahoma" panose="020B0604030504040204" pitchFamily="34" charset="0"/>
              </a:rPr>
              <a:t>1/10 </a:t>
            </a:r>
          </a:p>
        </p:txBody>
      </p:sp>
      <p:sp>
        <p:nvSpPr>
          <p:cNvPr id="30" name="Rectangle 29">
            <a:extLst>
              <a:ext uri="{FF2B5EF4-FFF2-40B4-BE49-F238E27FC236}">
                <a16:creationId xmlns:a16="http://schemas.microsoft.com/office/drawing/2014/main" id="{84D9A19E-2BC1-240F-9F95-D48E7DA7A378}"/>
              </a:ext>
            </a:extLst>
          </p:cNvPr>
          <p:cNvSpPr/>
          <p:nvPr/>
        </p:nvSpPr>
        <p:spPr>
          <a:xfrm>
            <a:off x="569915" y="1002405"/>
            <a:ext cx="1898965" cy="64741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l-PL" sz="1200" dirty="0" err="1">
                <a:solidFill>
                  <a:schemeClr val="tx1"/>
                </a:solidFill>
                <a:latin typeface="Tahoma" panose="020B0604030504040204" pitchFamily="34" charset="0"/>
                <a:ea typeface="Tahoma" panose="020B0604030504040204" pitchFamily="34" charset="0"/>
                <a:cs typeface="Tahoma" panose="020B0604030504040204" pitchFamily="34" charset="0"/>
              </a:rPr>
              <a:t>What</a:t>
            </a:r>
            <a:r>
              <a:rPr lang="pl-PL" sz="12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pl-PL" sz="1200" dirty="0" err="1">
                <a:solidFill>
                  <a:schemeClr val="tx1"/>
                </a:solidFill>
                <a:latin typeface="Tahoma" panose="020B0604030504040204" pitchFamily="34" charset="0"/>
                <a:ea typeface="Tahoma" panose="020B0604030504040204" pitchFamily="34" charset="0"/>
                <a:cs typeface="Tahoma" panose="020B0604030504040204" pitchFamily="34" charset="0"/>
              </a:rPr>
              <a:t>is</a:t>
            </a:r>
            <a:r>
              <a:rPr lang="pl-PL" sz="1200" dirty="0">
                <a:solidFill>
                  <a:schemeClr val="tx1"/>
                </a:solidFill>
                <a:latin typeface="Tahoma" panose="020B0604030504040204" pitchFamily="34" charset="0"/>
                <a:ea typeface="Tahoma" panose="020B0604030504040204" pitchFamily="34" charset="0"/>
                <a:cs typeface="Tahoma" panose="020B0604030504040204" pitchFamily="34" charset="0"/>
              </a:rPr>
              <a:t> the </a:t>
            </a:r>
            <a:r>
              <a:rPr lang="pl-PL" sz="1200" dirty="0" err="1">
                <a:solidFill>
                  <a:schemeClr val="tx1"/>
                </a:solidFill>
                <a:latin typeface="Tahoma" panose="020B0604030504040204" pitchFamily="34" charset="0"/>
                <a:ea typeface="Tahoma" panose="020B0604030504040204" pitchFamily="34" charset="0"/>
                <a:cs typeface="Tahoma" panose="020B0604030504040204" pitchFamily="34" charset="0"/>
              </a:rPr>
              <a:t>first</a:t>
            </a:r>
            <a:r>
              <a:rPr lang="pl-PL" sz="12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pl-PL" sz="1200" dirty="0" err="1">
                <a:solidFill>
                  <a:schemeClr val="tx1"/>
                </a:solidFill>
                <a:latin typeface="Tahoma" panose="020B0604030504040204" pitchFamily="34" charset="0"/>
                <a:ea typeface="Tahoma" panose="020B0604030504040204" pitchFamily="34" charset="0"/>
                <a:cs typeface="Tahoma" panose="020B0604030504040204" pitchFamily="34" charset="0"/>
              </a:rPr>
              <a:t>principle</a:t>
            </a:r>
            <a:r>
              <a:rPr lang="pl-PL" sz="1200" dirty="0">
                <a:solidFill>
                  <a:schemeClr val="tx1"/>
                </a:solidFill>
                <a:latin typeface="Tahoma" panose="020B0604030504040204" pitchFamily="34" charset="0"/>
                <a:ea typeface="Tahoma" panose="020B0604030504040204" pitchFamily="34" charset="0"/>
                <a:cs typeface="Tahoma" panose="020B0604030504040204" pitchFamily="34" charset="0"/>
              </a:rPr>
              <a:t> of </a:t>
            </a:r>
            <a:r>
              <a:rPr lang="pl-PL" sz="1200" dirty="0" err="1">
                <a:solidFill>
                  <a:schemeClr val="tx1"/>
                </a:solidFill>
                <a:latin typeface="Tahoma" panose="020B0604030504040204" pitchFamily="34" charset="0"/>
                <a:ea typeface="Tahoma" panose="020B0604030504040204" pitchFamily="34" charset="0"/>
                <a:cs typeface="Tahoma" panose="020B0604030504040204" pitchFamily="34" charset="0"/>
              </a:rPr>
              <a:t>thermodynamics</a:t>
            </a:r>
            <a:r>
              <a:rPr lang="pl-PL" sz="1200" dirty="0">
                <a:solidFill>
                  <a:schemeClr val="tx1"/>
                </a:solidFill>
                <a:latin typeface="Tahoma" panose="020B0604030504040204" pitchFamily="34" charset="0"/>
                <a:ea typeface="Tahoma" panose="020B0604030504040204" pitchFamily="34" charset="0"/>
                <a:cs typeface="Tahoma" panose="020B0604030504040204" pitchFamily="34" charset="0"/>
              </a:rPr>
              <a:t>?</a:t>
            </a:r>
          </a:p>
          <a:p>
            <a:pPr algn="ctr"/>
            <a:endParaRPr lang="pl-PL" sz="1200" dirty="0">
              <a:solidFill>
                <a:schemeClr val="tx1"/>
              </a:solidFill>
            </a:endParaRPr>
          </a:p>
        </p:txBody>
      </p:sp>
      <p:sp>
        <p:nvSpPr>
          <p:cNvPr id="40" name="Rectangle: Rounded Corners 39">
            <a:hlinkClick r:id="rId10" action="ppaction://hlinksldjump"/>
            <a:extLst>
              <a:ext uri="{FF2B5EF4-FFF2-40B4-BE49-F238E27FC236}">
                <a16:creationId xmlns:a16="http://schemas.microsoft.com/office/drawing/2014/main" id="{1C849409-5F18-8876-E606-212CC6F7F852}"/>
              </a:ext>
            </a:extLst>
          </p:cNvPr>
          <p:cNvSpPr/>
          <p:nvPr/>
        </p:nvSpPr>
        <p:spPr>
          <a:xfrm>
            <a:off x="68127" y="1811666"/>
            <a:ext cx="2383109" cy="569917"/>
          </a:xfrm>
          <a:prstGeom prst="roundRect">
            <a:avLst>
              <a:gd name="adj" fmla="val 50000"/>
            </a:avLst>
          </a:prstGeom>
          <a:solidFill>
            <a:srgbClr val="00B050"/>
          </a:solidFill>
          <a:ln>
            <a:solidFill>
              <a:srgbClr val="5F32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pl-PL" sz="1100" dirty="0">
                <a:solidFill>
                  <a:schemeClr val="tx1"/>
                </a:solidFill>
                <a:latin typeface="Tahoma" panose="020B0604030504040204" pitchFamily="34" charset="0"/>
                <a:ea typeface="Tahoma" panose="020B0604030504040204" pitchFamily="34" charset="0"/>
                <a:cs typeface="Tahoma" panose="020B0604030504040204" pitchFamily="34" charset="0"/>
              </a:rPr>
              <a:t>Foundation of Energy </a:t>
            </a:r>
            <a:r>
              <a:rPr lang="pl-PL" sz="1100" dirty="0" err="1">
                <a:solidFill>
                  <a:schemeClr val="tx1"/>
                </a:solidFill>
                <a:latin typeface="Tahoma" panose="020B0604030504040204" pitchFamily="34" charset="0"/>
                <a:ea typeface="Tahoma" panose="020B0604030504040204" pitchFamily="34" charset="0"/>
                <a:cs typeface="Tahoma" panose="020B0604030504040204" pitchFamily="34" charset="0"/>
              </a:rPr>
              <a:t>theory</a:t>
            </a:r>
            <a:endParaRPr lang="pl-PL" sz="11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41" name="Rectangle: Rounded Corners 40">
            <a:extLst>
              <a:ext uri="{FF2B5EF4-FFF2-40B4-BE49-F238E27FC236}">
                <a16:creationId xmlns:a16="http://schemas.microsoft.com/office/drawing/2014/main" id="{8C1F1DB4-FBCF-0C3A-CF43-630DA418383C}"/>
              </a:ext>
            </a:extLst>
          </p:cNvPr>
          <p:cNvSpPr/>
          <p:nvPr/>
        </p:nvSpPr>
        <p:spPr>
          <a:xfrm>
            <a:off x="68127" y="2491600"/>
            <a:ext cx="2383109" cy="569917"/>
          </a:xfrm>
          <a:prstGeom prst="roundRect">
            <a:avLst>
              <a:gd name="adj" fmla="val 50000"/>
            </a:avLst>
          </a:prstGeom>
          <a:solidFill>
            <a:schemeClr val="accent4">
              <a:alpha val="61000"/>
            </a:schemeClr>
          </a:solidFill>
          <a:ln>
            <a:solidFill>
              <a:srgbClr val="5F32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pl-PL" sz="1100" dirty="0" err="1">
                <a:solidFill>
                  <a:schemeClr val="tx1"/>
                </a:solidFill>
                <a:latin typeface="Tahoma" panose="020B0604030504040204" pitchFamily="34" charset="0"/>
                <a:ea typeface="Tahoma" panose="020B0604030504040204" pitchFamily="34" charset="0"/>
                <a:cs typeface="Tahoma" panose="020B0604030504040204" pitchFamily="34" charset="0"/>
              </a:rPr>
              <a:t>Something</a:t>
            </a:r>
            <a:r>
              <a:rPr lang="pl-PL" sz="11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pl-PL" sz="1100" dirty="0" err="1">
                <a:solidFill>
                  <a:schemeClr val="tx1"/>
                </a:solidFill>
                <a:latin typeface="Tahoma" panose="020B0604030504040204" pitchFamily="34" charset="0"/>
                <a:ea typeface="Tahoma" panose="020B0604030504040204" pitchFamily="34" charset="0"/>
                <a:cs typeface="Tahoma" panose="020B0604030504040204" pitchFamily="34" charset="0"/>
              </a:rPr>
              <a:t>stupid</a:t>
            </a:r>
            <a:endParaRPr lang="pl-PL" sz="11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42" name="Rectangle: Rounded Corners 41">
            <a:extLst>
              <a:ext uri="{FF2B5EF4-FFF2-40B4-BE49-F238E27FC236}">
                <a16:creationId xmlns:a16="http://schemas.microsoft.com/office/drawing/2014/main" id="{A73F6668-A201-8C46-C98E-BA93FE8D3561}"/>
              </a:ext>
            </a:extLst>
          </p:cNvPr>
          <p:cNvSpPr/>
          <p:nvPr/>
        </p:nvSpPr>
        <p:spPr>
          <a:xfrm>
            <a:off x="68127" y="3171534"/>
            <a:ext cx="2383109" cy="569917"/>
          </a:xfrm>
          <a:prstGeom prst="roundRect">
            <a:avLst>
              <a:gd name="adj" fmla="val 50000"/>
            </a:avLst>
          </a:prstGeom>
          <a:solidFill>
            <a:schemeClr val="accent4">
              <a:alpha val="61000"/>
            </a:schemeClr>
          </a:solidFill>
          <a:ln>
            <a:solidFill>
              <a:srgbClr val="5F32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pl-PL" sz="1100" dirty="0" err="1">
                <a:solidFill>
                  <a:schemeClr val="tx1"/>
                </a:solidFill>
                <a:latin typeface="Tahoma" panose="020B0604030504040204" pitchFamily="34" charset="0"/>
                <a:ea typeface="Tahoma" panose="020B0604030504040204" pitchFamily="34" charset="0"/>
                <a:cs typeface="Tahoma" panose="020B0604030504040204" pitchFamily="34" charset="0"/>
              </a:rPr>
              <a:t>Something</a:t>
            </a:r>
            <a:r>
              <a:rPr lang="pl-PL" sz="11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pl-PL" sz="1100" dirty="0" err="1">
                <a:solidFill>
                  <a:schemeClr val="tx1"/>
                </a:solidFill>
                <a:latin typeface="Tahoma" panose="020B0604030504040204" pitchFamily="34" charset="0"/>
                <a:ea typeface="Tahoma" panose="020B0604030504040204" pitchFamily="34" charset="0"/>
                <a:cs typeface="Tahoma" panose="020B0604030504040204" pitchFamily="34" charset="0"/>
              </a:rPr>
              <a:t>stupid</a:t>
            </a:r>
            <a:r>
              <a:rPr lang="pl-PL" sz="11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pl-PL" sz="1100" dirty="0" err="1">
                <a:solidFill>
                  <a:schemeClr val="tx1"/>
                </a:solidFill>
                <a:latin typeface="Tahoma" panose="020B0604030504040204" pitchFamily="34" charset="0"/>
                <a:ea typeface="Tahoma" panose="020B0604030504040204" pitchFamily="34" charset="0"/>
                <a:cs typeface="Tahoma" panose="020B0604030504040204" pitchFamily="34" charset="0"/>
              </a:rPr>
              <a:t>too</a:t>
            </a:r>
            <a:endParaRPr lang="pl-PL" sz="11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43" name="Rectangle: Rounded Corners 42">
            <a:extLst>
              <a:ext uri="{FF2B5EF4-FFF2-40B4-BE49-F238E27FC236}">
                <a16:creationId xmlns:a16="http://schemas.microsoft.com/office/drawing/2014/main" id="{11BA3E02-602C-424E-3541-F7B6BA766931}"/>
              </a:ext>
            </a:extLst>
          </p:cNvPr>
          <p:cNvSpPr/>
          <p:nvPr/>
        </p:nvSpPr>
        <p:spPr>
          <a:xfrm>
            <a:off x="68127" y="3851468"/>
            <a:ext cx="2383109" cy="569917"/>
          </a:xfrm>
          <a:prstGeom prst="roundRect">
            <a:avLst>
              <a:gd name="adj" fmla="val 50000"/>
            </a:avLst>
          </a:prstGeom>
          <a:solidFill>
            <a:schemeClr val="accent4">
              <a:alpha val="61000"/>
            </a:schemeClr>
          </a:solidFill>
          <a:ln>
            <a:solidFill>
              <a:srgbClr val="5F32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pl-PL" sz="1100" dirty="0" err="1">
                <a:solidFill>
                  <a:schemeClr val="tx1"/>
                </a:solidFill>
                <a:latin typeface="Tahoma" panose="020B0604030504040204" pitchFamily="34" charset="0"/>
                <a:ea typeface="Tahoma" panose="020B0604030504040204" pitchFamily="34" charset="0"/>
                <a:cs typeface="Tahoma" panose="020B0604030504040204" pitchFamily="34" charset="0"/>
              </a:rPr>
              <a:t>Something</a:t>
            </a:r>
            <a:r>
              <a:rPr lang="pl-PL" sz="11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pl-PL" sz="1100" dirty="0" err="1">
                <a:solidFill>
                  <a:schemeClr val="tx1"/>
                </a:solidFill>
                <a:latin typeface="Tahoma" panose="020B0604030504040204" pitchFamily="34" charset="0"/>
                <a:ea typeface="Tahoma" panose="020B0604030504040204" pitchFamily="34" charset="0"/>
                <a:cs typeface="Tahoma" panose="020B0604030504040204" pitchFamily="34" charset="0"/>
              </a:rPr>
              <a:t>stupid</a:t>
            </a:r>
            <a:r>
              <a:rPr lang="pl-PL" sz="11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pl-PL" sz="1100" dirty="0" err="1">
                <a:solidFill>
                  <a:schemeClr val="tx1"/>
                </a:solidFill>
                <a:latin typeface="Tahoma" panose="020B0604030504040204" pitchFamily="34" charset="0"/>
                <a:ea typeface="Tahoma" panose="020B0604030504040204" pitchFamily="34" charset="0"/>
                <a:cs typeface="Tahoma" panose="020B0604030504040204" pitchFamily="34" charset="0"/>
              </a:rPr>
              <a:t>again</a:t>
            </a:r>
            <a:endParaRPr lang="pl-PL" sz="11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3" name="Rectangle 2">
            <a:hlinkClick r:id="rId11" action="ppaction://hlinksldjump"/>
            <a:extLst>
              <a:ext uri="{FF2B5EF4-FFF2-40B4-BE49-F238E27FC236}">
                <a16:creationId xmlns:a16="http://schemas.microsoft.com/office/drawing/2014/main" id="{832E5F4E-A232-17BB-4223-F01122B6DCAB}"/>
              </a:ext>
            </a:extLst>
          </p:cNvPr>
          <p:cNvSpPr/>
          <p:nvPr/>
        </p:nvSpPr>
        <p:spPr>
          <a:xfrm>
            <a:off x="1680210" y="4549962"/>
            <a:ext cx="838800" cy="484229"/>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b"/>
          <a:lstStyle/>
          <a:p>
            <a:pPr algn="ctr"/>
            <a:r>
              <a:rPr lang="pl-PL" sz="1100" dirty="0">
                <a:latin typeface="Tahoma" panose="020B0604030504040204" pitchFamily="34" charset="0"/>
                <a:ea typeface="Tahoma" panose="020B0604030504040204" pitchFamily="34" charset="0"/>
                <a:cs typeface="Tahoma" panose="020B0604030504040204" pitchFamily="34" charset="0"/>
              </a:rPr>
              <a:t>Train</a:t>
            </a:r>
          </a:p>
        </p:txBody>
      </p:sp>
      <p:sp>
        <p:nvSpPr>
          <p:cNvPr id="4" name="Rectangle 3">
            <a:hlinkClick r:id="rId12" action="ppaction://hlinksldjump"/>
            <a:extLst>
              <a:ext uri="{FF2B5EF4-FFF2-40B4-BE49-F238E27FC236}">
                <a16:creationId xmlns:a16="http://schemas.microsoft.com/office/drawing/2014/main" id="{5A2F67F6-69BF-9E90-65AF-534DB12562A6}"/>
              </a:ext>
            </a:extLst>
          </p:cNvPr>
          <p:cNvSpPr/>
          <p:nvPr/>
        </p:nvSpPr>
        <p:spPr>
          <a:xfrm>
            <a:off x="-981" y="4549962"/>
            <a:ext cx="838800" cy="484229"/>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b"/>
          <a:lstStyle/>
          <a:p>
            <a:pPr algn="ctr"/>
            <a:r>
              <a:rPr lang="pl-PL" sz="1100" dirty="0" err="1">
                <a:solidFill>
                  <a:schemeClr val="tx1"/>
                </a:solidFill>
                <a:latin typeface="Tahoma" panose="020B0604030504040204" pitchFamily="34" charset="0"/>
                <a:ea typeface="Tahoma" panose="020B0604030504040204" pitchFamily="34" charset="0"/>
                <a:cs typeface="Tahoma" panose="020B0604030504040204" pitchFamily="34" charset="0"/>
              </a:rPr>
              <a:t>Learn</a:t>
            </a:r>
            <a:endParaRPr lang="pl-PL"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6" name="Rectangle 5">
            <a:hlinkClick r:id="rId13" action="ppaction://hlinksldjump"/>
            <a:extLst>
              <a:ext uri="{FF2B5EF4-FFF2-40B4-BE49-F238E27FC236}">
                <a16:creationId xmlns:a16="http://schemas.microsoft.com/office/drawing/2014/main" id="{1A2C0F87-BC88-5E99-81D0-5ABD8DBAAD9E}"/>
              </a:ext>
            </a:extLst>
          </p:cNvPr>
          <p:cNvSpPr/>
          <p:nvPr/>
        </p:nvSpPr>
        <p:spPr>
          <a:xfrm>
            <a:off x="840281" y="4549962"/>
            <a:ext cx="838800" cy="484229"/>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b"/>
          <a:lstStyle/>
          <a:p>
            <a:pPr algn="ctr"/>
            <a:r>
              <a:rPr lang="pl-PL" sz="1100" dirty="0" err="1">
                <a:latin typeface="Tahoma" panose="020B0604030504040204" pitchFamily="34" charset="0"/>
                <a:ea typeface="Tahoma" panose="020B0604030504040204" pitchFamily="34" charset="0"/>
                <a:cs typeface="Tahoma" panose="020B0604030504040204" pitchFamily="34" charset="0"/>
              </a:rPr>
              <a:t>Add</a:t>
            </a:r>
            <a:r>
              <a:rPr lang="pl-PL" sz="1100" dirty="0">
                <a:latin typeface="Tahoma" panose="020B0604030504040204" pitchFamily="34" charset="0"/>
                <a:ea typeface="Tahoma" panose="020B0604030504040204" pitchFamily="34" charset="0"/>
                <a:cs typeface="Tahoma" panose="020B0604030504040204" pitchFamily="34" charset="0"/>
              </a:rPr>
              <a:t> </a:t>
            </a:r>
            <a:r>
              <a:rPr lang="pl-PL" sz="1100" dirty="0" err="1">
                <a:latin typeface="Tahoma" panose="020B0604030504040204" pitchFamily="34" charset="0"/>
                <a:ea typeface="Tahoma" panose="020B0604030504040204" pitchFamily="34" charset="0"/>
                <a:cs typeface="Tahoma" panose="020B0604030504040204" pitchFamily="34" charset="0"/>
              </a:rPr>
              <a:t>new</a:t>
            </a:r>
            <a:endParaRPr lang="pl-PL" sz="1100" dirty="0">
              <a:latin typeface="Tahoma" panose="020B0604030504040204" pitchFamily="34" charset="0"/>
              <a:ea typeface="Tahoma" panose="020B0604030504040204" pitchFamily="34" charset="0"/>
              <a:cs typeface="Tahoma" panose="020B0604030504040204" pitchFamily="34" charset="0"/>
            </a:endParaRPr>
          </a:p>
        </p:txBody>
      </p:sp>
      <p:pic>
        <p:nvPicPr>
          <p:cNvPr id="8" name="Graphic 7" descr="Graduation cap">
            <a:hlinkClick r:id="rId12" action="ppaction://hlinksldjump"/>
            <a:extLst>
              <a:ext uri="{FF2B5EF4-FFF2-40B4-BE49-F238E27FC236}">
                <a16:creationId xmlns:a16="http://schemas.microsoft.com/office/drawing/2014/main" id="{91535CD7-C783-04CC-3DD3-8A1EEABD6D7A}"/>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273949" y="4525353"/>
            <a:ext cx="333270" cy="380135"/>
          </a:xfrm>
          <a:prstGeom prst="rect">
            <a:avLst/>
          </a:prstGeom>
        </p:spPr>
      </p:pic>
      <p:pic>
        <p:nvPicPr>
          <p:cNvPr id="9" name="Graphic 8" descr="Add">
            <a:hlinkClick r:id="rId13" action="ppaction://hlinksldjump"/>
            <a:extLst>
              <a:ext uri="{FF2B5EF4-FFF2-40B4-BE49-F238E27FC236}">
                <a16:creationId xmlns:a16="http://schemas.microsoft.com/office/drawing/2014/main" id="{6B5E0BE0-4E48-E038-999D-04A7B00F88C7}"/>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1101862" y="4582700"/>
            <a:ext cx="315638" cy="265442"/>
          </a:xfrm>
          <a:prstGeom prst="rect">
            <a:avLst/>
          </a:prstGeom>
        </p:spPr>
      </p:pic>
      <p:pic>
        <p:nvPicPr>
          <p:cNvPr id="11" name="Graphic 10" descr="Brain in head">
            <a:hlinkClick r:id="rId11" action="ppaction://hlinksldjump"/>
            <a:extLst>
              <a:ext uri="{FF2B5EF4-FFF2-40B4-BE49-F238E27FC236}">
                <a16:creationId xmlns:a16="http://schemas.microsoft.com/office/drawing/2014/main" id="{AEF56635-3832-3492-ACBA-C17A554014CF}"/>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1969300" y="4582700"/>
            <a:ext cx="295158" cy="265443"/>
          </a:xfrm>
          <a:prstGeom prst="rect">
            <a:avLst/>
          </a:prstGeom>
        </p:spPr>
      </p:pic>
      <p:pic>
        <p:nvPicPr>
          <p:cNvPr id="12" name="Graphic 11" descr="User">
            <a:extLst>
              <a:ext uri="{FF2B5EF4-FFF2-40B4-BE49-F238E27FC236}">
                <a16:creationId xmlns:a16="http://schemas.microsoft.com/office/drawing/2014/main" id="{1A01C415-E256-1675-B9B2-2E5083A3B9B8}"/>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2210345" y="-39347"/>
            <a:ext cx="326487" cy="326487"/>
          </a:xfrm>
          <a:prstGeom prst="rect">
            <a:avLst/>
          </a:prstGeom>
        </p:spPr>
      </p:pic>
    </p:spTree>
    <p:extLst>
      <p:ext uri="{BB962C8B-B14F-4D97-AF65-F5344CB8AC3E}">
        <p14:creationId xmlns:p14="http://schemas.microsoft.com/office/powerpoint/2010/main" val="34714743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Rectangle: Rounded Corners 68">
            <a:extLst>
              <a:ext uri="{FF2B5EF4-FFF2-40B4-BE49-F238E27FC236}">
                <a16:creationId xmlns:a16="http://schemas.microsoft.com/office/drawing/2014/main" id="{38F6A879-93C2-950E-6361-883B1B9954D6}"/>
              </a:ext>
            </a:extLst>
          </p:cNvPr>
          <p:cNvSpPr/>
          <p:nvPr/>
        </p:nvSpPr>
        <p:spPr>
          <a:xfrm>
            <a:off x="1" y="1115101"/>
            <a:ext cx="2442210" cy="217834"/>
          </a:xfrm>
          <a:prstGeom prst="roundRect">
            <a:avLst>
              <a:gd name="adj" fmla="val 0"/>
            </a:avLst>
          </a:prstGeom>
          <a:gradFill flip="none" rotWithShape="1">
            <a:gsLst>
              <a:gs pos="0">
                <a:schemeClr val="bg2">
                  <a:alpha val="0"/>
                </a:schemeClr>
              </a:gs>
              <a:gs pos="81000">
                <a:schemeClr val="bg2">
                  <a:alpha val="50000"/>
                </a:schemeClr>
              </a:gs>
              <a:gs pos="100000">
                <a:schemeClr val="bg2"/>
              </a:gs>
            </a:gsLst>
            <a:lin ang="10800000" scaled="1"/>
            <a:tileRect/>
          </a:gradFill>
          <a:ln cap="rnd" cmpd="sng">
            <a:noFill/>
          </a:ln>
          <a:effectLst>
            <a:softEdge rad="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pl-PL" sz="800" dirty="0" err="1">
                <a:solidFill>
                  <a:schemeClr val="tx1"/>
                </a:solidFill>
                <a:latin typeface="Tahoma" panose="020B0604030504040204" pitchFamily="34" charset="0"/>
                <a:ea typeface="Tahoma" panose="020B0604030504040204" pitchFamily="34" charset="0"/>
                <a:cs typeface="Tahoma" panose="020B0604030504040204" pitchFamily="34" charset="0"/>
              </a:rPr>
              <a:t>Heat</a:t>
            </a:r>
            <a:r>
              <a:rPr lang="pl-PL" sz="800" dirty="0">
                <a:solidFill>
                  <a:schemeClr val="tx1"/>
                </a:solidFill>
                <a:latin typeface="Tahoma" panose="020B0604030504040204" pitchFamily="34" charset="0"/>
                <a:ea typeface="Tahoma" panose="020B0604030504040204" pitchFamily="34" charset="0"/>
                <a:cs typeface="Tahoma" panose="020B0604030504040204" pitchFamily="34" charset="0"/>
              </a:rPr>
              <a:t> Transfer Basics</a:t>
            </a:r>
          </a:p>
        </p:txBody>
      </p:sp>
      <p:sp>
        <p:nvSpPr>
          <p:cNvPr id="10" name="Rectangle: Rounded Corners 9">
            <a:extLst>
              <a:ext uri="{FF2B5EF4-FFF2-40B4-BE49-F238E27FC236}">
                <a16:creationId xmlns:a16="http://schemas.microsoft.com/office/drawing/2014/main" id="{E776BEE0-D408-8AEC-E2D4-D1CC357329AF}"/>
              </a:ext>
            </a:extLst>
          </p:cNvPr>
          <p:cNvSpPr/>
          <p:nvPr/>
        </p:nvSpPr>
        <p:spPr>
          <a:xfrm>
            <a:off x="31060" y="265550"/>
            <a:ext cx="742848" cy="241300"/>
          </a:xfrm>
          <a:prstGeom prst="roundRect">
            <a:avLst>
              <a:gd name="adj" fmla="val 33509"/>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endParaRPr lang="pl-PL" sz="800" dirty="0">
              <a:latin typeface="Tahoma" panose="020B0604030504040204" pitchFamily="34" charset="0"/>
              <a:ea typeface="Tahoma" panose="020B0604030504040204" pitchFamily="34" charset="0"/>
              <a:cs typeface="Tahoma" panose="020B0604030504040204" pitchFamily="34" charset="0"/>
            </a:endParaRPr>
          </a:p>
        </p:txBody>
      </p:sp>
      <p:sp>
        <p:nvSpPr>
          <p:cNvPr id="5" name="Rectangle 4">
            <a:extLst>
              <a:ext uri="{FF2B5EF4-FFF2-40B4-BE49-F238E27FC236}">
                <a16:creationId xmlns:a16="http://schemas.microsoft.com/office/drawing/2014/main" id="{2EC90127-CCFA-B40B-0C59-95B6B9974059}"/>
              </a:ext>
            </a:extLst>
          </p:cNvPr>
          <p:cNvSpPr/>
          <p:nvPr/>
        </p:nvSpPr>
        <p:spPr>
          <a:xfrm>
            <a:off x="0" y="278296"/>
            <a:ext cx="584200" cy="2413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pl-PL" sz="16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lvl</a:t>
            </a:r>
            <a:r>
              <a:rPr lang="pl-PL" sz="1600" dirty="0">
                <a:solidFill>
                  <a:schemeClr val="tx1"/>
                </a:solidFill>
                <a:latin typeface="Open sans" panose="020B0606030504020204" pitchFamily="34" charset="0"/>
                <a:ea typeface="Open sans" panose="020B0606030504020204" pitchFamily="34" charset="0"/>
                <a:cs typeface="Open sans" panose="020B0606030504020204" pitchFamily="34" charset="0"/>
              </a:rPr>
              <a:t> 3</a:t>
            </a:r>
          </a:p>
        </p:txBody>
      </p:sp>
      <p:sp>
        <p:nvSpPr>
          <p:cNvPr id="7" name="Arrow: Chevron 6">
            <a:extLst>
              <a:ext uri="{FF2B5EF4-FFF2-40B4-BE49-F238E27FC236}">
                <a16:creationId xmlns:a16="http://schemas.microsoft.com/office/drawing/2014/main" id="{E330E8CB-606B-8001-4143-5845E077660A}"/>
              </a:ext>
            </a:extLst>
          </p:cNvPr>
          <p:cNvSpPr/>
          <p:nvPr/>
        </p:nvSpPr>
        <p:spPr>
          <a:xfrm rot="5400000">
            <a:off x="580388" y="319888"/>
            <a:ext cx="120015" cy="158116"/>
          </a:xfrm>
          <a:prstGeom prst="chevron">
            <a:avLst>
              <a:gd name="adj" fmla="val 94220"/>
            </a:avLst>
          </a:prstGeom>
          <a:solidFill>
            <a:schemeClr val="tx1"/>
          </a:solidFill>
          <a:ln>
            <a:solidFill>
              <a:schemeClr val="tx1"/>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pl-PL">
              <a:solidFill>
                <a:schemeClr val="tx1"/>
              </a:solidFill>
            </a:endParaRPr>
          </a:p>
        </p:txBody>
      </p:sp>
      <p:sp>
        <p:nvSpPr>
          <p:cNvPr id="13" name="Rectangle: Rounded Corners 12">
            <a:extLst>
              <a:ext uri="{FF2B5EF4-FFF2-40B4-BE49-F238E27FC236}">
                <a16:creationId xmlns:a16="http://schemas.microsoft.com/office/drawing/2014/main" id="{97BCA11B-0E32-9738-5A30-720921652565}"/>
              </a:ext>
            </a:extLst>
          </p:cNvPr>
          <p:cNvSpPr/>
          <p:nvPr/>
        </p:nvSpPr>
        <p:spPr>
          <a:xfrm>
            <a:off x="888258" y="273336"/>
            <a:ext cx="742848" cy="241300"/>
          </a:xfrm>
          <a:prstGeom prst="roundRect">
            <a:avLst>
              <a:gd name="adj" fmla="val 33509"/>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endParaRPr lang="pl-PL" sz="800" dirty="0">
              <a:latin typeface="Tahoma" panose="020B0604030504040204" pitchFamily="34" charset="0"/>
              <a:ea typeface="Tahoma" panose="020B0604030504040204" pitchFamily="34" charset="0"/>
              <a:cs typeface="Tahoma" panose="020B0604030504040204" pitchFamily="34" charset="0"/>
            </a:endParaRPr>
          </a:p>
        </p:txBody>
      </p:sp>
      <p:sp>
        <p:nvSpPr>
          <p:cNvPr id="14" name="Rectangle: Rounded Corners 13">
            <a:extLst>
              <a:ext uri="{FF2B5EF4-FFF2-40B4-BE49-F238E27FC236}">
                <a16:creationId xmlns:a16="http://schemas.microsoft.com/office/drawing/2014/main" id="{B898B335-9131-C04C-6159-FC32BA1D4332}"/>
              </a:ext>
            </a:extLst>
          </p:cNvPr>
          <p:cNvSpPr/>
          <p:nvPr/>
        </p:nvSpPr>
        <p:spPr>
          <a:xfrm>
            <a:off x="1745455" y="273336"/>
            <a:ext cx="742848" cy="241300"/>
          </a:xfrm>
          <a:prstGeom prst="roundRect">
            <a:avLst>
              <a:gd name="adj" fmla="val 33509"/>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endParaRPr lang="pl-PL" sz="800" dirty="0">
              <a:latin typeface="Tahoma" panose="020B0604030504040204" pitchFamily="34" charset="0"/>
              <a:ea typeface="Tahoma" panose="020B0604030504040204" pitchFamily="34" charset="0"/>
              <a:cs typeface="Tahoma" panose="020B0604030504040204" pitchFamily="34" charset="0"/>
            </a:endParaRPr>
          </a:p>
        </p:txBody>
      </p:sp>
      <p:pic>
        <p:nvPicPr>
          <p:cNvPr id="16" name="Picture 15">
            <a:extLst>
              <a:ext uri="{FF2B5EF4-FFF2-40B4-BE49-F238E27FC236}">
                <a16:creationId xmlns:a16="http://schemas.microsoft.com/office/drawing/2014/main" id="{37790D67-474D-3D24-8564-B5F8842CC508}"/>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895736" y="298154"/>
            <a:ext cx="255551" cy="191663"/>
          </a:xfrm>
          <a:prstGeom prst="rect">
            <a:avLst/>
          </a:prstGeom>
        </p:spPr>
      </p:pic>
      <p:sp>
        <p:nvSpPr>
          <p:cNvPr id="18" name="Rectangle 17">
            <a:extLst>
              <a:ext uri="{FF2B5EF4-FFF2-40B4-BE49-F238E27FC236}">
                <a16:creationId xmlns:a16="http://schemas.microsoft.com/office/drawing/2014/main" id="{66C65F6E-DF45-A5F9-3D54-FB17661AE7A0}"/>
              </a:ext>
            </a:extLst>
          </p:cNvPr>
          <p:cNvSpPr/>
          <p:nvPr/>
        </p:nvSpPr>
        <p:spPr>
          <a:xfrm>
            <a:off x="1075977" y="273336"/>
            <a:ext cx="584200" cy="2413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pl-PL" sz="16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Eng</a:t>
            </a:r>
            <a:endParaRPr lang="pl-PL" sz="16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19" name="Graphic 18" descr="Daily calendar">
            <a:extLst>
              <a:ext uri="{FF2B5EF4-FFF2-40B4-BE49-F238E27FC236}">
                <a16:creationId xmlns:a16="http://schemas.microsoft.com/office/drawing/2014/main" id="{FAECFFC1-748F-E9A8-B82A-0000BBB7634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771955" y="287140"/>
            <a:ext cx="198120" cy="198120"/>
          </a:xfrm>
          <a:prstGeom prst="rect">
            <a:avLst/>
          </a:prstGeom>
        </p:spPr>
      </p:pic>
      <p:sp>
        <p:nvSpPr>
          <p:cNvPr id="20" name="Rectangle 19">
            <a:extLst>
              <a:ext uri="{FF2B5EF4-FFF2-40B4-BE49-F238E27FC236}">
                <a16:creationId xmlns:a16="http://schemas.microsoft.com/office/drawing/2014/main" id="{4337F17A-ADAE-9100-3EE1-2BB529E9ECD4}"/>
              </a:ext>
            </a:extLst>
          </p:cNvPr>
          <p:cNvSpPr/>
          <p:nvPr/>
        </p:nvSpPr>
        <p:spPr>
          <a:xfrm>
            <a:off x="1930603" y="273336"/>
            <a:ext cx="584200" cy="2413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pl-PL" sz="1600" dirty="0">
                <a:solidFill>
                  <a:schemeClr val="tx1"/>
                </a:solidFill>
                <a:latin typeface="Open sans" panose="020B0606030504020204" pitchFamily="34" charset="0"/>
                <a:ea typeface="Open sans" panose="020B0606030504020204" pitchFamily="34" charset="0"/>
                <a:cs typeface="Open sans" panose="020B0606030504020204" pitchFamily="34" charset="0"/>
              </a:rPr>
              <a:t>22h</a:t>
            </a:r>
          </a:p>
        </p:txBody>
      </p:sp>
      <p:sp>
        <p:nvSpPr>
          <p:cNvPr id="22" name="Rectangle 21">
            <a:extLst>
              <a:ext uri="{FF2B5EF4-FFF2-40B4-BE49-F238E27FC236}">
                <a16:creationId xmlns:a16="http://schemas.microsoft.com/office/drawing/2014/main" id="{474F5A12-F0B3-18C5-D640-875507FD3ABD}"/>
              </a:ext>
            </a:extLst>
          </p:cNvPr>
          <p:cNvSpPr/>
          <p:nvPr/>
        </p:nvSpPr>
        <p:spPr>
          <a:xfrm>
            <a:off x="1259681" y="673100"/>
            <a:ext cx="1285081" cy="396240"/>
          </a:xfrm>
          <a:prstGeom prst="rect">
            <a:avLst/>
          </a:prstGeom>
          <a:noFill/>
          <a:ln w="9525">
            <a:gradFill flip="none" rotWithShape="1">
              <a:gsLst>
                <a:gs pos="71000">
                  <a:schemeClr val="accent1">
                    <a:lumMod val="45000"/>
                    <a:lumOff val="55000"/>
                    <a:alpha val="0"/>
                  </a:schemeClr>
                </a:gs>
                <a:gs pos="100000">
                  <a:schemeClr val="bg1">
                    <a:lumMod val="50000"/>
                  </a:schemeClr>
                </a:gs>
              </a:gsLst>
              <a:lin ang="5400000" scaled="1"/>
              <a:tileRect/>
            </a:gra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pl-PL" sz="1600" dirty="0">
                <a:latin typeface="Open sans" panose="020B0606030504020204" pitchFamily="34" charset="0"/>
                <a:ea typeface="Open sans" panose="020B0606030504020204" pitchFamily="34" charset="0"/>
                <a:cs typeface="Open sans" panose="020B0606030504020204" pitchFamily="34" charset="0"/>
              </a:rPr>
              <a:t>Video</a:t>
            </a:r>
          </a:p>
        </p:txBody>
      </p:sp>
      <p:sp>
        <p:nvSpPr>
          <p:cNvPr id="21" name="Rectangle 20">
            <a:extLst>
              <a:ext uri="{FF2B5EF4-FFF2-40B4-BE49-F238E27FC236}">
                <a16:creationId xmlns:a16="http://schemas.microsoft.com/office/drawing/2014/main" id="{F8EB65DC-362D-69F0-CE25-4A6EDE0B1E7D}"/>
              </a:ext>
            </a:extLst>
          </p:cNvPr>
          <p:cNvSpPr/>
          <p:nvPr/>
        </p:nvSpPr>
        <p:spPr>
          <a:xfrm>
            <a:off x="-25400" y="673100"/>
            <a:ext cx="1285081" cy="396240"/>
          </a:xfrm>
          <a:prstGeom prst="rect">
            <a:avLst/>
          </a:prstGeom>
          <a:noFill/>
          <a:ln w="9525">
            <a:gradFill flip="none" rotWithShape="1">
              <a:gsLst>
                <a:gs pos="72000">
                  <a:srgbClr val="8238BA">
                    <a:alpha val="0"/>
                  </a:srgbClr>
                </a:gs>
                <a:gs pos="100000">
                  <a:srgbClr val="8238BA"/>
                </a:gs>
              </a:gsLst>
              <a:lin ang="5400000" scaled="1"/>
              <a:tileRect/>
            </a:gra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pl-PL" dirty="0" err="1">
                <a:latin typeface="Open sans" panose="020B0606030504020204" pitchFamily="34" charset="0"/>
                <a:ea typeface="Open sans" panose="020B0606030504020204" pitchFamily="34" charset="0"/>
                <a:cs typeface="Open sans" panose="020B0606030504020204" pitchFamily="34" charset="0"/>
              </a:rPr>
              <a:t>Path</a:t>
            </a:r>
            <a:endParaRPr lang="pl-PL" dirty="0">
              <a:latin typeface="Open sans" panose="020B0606030504020204" pitchFamily="34" charset="0"/>
              <a:ea typeface="Open sans" panose="020B0606030504020204" pitchFamily="34" charset="0"/>
              <a:cs typeface="Open sans" panose="020B0606030504020204" pitchFamily="34" charset="0"/>
            </a:endParaRPr>
          </a:p>
        </p:txBody>
      </p:sp>
      <p:sp>
        <p:nvSpPr>
          <p:cNvPr id="31" name="Rectangle: Rounded Corners 30">
            <a:extLst>
              <a:ext uri="{FF2B5EF4-FFF2-40B4-BE49-F238E27FC236}">
                <a16:creationId xmlns:a16="http://schemas.microsoft.com/office/drawing/2014/main" id="{95F73F7D-7D00-E7F0-CABC-5A7A9E98422D}"/>
              </a:ext>
            </a:extLst>
          </p:cNvPr>
          <p:cNvSpPr/>
          <p:nvPr/>
        </p:nvSpPr>
        <p:spPr>
          <a:xfrm>
            <a:off x="831532" y="1409700"/>
            <a:ext cx="856298" cy="403860"/>
          </a:xfrm>
          <a:prstGeom prst="roundRect">
            <a:avLst>
              <a:gd name="adj" fmla="val 50000"/>
            </a:avLst>
          </a:prstGeom>
          <a:solidFill>
            <a:srgbClr val="92D050"/>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l-PL" sz="800" dirty="0" err="1">
                <a:latin typeface="Tahoma" panose="020B0604030504040204" pitchFamily="34" charset="0"/>
                <a:ea typeface="Tahoma" panose="020B0604030504040204" pitchFamily="34" charset="0"/>
                <a:cs typeface="Tahoma" panose="020B0604030504040204" pitchFamily="34" charset="0"/>
              </a:rPr>
              <a:t>introduction</a:t>
            </a:r>
            <a:endParaRPr lang="pl-PL" sz="800" dirty="0">
              <a:latin typeface="Tahoma" panose="020B0604030504040204" pitchFamily="34" charset="0"/>
              <a:ea typeface="Tahoma" panose="020B0604030504040204" pitchFamily="34" charset="0"/>
              <a:cs typeface="Tahoma" panose="020B0604030504040204" pitchFamily="34" charset="0"/>
            </a:endParaRPr>
          </a:p>
        </p:txBody>
      </p:sp>
      <p:sp>
        <p:nvSpPr>
          <p:cNvPr id="32" name="Rectangle: Rounded Corners 31">
            <a:extLst>
              <a:ext uri="{FF2B5EF4-FFF2-40B4-BE49-F238E27FC236}">
                <a16:creationId xmlns:a16="http://schemas.microsoft.com/office/drawing/2014/main" id="{B4980D99-DFE3-5613-5D2A-E3B1E6DBF83A}"/>
              </a:ext>
            </a:extLst>
          </p:cNvPr>
          <p:cNvSpPr/>
          <p:nvPr/>
        </p:nvSpPr>
        <p:spPr>
          <a:xfrm>
            <a:off x="831532" y="1813560"/>
            <a:ext cx="856298" cy="403860"/>
          </a:xfrm>
          <a:prstGeom prst="roundRect">
            <a:avLst>
              <a:gd name="adj" fmla="val 23271"/>
            </a:avLst>
          </a:prstGeom>
          <a:solidFill>
            <a:srgbClr val="92D050"/>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l-PL" sz="800" dirty="0">
                <a:latin typeface="Tahoma" panose="020B0604030504040204" pitchFamily="34" charset="0"/>
                <a:ea typeface="Tahoma" panose="020B0604030504040204" pitchFamily="34" charset="0"/>
                <a:cs typeface="Tahoma" panose="020B0604030504040204" pitchFamily="34" charset="0"/>
              </a:rPr>
              <a:t>1st law of </a:t>
            </a:r>
            <a:r>
              <a:rPr lang="pl-PL" sz="800" dirty="0" err="1">
                <a:latin typeface="Tahoma" panose="020B0604030504040204" pitchFamily="34" charset="0"/>
                <a:ea typeface="Tahoma" panose="020B0604030504040204" pitchFamily="34" charset="0"/>
                <a:cs typeface="Tahoma" panose="020B0604030504040204" pitchFamily="34" charset="0"/>
              </a:rPr>
              <a:t>thermo</a:t>
            </a:r>
            <a:r>
              <a:rPr lang="pl-PL" sz="800" dirty="0">
                <a:latin typeface="Tahoma" panose="020B0604030504040204" pitchFamily="34" charset="0"/>
                <a:ea typeface="Tahoma" panose="020B0604030504040204" pitchFamily="34" charset="0"/>
                <a:cs typeface="Tahoma" panose="020B0604030504040204" pitchFamily="34" charset="0"/>
              </a:rPr>
              <a:t>.</a:t>
            </a:r>
          </a:p>
        </p:txBody>
      </p:sp>
      <p:sp>
        <p:nvSpPr>
          <p:cNvPr id="33" name="Rectangle: Rounded Corners 32">
            <a:extLst>
              <a:ext uri="{FF2B5EF4-FFF2-40B4-BE49-F238E27FC236}">
                <a16:creationId xmlns:a16="http://schemas.microsoft.com/office/drawing/2014/main" id="{CC5500E5-26F6-00F4-E4FD-118DF1336D78}"/>
              </a:ext>
            </a:extLst>
          </p:cNvPr>
          <p:cNvSpPr/>
          <p:nvPr/>
        </p:nvSpPr>
        <p:spPr>
          <a:xfrm>
            <a:off x="179070" y="3082766"/>
            <a:ext cx="856298" cy="403860"/>
          </a:xfrm>
          <a:prstGeom prst="roundRect">
            <a:avLst>
              <a:gd name="adj" fmla="val 0"/>
            </a:avLst>
          </a:prstGeom>
          <a:solidFill>
            <a:srgbClr val="92D050"/>
          </a:solidFill>
          <a:ln>
            <a:solidFill>
              <a:srgbClr val="8238B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l-PL" sz="800" dirty="0">
                <a:latin typeface="Tahoma" panose="020B0604030504040204" pitchFamily="34" charset="0"/>
                <a:ea typeface="Tahoma" panose="020B0604030504040204" pitchFamily="34" charset="0"/>
                <a:cs typeface="Tahoma" panose="020B0604030504040204" pitchFamily="34" charset="0"/>
              </a:rPr>
              <a:t>Quiz 1</a:t>
            </a:r>
          </a:p>
        </p:txBody>
      </p:sp>
      <p:sp>
        <p:nvSpPr>
          <p:cNvPr id="34" name="Rectangle: Rounded Corners 33">
            <a:extLst>
              <a:ext uri="{FF2B5EF4-FFF2-40B4-BE49-F238E27FC236}">
                <a16:creationId xmlns:a16="http://schemas.microsoft.com/office/drawing/2014/main" id="{2325A097-9F3E-6EC3-B139-EFCC3D628FBE}"/>
              </a:ext>
            </a:extLst>
          </p:cNvPr>
          <p:cNvSpPr/>
          <p:nvPr/>
        </p:nvSpPr>
        <p:spPr>
          <a:xfrm>
            <a:off x="1505644" y="3082766"/>
            <a:ext cx="856298" cy="403860"/>
          </a:xfrm>
          <a:prstGeom prst="roundRect">
            <a:avLst>
              <a:gd name="adj" fmla="val 24214"/>
            </a:avLst>
          </a:prstGeom>
          <a:solidFill>
            <a:srgbClr val="92D050"/>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l-PL" sz="800" dirty="0">
                <a:latin typeface="Tahoma" panose="020B0604030504040204" pitchFamily="34" charset="0"/>
                <a:ea typeface="Tahoma" panose="020B0604030504040204" pitchFamily="34" charset="0"/>
                <a:cs typeface="Tahoma" panose="020B0604030504040204" pitchFamily="34" charset="0"/>
              </a:rPr>
              <a:t>Fourier law</a:t>
            </a:r>
          </a:p>
        </p:txBody>
      </p:sp>
      <p:cxnSp>
        <p:nvCxnSpPr>
          <p:cNvPr id="35" name="Straight Connector 34">
            <a:extLst>
              <a:ext uri="{FF2B5EF4-FFF2-40B4-BE49-F238E27FC236}">
                <a16:creationId xmlns:a16="http://schemas.microsoft.com/office/drawing/2014/main" id="{1ADBF07D-8A80-C978-A1C1-618AD6D5AA80}"/>
              </a:ext>
            </a:extLst>
          </p:cNvPr>
          <p:cNvCxnSpPr>
            <a:stCxn id="31" idx="2"/>
            <a:endCxn id="32" idx="0"/>
          </p:cNvCxnSpPr>
          <p:nvPr/>
        </p:nvCxnSpPr>
        <p:spPr>
          <a:xfrm>
            <a:off x="1259681" y="1813560"/>
            <a:ext cx="0" cy="0"/>
          </a:xfrm>
          <a:prstGeom prst="line">
            <a:avLst/>
          </a:prstGeom>
          <a:ln w="28575">
            <a:solidFill>
              <a:schemeClr val="bg1">
                <a:lumMod val="6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F49E537B-3353-033D-B5A7-6DF66DCAE1A4}"/>
              </a:ext>
            </a:extLst>
          </p:cNvPr>
          <p:cNvCxnSpPr>
            <a:cxnSpLocks/>
            <a:stCxn id="32" idx="2"/>
          </p:cNvCxnSpPr>
          <p:nvPr/>
        </p:nvCxnSpPr>
        <p:spPr>
          <a:xfrm>
            <a:off x="1259681" y="2217420"/>
            <a:ext cx="0" cy="118110"/>
          </a:xfrm>
          <a:prstGeom prst="line">
            <a:avLst/>
          </a:prstGeom>
          <a:ln w="28575">
            <a:solidFill>
              <a:schemeClr val="bg1">
                <a:lumMod val="6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118DFB35-B635-DF5A-73B1-1C1759D5864D}"/>
              </a:ext>
            </a:extLst>
          </p:cNvPr>
          <p:cNvCxnSpPr>
            <a:cxnSpLocks/>
          </p:cNvCxnSpPr>
          <p:nvPr/>
        </p:nvCxnSpPr>
        <p:spPr>
          <a:xfrm>
            <a:off x="596265" y="2970530"/>
            <a:ext cx="1367790" cy="0"/>
          </a:xfrm>
          <a:prstGeom prst="line">
            <a:avLst/>
          </a:prstGeom>
          <a:ln w="28575">
            <a:solidFill>
              <a:schemeClr val="bg1">
                <a:lumMod val="6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4C47FC1F-9483-F866-58C4-512DD39FE11E}"/>
              </a:ext>
            </a:extLst>
          </p:cNvPr>
          <p:cNvCxnSpPr>
            <a:cxnSpLocks/>
            <a:stCxn id="33" idx="0"/>
          </p:cNvCxnSpPr>
          <p:nvPr/>
        </p:nvCxnSpPr>
        <p:spPr>
          <a:xfrm flipV="1">
            <a:off x="607219" y="2970530"/>
            <a:ext cx="0" cy="112236"/>
          </a:xfrm>
          <a:prstGeom prst="line">
            <a:avLst/>
          </a:prstGeom>
          <a:ln w="28575">
            <a:solidFill>
              <a:schemeClr val="bg1">
                <a:lumMod val="6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4E996BE0-E16B-AE22-794F-FD87885D4DC9}"/>
              </a:ext>
            </a:extLst>
          </p:cNvPr>
          <p:cNvCxnSpPr>
            <a:cxnSpLocks/>
          </p:cNvCxnSpPr>
          <p:nvPr/>
        </p:nvCxnSpPr>
        <p:spPr>
          <a:xfrm flipV="1">
            <a:off x="1935842" y="2970530"/>
            <a:ext cx="0" cy="112236"/>
          </a:xfrm>
          <a:prstGeom prst="line">
            <a:avLst/>
          </a:prstGeom>
          <a:ln w="28575">
            <a:solidFill>
              <a:schemeClr val="bg1">
                <a:lumMod val="65000"/>
              </a:schemeClr>
            </a:solidFill>
            <a:prstDash val="sysDot"/>
          </a:ln>
        </p:spPr>
        <p:style>
          <a:lnRef idx="1">
            <a:schemeClr val="accent1"/>
          </a:lnRef>
          <a:fillRef idx="0">
            <a:schemeClr val="accent1"/>
          </a:fillRef>
          <a:effectRef idx="0">
            <a:schemeClr val="accent1"/>
          </a:effectRef>
          <a:fontRef idx="minor">
            <a:schemeClr val="tx1"/>
          </a:fontRef>
        </p:style>
      </p:cxnSp>
      <p:pic>
        <p:nvPicPr>
          <p:cNvPr id="48" name="Picture 47">
            <a:extLst>
              <a:ext uri="{FF2B5EF4-FFF2-40B4-BE49-F238E27FC236}">
                <a16:creationId xmlns:a16="http://schemas.microsoft.com/office/drawing/2014/main" id="{EB5D4CC4-BC74-E5CD-D06B-92FFCF3F6A6F}"/>
              </a:ext>
            </a:extLst>
          </p:cNvPr>
          <p:cNvPicPr>
            <a:picLocks noChangeAspect="1"/>
          </p:cNvPicPr>
          <p:nvPr/>
        </p:nvPicPr>
        <p:blipFill rotWithShape="1">
          <a:blip r:embed="rId6">
            <a:clrChange>
              <a:clrFrom>
                <a:srgbClr val="F7F7F7"/>
              </a:clrFrom>
              <a:clrTo>
                <a:srgbClr val="F7F7F7">
                  <a:alpha val="0"/>
                </a:srgbClr>
              </a:clrTo>
            </a:clrChange>
            <a:extLst>
              <a:ext uri="{28A0092B-C50C-407E-A947-70E740481C1C}">
                <a14:useLocalDpi xmlns:a14="http://schemas.microsoft.com/office/drawing/2010/main" val="0"/>
              </a:ext>
              <a:ext uri="{837473B0-CC2E-450A-ABE3-18F120FF3D39}">
                <a1611:picAttrSrcUrl xmlns:a1611="http://schemas.microsoft.com/office/drawing/2016/11/main" r:id="rId7"/>
              </a:ext>
            </a:extLst>
          </a:blip>
          <a:srcRect l="7482" t="11003" r="80922" b="18743"/>
          <a:stretch/>
        </p:blipFill>
        <p:spPr>
          <a:xfrm>
            <a:off x="2320448" y="1094002"/>
            <a:ext cx="217835" cy="3422117"/>
          </a:xfrm>
          <a:prstGeom prst="rect">
            <a:avLst/>
          </a:prstGeom>
        </p:spPr>
      </p:pic>
      <p:pic>
        <p:nvPicPr>
          <p:cNvPr id="51" name="Graphic 50" descr="Zoom in">
            <a:extLst>
              <a:ext uri="{FF2B5EF4-FFF2-40B4-BE49-F238E27FC236}">
                <a16:creationId xmlns:a16="http://schemas.microsoft.com/office/drawing/2014/main" id="{94F91AC5-7693-90EB-2818-20FD2A08075E}"/>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6095" y="4225994"/>
            <a:ext cx="240049" cy="240049"/>
          </a:xfrm>
          <a:prstGeom prst="rect">
            <a:avLst/>
          </a:prstGeom>
        </p:spPr>
      </p:pic>
      <p:pic>
        <p:nvPicPr>
          <p:cNvPr id="53" name="Graphic 52" descr="Zoom out">
            <a:extLst>
              <a:ext uri="{FF2B5EF4-FFF2-40B4-BE49-F238E27FC236}">
                <a16:creationId xmlns:a16="http://schemas.microsoft.com/office/drawing/2014/main" id="{E1EB3EC0-45C2-A216-C79B-9D1DCDE853B9}"/>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33900" y="4503084"/>
            <a:ext cx="240049" cy="240049"/>
          </a:xfrm>
          <a:prstGeom prst="rect">
            <a:avLst/>
          </a:prstGeom>
        </p:spPr>
      </p:pic>
      <p:sp>
        <p:nvSpPr>
          <p:cNvPr id="54" name="Rectangle 53">
            <a:extLst>
              <a:ext uri="{FF2B5EF4-FFF2-40B4-BE49-F238E27FC236}">
                <a16:creationId xmlns:a16="http://schemas.microsoft.com/office/drawing/2014/main" id="{14182DD1-962C-E8F0-E546-F458D5F1567F}"/>
              </a:ext>
            </a:extLst>
          </p:cNvPr>
          <p:cNvSpPr/>
          <p:nvPr/>
        </p:nvSpPr>
        <p:spPr>
          <a:xfrm>
            <a:off x="2840" y="4480001"/>
            <a:ext cx="302260" cy="279400"/>
          </a:xfrm>
          <a:prstGeom prst="rect">
            <a:avLst/>
          </a:prstGeom>
          <a:noFill/>
          <a:ln w="3175">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55" name="Rectangle 54">
            <a:extLst>
              <a:ext uri="{FF2B5EF4-FFF2-40B4-BE49-F238E27FC236}">
                <a16:creationId xmlns:a16="http://schemas.microsoft.com/office/drawing/2014/main" id="{3712A727-A098-B7AE-E009-572E0F5F1F84}"/>
              </a:ext>
            </a:extLst>
          </p:cNvPr>
          <p:cNvSpPr/>
          <p:nvPr/>
        </p:nvSpPr>
        <p:spPr>
          <a:xfrm>
            <a:off x="1808" y="4198207"/>
            <a:ext cx="302260" cy="279400"/>
          </a:xfrm>
          <a:prstGeom prst="rect">
            <a:avLst/>
          </a:prstGeom>
          <a:noFill/>
          <a:ln w="3175">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 name="Rectangle 1">
            <a:extLst>
              <a:ext uri="{FF2B5EF4-FFF2-40B4-BE49-F238E27FC236}">
                <a16:creationId xmlns:a16="http://schemas.microsoft.com/office/drawing/2014/main" id="{4976FFE5-B57F-244B-B2CD-4B898D2408AC}"/>
              </a:ext>
            </a:extLst>
          </p:cNvPr>
          <p:cNvSpPr/>
          <p:nvPr/>
        </p:nvSpPr>
        <p:spPr>
          <a:xfrm>
            <a:off x="0" y="620341"/>
            <a:ext cx="2519363" cy="3905012"/>
          </a:xfrm>
          <a:prstGeom prst="rect">
            <a:avLst/>
          </a:prstGeom>
          <a:solidFill>
            <a:srgbClr val="FFF9E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4" name="Rectangle: Rounded Corners 3">
            <a:extLst>
              <a:ext uri="{FF2B5EF4-FFF2-40B4-BE49-F238E27FC236}">
                <a16:creationId xmlns:a16="http://schemas.microsoft.com/office/drawing/2014/main" id="{92E24076-9949-6512-0448-9AAE13A94519}"/>
              </a:ext>
            </a:extLst>
          </p:cNvPr>
          <p:cNvSpPr/>
          <p:nvPr/>
        </p:nvSpPr>
        <p:spPr>
          <a:xfrm>
            <a:off x="395033" y="624960"/>
            <a:ext cx="1712595" cy="375285"/>
          </a:xfrm>
          <a:prstGeom prst="roundRect">
            <a:avLst>
              <a:gd name="adj" fmla="val 50000"/>
            </a:avLst>
          </a:prstGeom>
          <a:solidFill>
            <a:schemeClr val="accent6"/>
          </a:solidFill>
          <a:ln cap="rnd" cmpd="sng">
            <a:solidFill>
              <a:schemeClr val="tx1">
                <a:lumMod val="95000"/>
                <a:lumOff val="5000"/>
                <a:alpha val="96000"/>
              </a:schemeClr>
            </a:solidFill>
          </a:ln>
          <a:effectLst>
            <a:softEdge rad="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l-PL" sz="1000" dirty="0" err="1">
                <a:solidFill>
                  <a:schemeClr val="tx1"/>
                </a:solidFill>
                <a:latin typeface="Tahoma" panose="020B0604030504040204" pitchFamily="34" charset="0"/>
                <a:ea typeface="Tahoma" panose="020B0604030504040204" pitchFamily="34" charset="0"/>
                <a:cs typeface="Tahoma" panose="020B0604030504040204" pitchFamily="34" charset="0"/>
              </a:rPr>
              <a:t>Heat</a:t>
            </a:r>
            <a:r>
              <a:rPr lang="pl-PL" sz="1000" dirty="0">
                <a:solidFill>
                  <a:schemeClr val="tx1"/>
                </a:solidFill>
                <a:latin typeface="Tahoma" panose="020B0604030504040204" pitchFamily="34" charset="0"/>
                <a:ea typeface="Tahoma" panose="020B0604030504040204" pitchFamily="34" charset="0"/>
                <a:cs typeface="Tahoma" panose="020B0604030504040204" pitchFamily="34" charset="0"/>
              </a:rPr>
              <a:t> transfer </a:t>
            </a:r>
            <a:r>
              <a:rPr lang="pl-PL" sz="1000" dirty="0" err="1">
                <a:solidFill>
                  <a:schemeClr val="tx1"/>
                </a:solidFill>
                <a:latin typeface="Tahoma" panose="020B0604030504040204" pitchFamily="34" charset="0"/>
                <a:ea typeface="Tahoma" panose="020B0604030504040204" pitchFamily="34" charset="0"/>
                <a:cs typeface="Tahoma" panose="020B0604030504040204" pitchFamily="34" charset="0"/>
              </a:rPr>
              <a:t>basics</a:t>
            </a:r>
            <a:endParaRPr lang="pl-PL" sz="10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cxnSp>
        <p:nvCxnSpPr>
          <p:cNvPr id="6" name="Straight Connector 5">
            <a:extLst>
              <a:ext uri="{FF2B5EF4-FFF2-40B4-BE49-F238E27FC236}">
                <a16:creationId xmlns:a16="http://schemas.microsoft.com/office/drawing/2014/main" id="{13F605E0-737E-55DF-B3BF-F68675CD8EB6}"/>
              </a:ext>
            </a:extLst>
          </p:cNvPr>
          <p:cNvCxnSpPr/>
          <p:nvPr/>
        </p:nvCxnSpPr>
        <p:spPr>
          <a:xfrm>
            <a:off x="-8352" y="714495"/>
            <a:ext cx="432000" cy="0"/>
          </a:xfrm>
          <a:prstGeom prst="line">
            <a:avLst/>
          </a:prstGeom>
          <a:ln w="127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CCBB9FFE-631D-8BF7-5FE0-7E929CF712C1}"/>
              </a:ext>
            </a:extLst>
          </p:cNvPr>
          <p:cNvCxnSpPr/>
          <p:nvPr/>
        </p:nvCxnSpPr>
        <p:spPr>
          <a:xfrm>
            <a:off x="-8351" y="906900"/>
            <a:ext cx="432000" cy="0"/>
          </a:xfrm>
          <a:prstGeom prst="line">
            <a:avLst/>
          </a:prstGeom>
          <a:ln w="127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pic>
        <p:nvPicPr>
          <p:cNvPr id="15" name="Picture 14">
            <a:extLst>
              <a:ext uri="{FF2B5EF4-FFF2-40B4-BE49-F238E27FC236}">
                <a16:creationId xmlns:a16="http://schemas.microsoft.com/office/drawing/2014/main" id="{BCBC5360-9774-58D8-57F6-9179B9340DB2}"/>
              </a:ext>
            </a:extLst>
          </p:cNvPr>
          <p:cNvPicPr>
            <a:picLocks noChangeAspect="1"/>
          </p:cNvPicPr>
          <p:nvPr/>
        </p:nvPicPr>
        <p:blipFill>
          <a:blip r:embed="rId12">
            <a:clrChange>
              <a:clrFrom>
                <a:srgbClr val="FFFFFF"/>
              </a:clrFrom>
              <a:clrTo>
                <a:srgbClr val="FFFFFF">
                  <a:alpha val="0"/>
                </a:srgbClr>
              </a:clrTo>
            </a:clrChange>
            <a:extLst>
              <a:ext uri="{28A0092B-C50C-407E-A947-70E740481C1C}">
                <a14:useLocalDpi xmlns:a14="http://schemas.microsoft.com/office/drawing/2010/main" val="0"/>
              </a:ext>
              <a:ext uri="{837473B0-CC2E-450A-ABE3-18F120FF3D39}">
                <a1611:picAttrSrcUrl xmlns:a1611="http://schemas.microsoft.com/office/drawing/2016/11/main" r:id="rId13"/>
              </a:ext>
            </a:extLst>
          </a:blip>
          <a:stretch>
            <a:fillRect/>
          </a:stretch>
        </p:blipFill>
        <p:spPr>
          <a:xfrm>
            <a:off x="202068" y="1063832"/>
            <a:ext cx="748404" cy="748404"/>
          </a:xfrm>
          <a:prstGeom prst="rect">
            <a:avLst/>
          </a:prstGeom>
        </p:spPr>
      </p:pic>
      <p:pic>
        <p:nvPicPr>
          <p:cNvPr id="12" name="Graphic 11" descr="Bonfire">
            <a:extLst>
              <a:ext uri="{FF2B5EF4-FFF2-40B4-BE49-F238E27FC236}">
                <a16:creationId xmlns:a16="http://schemas.microsoft.com/office/drawing/2014/main" id="{A41705CA-F844-7DA2-8C87-F422D314A367}"/>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361546" y="1183049"/>
            <a:ext cx="423545" cy="423545"/>
          </a:xfrm>
          <a:prstGeom prst="rect">
            <a:avLst/>
          </a:prstGeom>
        </p:spPr>
      </p:pic>
      <p:sp>
        <p:nvSpPr>
          <p:cNvPr id="17" name="Rectangle 16">
            <a:extLst>
              <a:ext uri="{FF2B5EF4-FFF2-40B4-BE49-F238E27FC236}">
                <a16:creationId xmlns:a16="http://schemas.microsoft.com/office/drawing/2014/main" id="{39BB778D-3785-854B-7D7A-07B0252F1FD5}"/>
              </a:ext>
            </a:extLst>
          </p:cNvPr>
          <p:cNvSpPr/>
          <p:nvPr/>
        </p:nvSpPr>
        <p:spPr>
          <a:xfrm>
            <a:off x="983672" y="1084023"/>
            <a:ext cx="1339650" cy="710381"/>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pl-PL" sz="1400" dirty="0">
                <a:solidFill>
                  <a:schemeClr val="tx1"/>
                </a:solidFill>
                <a:latin typeface="Tahoma" panose="020B0604030504040204" pitchFamily="34" charset="0"/>
                <a:ea typeface="Tahoma" panose="020B0604030504040204" pitchFamily="34" charset="0"/>
                <a:cs typeface="Tahoma" panose="020B0604030504040204" pitchFamily="34" charset="0"/>
              </a:rPr>
              <a:t>1/10 </a:t>
            </a:r>
          </a:p>
          <a:p>
            <a:r>
              <a:rPr lang="pl-PL" sz="1100" dirty="0" err="1">
                <a:solidFill>
                  <a:schemeClr val="tx1"/>
                </a:solidFill>
                <a:latin typeface="Tahoma" panose="020B0604030504040204" pitchFamily="34" charset="0"/>
                <a:ea typeface="Tahoma" panose="020B0604030504040204" pitchFamily="34" charset="0"/>
                <a:cs typeface="Tahoma" panose="020B0604030504040204" pitchFamily="34" charset="0"/>
              </a:rPr>
              <a:t>questions</a:t>
            </a:r>
            <a:r>
              <a:rPr lang="pl-PL" sz="11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pl-PL" sz="1100" dirty="0" err="1">
                <a:solidFill>
                  <a:schemeClr val="tx1"/>
                </a:solidFill>
                <a:latin typeface="Tahoma" panose="020B0604030504040204" pitchFamily="34" charset="0"/>
                <a:ea typeface="Tahoma" panose="020B0604030504040204" pitchFamily="34" charset="0"/>
                <a:cs typeface="Tahoma" panose="020B0604030504040204" pitchFamily="34" charset="0"/>
              </a:rPr>
              <a:t>learned</a:t>
            </a:r>
            <a:endParaRPr lang="pl-PL" sz="14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23" name="Rectangle 22">
            <a:extLst>
              <a:ext uri="{FF2B5EF4-FFF2-40B4-BE49-F238E27FC236}">
                <a16:creationId xmlns:a16="http://schemas.microsoft.com/office/drawing/2014/main" id="{9956022A-E366-C744-0609-855E481DD942}"/>
              </a:ext>
            </a:extLst>
          </p:cNvPr>
          <p:cNvSpPr/>
          <p:nvPr/>
        </p:nvSpPr>
        <p:spPr>
          <a:xfrm>
            <a:off x="-8351" y="3049390"/>
            <a:ext cx="2468880" cy="1035009"/>
          </a:xfrm>
          <a:prstGeom prst="rect">
            <a:avLst/>
          </a:prstGeom>
          <a:noFill/>
          <a:ln>
            <a:gradFill flip="none" rotWithShape="1">
              <a:gsLst>
                <a:gs pos="0">
                  <a:schemeClr val="accent1">
                    <a:lumMod val="5000"/>
                    <a:lumOff val="95000"/>
                  </a:schemeClr>
                </a:gs>
                <a:gs pos="100000">
                  <a:srgbClr val="421C5E"/>
                </a:gs>
              </a:gsLst>
              <a:lin ang="16200000" scaled="1"/>
              <a:tileRect/>
            </a:gra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pl-PL" sz="800" dirty="0">
                <a:solidFill>
                  <a:schemeClr val="tx1"/>
                </a:solidFill>
                <a:latin typeface="Tahoma" panose="020B0604030504040204" pitchFamily="34" charset="0"/>
                <a:ea typeface="Tahoma" panose="020B0604030504040204" pitchFamily="34" charset="0"/>
                <a:cs typeface="Tahoma" panose="020B0604030504040204" pitchFamily="34" charset="0"/>
              </a:rPr>
              <a:t>Q1. </a:t>
            </a:r>
            <a:r>
              <a:rPr lang="pl-PL" sz="800" dirty="0" err="1">
                <a:solidFill>
                  <a:schemeClr val="tx1"/>
                </a:solidFill>
                <a:latin typeface="Tahoma" panose="020B0604030504040204" pitchFamily="34" charset="0"/>
                <a:ea typeface="Tahoma" panose="020B0604030504040204" pitchFamily="34" charset="0"/>
                <a:cs typeface="Tahoma" panose="020B0604030504040204" pitchFamily="34" charset="0"/>
              </a:rPr>
              <a:t>What</a:t>
            </a:r>
            <a:r>
              <a:rPr lang="pl-PL" sz="8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pl-PL" sz="800" dirty="0" err="1">
                <a:solidFill>
                  <a:schemeClr val="tx1"/>
                </a:solidFill>
                <a:latin typeface="Tahoma" panose="020B0604030504040204" pitchFamily="34" charset="0"/>
                <a:ea typeface="Tahoma" panose="020B0604030504040204" pitchFamily="34" charset="0"/>
                <a:cs typeface="Tahoma" panose="020B0604030504040204" pitchFamily="34" charset="0"/>
              </a:rPr>
              <a:t>is</a:t>
            </a:r>
            <a:r>
              <a:rPr lang="pl-PL" sz="800" dirty="0">
                <a:solidFill>
                  <a:schemeClr val="tx1"/>
                </a:solidFill>
                <a:latin typeface="Tahoma" panose="020B0604030504040204" pitchFamily="34" charset="0"/>
                <a:ea typeface="Tahoma" panose="020B0604030504040204" pitchFamily="34" charset="0"/>
                <a:cs typeface="Tahoma" panose="020B0604030504040204" pitchFamily="34" charset="0"/>
              </a:rPr>
              <a:t> the </a:t>
            </a:r>
            <a:r>
              <a:rPr lang="pl-PL" sz="800" dirty="0" err="1">
                <a:solidFill>
                  <a:schemeClr val="tx1"/>
                </a:solidFill>
                <a:latin typeface="Tahoma" panose="020B0604030504040204" pitchFamily="34" charset="0"/>
                <a:ea typeface="Tahoma" panose="020B0604030504040204" pitchFamily="34" charset="0"/>
                <a:cs typeface="Tahoma" panose="020B0604030504040204" pitchFamily="34" charset="0"/>
              </a:rPr>
              <a:t>first</a:t>
            </a:r>
            <a:r>
              <a:rPr lang="pl-PL" sz="8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pl-PL" sz="800" dirty="0" err="1">
                <a:solidFill>
                  <a:schemeClr val="tx1"/>
                </a:solidFill>
                <a:latin typeface="Tahoma" panose="020B0604030504040204" pitchFamily="34" charset="0"/>
                <a:ea typeface="Tahoma" panose="020B0604030504040204" pitchFamily="34" charset="0"/>
                <a:cs typeface="Tahoma" panose="020B0604030504040204" pitchFamily="34" charset="0"/>
              </a:rPr>
              <a:t>principle</a:t>
            </a:r>
            <a:r>
              <a:rPr lang="pl-PL" sz="800" dirty="0">
                <a:solidFill>
                  <a:schemeClr val="tx1"/>
                </a:solidFill>
                <a:latin typeface="Tahoma" panose="020B0604030504040204" pitchFamily="34" charset="0"/>
                <a:ea typeface="Tahoma" panose="020B0604030504040204" pitchFamily="34" charset="0"/>
                <a:cs typeface="Tahoma" panose="020B0604030504040204" pitchFamily="34" charset="0"/>
              </a:rPr>
              <a:t> of </a:t>
            </a:r>
            <a:r>
              <a:rPr lang="pl-PL" sz="800" dirty="0" err="1">
                <a:solidFill>
                  <a:schemeClr val="tx1"/>
                </a:solidFill>
                <a:latin typeface="Tahoma" panose="020B0604030504040204" pitchFamily="34" charset="0"/>
                <a:ea typeface="Tahoma" panose="020B0604030504040204" pitchFamily="34" charset="0"/>
                <a:cs typeface="Tahoma" panose="020B0604030504040204" pitchFamily="34" charset="0"/>
              </a:rPr>
              <a:t>thermodynamics</a:t>
            </a:r>
            <a:r>
              <a:rPr lang="pl-PL" sz="800" dirty="0">
                <a:solidFill>
                  <a:schemeClr val="tx1"/>
                </a:solidFill>
                <a:latin typeface="Tahoma" panose="020B0604030504040204" pitchFamily="34" charset="0"/>
                <a:ea typeface="Tahoma" panose="020B0604030504040204" pitchFamily="34" charset="0"/>
                <a:cs typeface="Tahoma" panose="020B0604030504040204" pitchFamily="34" charset="0"/>
              </a:rPr>
              <a:t>?</a:t>
            </a:r>
          </a:p>
          <a:p>
            <a:r>
              <a:rPr lang="pl-PL" sz="800" dirty="0">
                <a:solidFill>
                  <a:schemeClr val="tx1"/>
                </a:solidFill>
                <a:latin typeface="Tahoma" panose="020B0604030504040204" pitchFamily="34" charset="0"/>
                <a:ea typeface="Tahoma" panose="020B0604030504040204" pitchFamily="34" charset="0"/>
                <a:cs typeface="Tahoma" panose="020B0604030504040204" pitchFamily="34" charset="0"/>
              </a:rPr>
              <a:t>Ans. Foundation of Energy </a:t>
            </a:r>
            <a:r>
              <a:rPr lang="pl-PL" sz="800" dirty="0" err="1">
                <a:solidFill>
                  <a:schemeClr val="tx1"/>
                </a:solidFill>
                <a:latin typeface="Tahoma" panose="020B0604030504040204" pitchFamily="34" charset="0"/>
                <a:ea typeface="Tahoma" panose="020B0604030504040204" pitchFamily="34" charset="0"/>
                <a:cs typeface="Tahoma" panose="020B0604030504040204" pitchFamily="34" charset="0"/>
              </a:rPr>
              <a:t>theory</a:t>
            </a:r>
            <a:endParaRPr lang="pl-PL" sz="800" dirty="0">
              <a:solidFill>
                <a:schemeClr val="tx1"/>
              </a:solidFill>
              <a:latin typeface="Tahoma" panose="020B0604030504040204" pitchFamily="34" charset="0"/>
              <a:ea typeface="Tahoma" panose="020B0604030504040204" pitchFamily="34" charset="0"/>
              <a:cs typeface="Tahoma" panose="020B0604030504040204" pitchFamily="34" charset="0"/>
            </a:endParaRPr>
          </a:p>
          <a:p>
            <a:r>
              <a:rPr lang="pl-PL" sz="800" dirty="0" err="1">
                <a:solidFill>
                  <a:schemeClr val="tx1"/>
                </a:solidFill>
                <a:latin typeface="Tahoma" panose="020B0604030504040204" pitchFamily="34" charset="0"/>
                <a:ea typeface="Tahoma" panose="020B0604030504040204" pitchFamily="34" charset="0"/>
                <a:cs typeface="Tahoma" panose="020B0604030504040204" pitchFamily="34" charset="0"/>
              </a:rPr>
              <a:t>Expl</a:t>
            </a:r>
            <a:r>
              <a:rPr lang="pl-PL" sz="800" dirty="0">
                <a:solidFill>
                  <a:schemeClr val="tx1"/>
                </a:solidFill>
                <a:latin typeface="Tahoma" panose="020B0604030504040204" pitchFamily="34" charset="0"/>
                <a:ea typeface="Tahoma" panose="020B0604030504040204" pitchFamily="34" charset="0"/>
                <a:cs typeface="Tahoma" panose="020B0604030504040204" pitchFamily="34" charset="0"/>
              </a:rPr>
              <a:t>. It </a:t>
            </a:r>
            <a:r>
              <a:rPr lang="en-US" sz="800" dirty="0">
                <a:solidFill>
                  <a:schemeClr val="tx1"/>
                </a:solidFill>
                <a:latin typeface="Tahoma" panose="020B0604030504040204" pitchFamily="34" charset="0"/>
                <a:ea typeface="Tahoma" panose="020B0604030504040204" pitchFamily="34" charset="0"/>
                <a:cs typeface="Tahoma" panose="020B0604030504040204" pitchFamily="34" charset="0"/>
              </a:rPr>
              <a:t>asserts that energy cannot be created or destroyed, only transferred or transformed. This universal law underpins the study of energy interactions, guiding the understanding of energy changes, work, heat, and efficiency in diverse scientific and practical applications.</a:t>
            </a:r>
            <a:endParaRPr lang="pl-PL" sz="8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24" name="Rectangle 23">
            <a:extLst>
              <a:ext uri="{FF2B5EF4-FFF2-40B4-BE49-F238E27FC236}">
                <a16:creationId xmlns:a16="http://schemas.microsoft.com/office/drawing/2014/main" id="{28F02E5A-B1CA-3141-84FD-A6519E323873}"/>
              </a:ext>
            </a:extLst>
          </p:cNvPr>
          <p:cNvSpPr/>
          <p:nvPr/>
        </p:nvSpPr>
        <p:spPr>
          <a:xfrm>
            <a:off x="-8351" y="4220045"/>
            <a:ext cx="2468880" cy="456198"/>
          </a:xfrm>
          <a:prstGeom prst="rect">
            <a:avLst/>
          </a:prstGeom>
          <a:noFill/>
          <a:ln>
            <a:gradFill flip="none" rotWithShape="1">
              <a:gsLst>
                <a:gs pos="0">
                  <a:schemeClr val="accent1">
                    <a:lumMod val="5000"/>
                    <a:lumOff val="95000"/>
                  </a:schemeClr>
                </a:gs>
                <a:gs pos="100000">
                  <a:srgbClr val="421C5E"/>
                </a:gs>
              </a:gsLst>
              <a:lin ang="16200000" scaled="1"/>
              <a:tileRect/>
            </a:gra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pl-PL" sz="800" dirty="0">
                <a:solidFill>
                  <a:schemeClr val="tx1"/>
                </a:solidFill>
                <a:latin typeface="Tahoma" panose="020B0604030504040204" pitchFamily="34" charset="0"/>
                <a:ea typeface="Tahoma" panose="020B0604030504040204" pitchFamily="34" charset="0"/>
                <a:cs typeface="Tahoma" panose="020B0604030504040204" pitchFamily="34" charset="0"/>
              </a:rPr>
              <a:t>Q2. How </a:t>
            </a:r>
            <a:r>
              <a:rPr lang="pl-PL" sz="800" dirty="0" err="1">
                <a:solidFill>
                  <a:schemeClr val="tx1"/>
                </a:solidFill>
                <a:latin typeface="Tahoma" panose="020B0604030504040204" pitchFamily="34" charset="0"/>
                <a:ea typeface="Tahoma" panose="020B0604030504040204" pitchFamily="34" charset="0"/>
                <a:cs typeface="Tahoma" panose="020B0604030504040204" pitchFamily="34" charset="0"/>
              </a:rPr>
              <a:t>can</a:t>
            </a:r>
            <a:r>
              <a:rPr lang="pl-PL" sz="800" dirty="0">
                <a:solidFill>
                  <a:schemeClr val="tx1"/>
                </a:solidFill>
                <a:latin typeface="Tahoma" panose="020B0604030504040204" pitchFamily="34" charset="0"/>
                <a:ea typeface="Tahoma" panose="020B0604030504040204" pitchFamily="34" charset="0"/>
                <a:cs typeface="Tahoma" panose="020B0604030504040204" pitchFamily="34" charset="0"/>
              </a:rPr>
              <a:t> we </a:t>
            </a:r>
            <a:r>
              <a:rPr lang="pl-PL" sz="800" dirty="0" err="1">
                <a:solidFill>
                  <a:schemeClr val="tx1"/>
                </a:solidFill>
                <a:latin typeface="Tahoma" panose="020B0604030504040204" pitchFamily="34" charset="0"/>
                <a:ea typeface="Tahoma" panose="020B0604030504040204" pitchFamily="34" charset="0"/>
                <a:cs typeface="Tahoma" panose="020B0604030504040204" pitchFamily="34" charset="0"/>
              </a:rPr>
              <a:t>describe</a:t>
            </a:r>
            <a:r>
              <a:rPr lang="pl-PL" sz="8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pl-PL" sz="800" dirty="0" err="1">
                <a:solidFill>
                  <a:schemeClr val="tx1"/>
                </a:solidFill>
                <a:latin typeface="Tahoma" panose="020B0604030504040204" pitchFamily="34" charset="0"/>
                <a:ea typeface="Tahoma" panose="020B0604030504040204" pitchFamily="34" charset="0"/>
                <a:cs typeface="Tahoma" panose="020B0604030504040204" pitchFamily="34" charset="0"/>
              </a:rPr>
              <a:t>heat</a:t>
            </a:r>
            <a:r>
              <a:rPr lang="pl-PL" sz="800" dirty="0">
                <a:solidFill>
                  <a:schemeClr val="tx1"/>
                </a:solidFill>
                <a:latin typeface="Tahoma" panose="020B0604030504040204" pitchFamily="34" charset="0"/>
                <a:ea typeface="Tahoma" panose="020B0604030504040204" pitchFamily="34" charset="0"/>
                <a:cs typeface="Tahoma" panose="020B0604030504040204" pitchFamily="34" charset="0"/>
              </a:rPr>
              <a:t> transfer?</a:t>
            </a:r>
          </a:p>
          <a:p>
            <a:r>
              <a:rPr lang="pl-PL" sz="800" dirty="0">
                <a:solidFill>
                  <a:schemeClr val="tx1"/>
                </a:solidFill>
                <a:latin typeface="Tahoma" panose="020B0604030504040204" pitchFamily="34" charset="0"/>
                <a:ea typeface="Tahoma" panose="020B0604030504040204" pitchFamily="34" charset="0"/>
                <a:cs typeface="Tahoma" panose="020B0604030504040204" pitchFamily="34" charset="0"/>
              </a:rPr>
              <a:t>Ans. ???</a:t>
            </a:r>
          </a:p>
          <a:p>
            <a:r>
              <a:rPr lang="pl-PL" sz="800" dirty="0" err="1">
                <a:solidFill>
                  <a:schemeClr val="tx1"/>
                </a:solidFill>
                <a:latin typeface="Tahoma" panose="020B0604030504040204" pitchFamily="34" charset="0"/>
                <a:ea typeface="Tahoma" panose="020B0604030504040204" pitchFamily="34" charset="0"/>
                <a:cs typeface="Tahoma" panose="020B0604030504040204" pitchFamily="34" charset="0"/>
              </a:rPr>
              <a:t>Expl</a:t>
            </a:r>
            <a:r>
              <a:rPr lang="pl-PL" sz="800" dirty="0">
                <a:solidFill>
                  <a:schemeClr val="tx1"/>
                </a:solidFill>
                <a:latin typeface="Tahoma" panose="020B0604030504040204" pitchFamily="34" charset="0"/>
                <a:ea typeface="Tahoma" panose="020B0604030504040204" pitchFamily="34" charset="0"/>
                <a:cs typeface="Tahoma" panose="020B0604030504040204" pitchFamily="34" charset="0"/>
              </a:rPr>
              <a:t>. ???</a:t>
            </a:r>
          </a:p>
          <a:p>
            <a:endParaRPr lang="pl-PL" sz="8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25" name="Rectangle: Rounded Corners 24">
            <a:hlinkClick r:id="rId16" action="ppaction://hlinksldjump"/>
            <a:extLst>
              <a:ext uri="{FF2B5EF4-FFF2-40B4-BE49-F238E27FC236}">
                <a16:creationId xmlns:a16="http://schemas.microsoft.com/office/drawing/2014/main" id="{713F9C85-D386-3730-10C0-1F77CC012BA5}"/>
              </a:ext>
            </a:extLst>
          </p:cNvPr>
          <p:cNvSpPr/>
          <p:nvPr/>
        </p:nvSpPr>
        <p:spPr>
          <a:xfrm>
            <a:off x="360514" y="1798477"/>
            <a:ext cx="1781632" cy="433081"/>
          </a:xfrm>
          <a:prstGeom prst="roundRect">
            <a:avLst>
              <a:gd name="adj" fmla="val 38270"/>
            </a:avLst>
          </a:prstGeom>
          <a:solidFill>
            <a:srgbClr val="FF3B3B"/>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pl-PL" sz="1200" dirty="0" err="1">
                <a:solidFill>
                  <a:schemeClr val="tx1"/>
                </a:solidFill>
                <a:latin typeface="Tahoma" panose="020B0604030504040204" pitchFamily="34" charset="0"/>
                <a:ea typeface="Tahoma" panose="020B0604030504040204" pitchFamily="34" charset="0"/>
                <a:cs typeface="Tahoma" panose="020B0604030504040204" pitchFamily="34" charset="0"/>
              </a:rPr>
              <a:t>Retry</a:t>
            </a:r>
            <a:r>
              <a:rPr lang="pl-PL" sz="12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pl-PL" sz="1200" dirty="0" err="1">
                <a:solidFill>
                  <a:schemeClr val="tx1"/>
                </a:solidFill>
                <a:latin typeface="Tahoma" panose="020B0604030504040204" pitchFamily="34" charset="0"/>
                <a:ea typeface="Tahoma" panose="020B0604030504040204" pitchFamily="34" charset="0"/>
                <a:cs typeface="Tahoma" panose="020B0604030504040204" pitchFamily="34" charset="0"/>
              </a:rPr>
              <a:t>assessment</a:t>
            </a:r>
            <a:endParaRPr lang="pl-PL" sz="12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pic>
        <p:nvPicPr>
          <p:cNvPr id="27" name="Picture 26">
            <a:extLst>
              <a:ext uri="{FF2B5EF4-FFF2-40B4-BE49-F238E27FC236}">
                <a16:creationId xmlns:a16="http://schemas.microsoft.com/office/drawing/2014/main" id="{2BA39121-A441-F7F5-F4FD-2F43C8813B60}"/>
              </a:ext>
            </a:extLst>
          </p:cNvPr>
          <p:cNvPicPr>
            <a:picLocks noChangeAspect="1"/>
          </p:cNvPicPr>
          <p:nvPr/>
        </p:nvPicPr>
        <p:blipFill rotWithShape="1">
          <a:blip r:embed="rId6">
            <a:clrChange>
              <a:clrFrom>
                <a:srgbClr val="F7F7F7"/>
              </a:clrFrom>
              <a:clrTo>
                <a:srgbClr val="F7F7F7">
                  <a:alpha val="0"/>
                </a:srgbClr>
              </a:clrTo>
            </a:clrChange>
            <a:extLst>
              <a:ext uri="{28A0092B-C50C-407E-A947-70E740481C1C}">
                <a14:useLocalDpi xmlns:a14="http://schemas.microsoft.com/office/drawing/2010/main" val="0"/>
              </a:ext>
              <a:ext uri="{837473B0-CC2E-450A-ABE3-18F120FF3D39}">
                <a1611:picAttrSrcUrl xmlns:a1611="http://schemas.microsoft.com/office/drawing/2016/11/main" r:id="rId7"/>
              </a:ext>
            </a:extLst>
          </a:blip>
          <a:srcRect l="7482" t="11003" r="80922" b="18743"/>
          <a:stretch/>
        </p:blipFill>
        <p:spPr>
          <a:xfrm>
            <a:off x="2307066" y="1020392"/>
            <a:ext cx="217835" cy="3422117"/>
          </a:xfrm>
          <a:prstGeom prst="rect">
            <a:avLst/>
          </a:prstGeom>
        </p:spPr>
      </p:pic>
      <p:pic>
        <p:nvPicPr>
          <p:cNvPr id="28" name="Graphic 27" descr="Close">
            <a:hlinkClick r:id="rId17" action="ppaction://hlinksldjump"/>
            <a:extLst>
              <a:ext uri="{FF2B5EF4-FFF2-40B4-BE49-F238E27FC236}">
                <a16:creationId xmlns:a16="http://schemas.microsoft.com/office/drawing/2014/main" id="{63E6328D-0B4A-0FBA-8AB3-CA02FDAC15D8}"/>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2145927" y="650686"/>
            <a:ext cx="356734" cy="356734"/>
          </a:xfrm>
          <a:prstGeom prst="rect">
            <a:avLst/>
          </a:prstGeom>
        </p:spPr>
      </p:pic>
      <p:sp>
        <p:nvSpPr>
          <p:cNvPr id="45" name="Rectangle 44">
            <a:hlinkClick r:id="rId20" action="ppaction://hlinksldjump"/>
            <a:extLst>
              <a:ext uri="{FF2B5EF4-FFF2-40B4-BE49-F238E27FC236}">
                <a16:creationId xmlns:a16="http://schemas.microsoft.com/office/drawing/2014/main" id="{F7DFFD9F-24EB-EC9F-0F18-6FFAC8F99031}"/>
              </a:ext>
            </a:extLst>
          </p:cNvPr>
          <p:cNvSpPr/>
          <p:nvPr/>
        </p:nvSpPr>
        <p:spPr>
          <a:xfrm>
            <a:off x="1680210" y="4549962"/>
            <a:ext cx="838800" cy="484229"/>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b"/>
          <a:lstStyle/>
          <a:p>
            <a:pPr algn="ctr"/>
            <a:r>
              <a:rPr lang="pl-PL" sz="1100" dirty="0">
                <a:latin typeface="Tahoma" panose="020B0604030504040204" pitchFamily="34" charset="0"/>
                <a:ea typeface="Tahoma" panose="020B0604030504040204" pitchFamily="34" charset="0"/>
                <a:cs typeface="Tahoma" panose="020B0604030504040204" pitchFamily="34" charset="0"/>
              </a:rPr>
              <a:t>Train</a:t>
            </a:r>
          </a:p>
        </p:txBody>
      </p:sp>
      <p:sp>
        <p:nvSpPr>
          <p:cNvPr id="46" name="Rectangle 45">
            <a:hlinkClick r:id="rId21" action="ppaction://hlinksldjump"/>
            <a:extLst>
              <a:ext uri="{FF2B5EF4-FFF2-40B4-BE49-F238E27FC236}">
                <a16:creationId xmlns:a16="http://schemas.microsoft.com/office/drawing/2014/main" id="{A7527D0B-D5B1-471F-548F-EAD3F0663A01}"/>
              </a:ext>
            </a:extLst>
          </p:cNvPr>
          <p:cNvSpPr/>
          <p:nvPr/>
        </p:nvSpPr>
        <p:spPr>
          <a:xfrm>
            <a:off x="-981" y="4549962"/>
            <a:ext cx="838800" cy="484229"/>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b"/>
          <a:lstStyle/>
          <a:p>
            <a:pPr algn="ctr"/>
            <a:r>
              <a:rPr lang="pl-PL" sz="1100" dirty="0" err="1">
                <a:solidFill>
                  <a:schemeClr val="tx1"/>
                </a:solidFill>
                <a:latin typeface="Tahoma" panose="020B0604030504040204" pitchFamily="34" charset="0"/>
                <a:ea typeface="Tahoma" panose="020B0604030504040204" pitchFamily="34" charset="0"/>
                <a:cs typeface="Tahoma" panose="020B0604030504040204" pitchFamily="34" charset="0"/>
              </a:rPr>
              <a:t>Learn</a:t>
            </a:r>
            <a:endParaRPr lang="pl-PL"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47" name="Rectangle 46">
            <a:hlinkClick r:id="rId22" action="ppaction://hlinksldjump"/>
            <a:extLst>
              <a:ext uri="{FF2B5EF4-FFF2-40B4-BE49-F238E27FC236}">
                <a16:creationId xmlns:a16="http://schemas.microsoft.com/office/drawing/2014/main" id="{7DB1471A-9828-A72C-081C-F6F010ABEF9F}"/>
              </a:ext>
            </a:extLst>
          </p:cNvPr>
          <p:cNvSpPr/>
          <p:nvPr/>
        </p:nvSpPr>
        <p:spPr>
          <a:xfrm>
            <a:off x="840281" y="4549962"/>
            <a:ext cx="838800" cy="484229"/>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b"/>
          <a:lstStyle/>
          <a:p>
            <a:pPr algn="ctr"/>
            <a:r>
              <a:rPr lang="pl-PL" sz="1100" dirty="0" err="1">
                <a:latin typeface="Tahoma" panose="020B0604030504040204" pitchFamily="34" charset="0"/>
                <a:ea typeface="Tahoma" panose="020B0604030504040204" pitchFamily="34" charset="0"/>
                <a:cs typeface="Tahoma" panose="020B0604030504040204" pitchFamily="34" charset="0"/>
              </a:rPr>
              <a:t>Add</a:t>
            </a:r>
            <a:r>
              <a:rPr lang="pl-PL" sz="1100" dirty="0">
                <a:latin typeface="Tahoma" panose="020B0604030504040204" pitchFamily="34" charset="0"/>
                <a:ea typeface="Tahoma" panose="020B0604030504040204" pitchFamily="34" charset="0"/>
                <a:cs typeface="Tahoma" panose="020B0604030504040204" pitchFamily="34" charset="0"/>
              </a:rPr>
              <a:t> </a:t>
            </a:r>
            <a:r>
              <a:rPr lang="pl-PL" sz="1100" dirty="0" err="1">
                <a:latin typeface="Tahoma" panose="020B0604030504040204" pitchFamily="34" charset="0"/>
                <a:ea typeface="Tahoma" panose="020B0604030504040204" pitchFamily="34" charset="0"/>
                <a:cs typeface="Tahoma" panose="020B0604030504040204" pitchFamily="34" charset="0"/>
              </a:rPr>
              <a:t>new</a:t>
            </a:r>
            <a:endParaRPr lang="pl-PL" sz="1100" dirty="0">
              <a:latin typeface="Tahoma" panose="020B0604030504040204" pitchFamily="34" charset="0"/>
              <a:ea typeface="Tahoma" panose="020B0604030504040204" pitchFamily="34" charset="0"/>
              <a:cs typeface="Tahoma" panose="020B0604030504040204" pitchFamily="34" charset="0"/>
            </a:endParaRPr>
          </a:p>
        </p:txBody>
      </p:sp>
      <p:pic>
        <p:nvPicPr>
          <p:cNvPr id="50" name="Graphic 49" descr="Graduation cap">
            <a:hlinkClick r:id="rId21" action="ppaction://hlinksldjump"/>
            <a:extLst>
              <a:ext uri="{FF2B5EF4-FFF2-40B4-BE49-F238E27FC236}">
                <a16:creationId xmlns:a16="http://schemas.microsoft.com/office/drawing/2014/main" id="{A1F400F2-01BD-121B-D5BC-F9DD03209F95}"/>
              </a:ext>
            </a:extLst>
          </p:cNvPr>
          <p:cNvPicPr>
            <a:picLocks noChangeAspect="1"/>
          </p:cNvPicPr>
          <p:nvPr/>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273949" y="4525353"/>
            <a:ext cx="333270" cy="380135"/>
          </a:xfrm>
          <a:prstGeom prst="rect">
            <a:avLst/>
          </a:prstGeom>
        </p:spPr>
      </p:pic>
      <p:pic>
        <p:nvPicPr>
          <p:cNvPr id="52" name="Graphic 51" descr="Add">
            <a:hlinkClick r:id="rId22" action="ppaction://hlinksldjump"/>
            <a:extLst>
              <a:ext uri="{FF2B5EF4-FFF2-40B4-BE49-F238E27FC236}">
                <a16:creationId xmlns:a16="http://schemas.microsoft.com/office/drawing/2014/main" id="{753A1617-1FDF-CAD6-AA4D-558FAA7AB91A}"/>
              </a:ext>
            </a:extLst>
          </p:cNvPr>
          <p:cNvPicPr>
            <a:picLocks noChangeAspect="1"/>
          </p:cNvPicPr>
          <p:nvPr/>
        </p:nvPicPr>
        <p:blipFill>
          <a:blip r:embed="rId25">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1101862" y="4582700"/>
            <a:ext cx="315638" cy="265442"/>
          </a:xfrm>
          <a:prstGeom prst="rect">
            <a:avLst/>
          </a:prstGeom>
        </p:spPr>
      </p:pic>
      <p:pic>
        <p:nvPicPr>
          <p:cNvPr id="61" name="Graphic 60" descr="Brain in head">
            <a:hlinkClick r:id="rId20" action="ppaction://hlinksldjump"/>
            <a:extLst>
              <a:ext uri="{FF2B5EF4-FFF2-40B4-BE49-F238E27FC236}">
                <a16:creationId xmlns:a16="http://schemas.microsoft.com/office/drawing/2014/main" id="{F4E56F0A-6641-626F-DF95-382D5677C5AA}"/>
              </a:ext>
            </a:extLst>
          </p:cNvPr>
          <p:cNvPicPr>
            <a:picLocks noChangeAspect="1"/>
          </p:cNvPicPr>
          <p:nvPr/>
        </p:nvPicPr>
        <p:blipFill>
          <a:blip r:embed="rId27">
            <a:extLst>
              <a:ext uri="{28A0092B-C50C-407E-A947-70E740481C1C}">
                <a14:useLocalDpi xmlns:a14="http://schemas.microsoft.com/office/drawing/2010/main" val="0"/>
              </a:ext>
              <a:ext uri="{96DAC541-7B7A-43D3-8B79-37D633B846F1}">
                <asvg:svgBlip xmlns:asvg="http://schemas.microsoft.com/office/drawing/2016/SVG/main" r:embed="rId28"/>
              </a:ext>
            </a:extLst>
          </a:blip>
          <a:stretch>
            <a:fillRect/>
          </a:stretch>
        </p:blipFill>
        <p:spPr>
          <a:xfrm>
            <a:off x="1969300" y="4582700"/>
            <a:ext cx="295158" cy="265443"/>
          </a:xfrm>
          <a:prstGeom prst="rect">
            <a:avLst/>
          </a:prstGeom>
        </p:spPr>
      </p:pic>
      <p:sp>
        <p:nvSpPr>
          <p:cNvPr id="9" name="Rectangle: Single Corner Snipped 8">
            <a:extLst>
              <a:ext uri="{FF2B5EF4-FFF2-40B4-BE49-F238E27FC236}">
                <a16:creationId xmlns:a16="http://schemas.microsoft.com/office/drawing/2014/main" id="{F3268E8B-968C-8238-50C1-C0EEA159F92C}"/>
              </a:ext>
            </a:extLst>
          </p:cNvPr>
          <p:cNvSpPr/>
          <p:nvPr/>
        </p:nvSpPr>
        <p:spPr>
          <a:xfrm>
            <a:off x="370733" y="2305806"/>
            <a:ext cx="1280964" cy="608257"/>
          </a:xfrm>
          <a:prstGeom prst="snip1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l-PL" sz="1200" dirty="0">
                <a:solidFill>
                  <a:schemeClr val="tx1"/>
                </a:solidFill>
                <a:latin typeface="Agency FB" panose="020B0503020202020204" pitchFamily="34" charset="0"/>
                <a:cs typeface="Arial" panose="020B0604020202020204" pitchFamily="34" charset="0"/>
              </a:rPr>
              <a:t>Not a </a:t>
            </a:r>
            <a:r>
              <a:rPr lang="pl-PL" sz="1200" dirty="0" err="1">
                <a:solidFill>
                  <a:schemeClr val="tx1"/>
                </a:solidFill>
                <a:latin typeface="Agency FB" panose="020B0503020202020204" pitchFamily="34" charset="0"/>
                <a:cs typeface="Arial" panose="020B0604020202020204" pitchFamily="34" charset="0"/>
              </a:rPr>
              <a:t>good</a:t>
            </a:r>
            <a:r>
              <a:rPr lang="pl-PL" sz="1200" dirty="0">
                <a:solidFill>
                  <a:schemeClr val="tx1"/>
                </a:solidFill>
                <a:latin typeface="Agency FB" panose="020B0503020202020204" pitchFamily="34" charset="0"/>
                <a:cs typeface="Arial" panose="020B0604020202020204" pitchFamily="34" charset="0"/>
              </a:rPr>
              <a:t> </a:t>
            </a:r>
            <a:r>
              <a:rPr lang="pl-PL" sz="1200" dirty="0" err="1">
                <a:solidFill>
                  <a:schemeClr val="tx1"/>
                </a:solidFill>
                <a:latin typeface="Agency FB" panose="020B0503020202020204" pitchFamily="34" charset="0"/>
                <a:cs typeface="Arial" panose="020B0604020202020204" pitchFamily="34" charset="0"/>
              </a:rPr>
              <a:t>result</a:t>
            </a:r>
            <a:r>
              <a:rPr lang="pl-PL" sz="1200" dirty="0">
                <a:solidFill>
                  <a:schemeClr val="tx1"/>
                </a:solidFill>
                <a:latin typeface="Agency FB" panose="020B0503020202020204" pitchFamily="34" charset="0"/>
                <a:cs typeface="Arial" panose="020B0604020202020204" pitchFamily="34" charset="0"/>
              </a:rPr>
              <a:t> !</a:t>
            </a:r>
          </a:p>
        </p:txBody>
      </p:sp>
      <p:pic>
        <p:nvPicPr>
          <p:cNvPr id="11" name="Graphic 10" descr="Paper">
            <a:extLst>
              <a:ext uri="{FF2B5EF4-FFF2-40B4-BE49-F238E27FC236}">
                <a16:creationId xmlns:a16="http://schemas.microsoft.com/office/drawing/2014/main" id="{015A26D3-3A06-DDCA-7B98-0D9EDFA7E5E5}"/>
              </a:ext>
            </a:extLst>
          </p:cNvPr>
          <p:cNvPicPr>
            <a:picLocks noChangeAspect="1"/>
          </p:cNvPicPr>
          <p:nvPr/>
        </p:nvPicPr>
        <p:blipFill>
          <a:blip r:embed="rId29">
            <a:extLst>
              <a:ext uri="{28A0092B-C50C-407E-A947-70E740481C1C}">
                <a14:useLocalDpi xmlns:a14="http://schemas.microsoft.com/office/drawing/2010/main" val="0"/>
              </a:ext>
              <a:ext uri="{96DAC541-7B7A-43D3-8B79-37D633B846F1}">
                <asvg:svgBlip xmlns:asvg="http://schemas.microsoft.com/office/drawing/2016/SVG/main" r:embed="rId30"/>
              </a:ext>
            </a:extLst>
          </a:blip>
          <a:stretch>
            <a:fillRect/>
          </a:stretch>
        </p:blipFill>
        <p:spPr>
          <a:xfrm>
            <a:off x="1770279" y="2451617"/>
            <a:ext cx="431853" cy="431853"/>
          </a:xfrm>
          <a:prstGeom prst="rect">
            <a:avLst/>
          </a:prstGeom>
        </p:spPr>
      </p:pic>
    </p:spTree>
    <p:extLst>
      <p:ext uri="{BB962C8B-B14F-4D97-AF65-F5344CB8AC3E}">
        <p14:creationId xmlns:p14="http://schemas.microsoft.com/office/powerpoint/2010/main" val="12944965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BF9F4"/>
        </a:solidFill>
        <a:effectLst/>
      </p:bgPr>
    </p:bg>
    <p:spTree>
      <p:nvGrpSpPr>
        <p:cNvPr id="1" name=""/>
        <p:cNvGrpSpPr/>
        <p:nvPr/>
      </p:nvGrpSpPr>
      <p:grpSpPr>
        <a:xfrm>
          <a:off x="0" y="0"/>
          <a:ext cx="0" cy="0"/>
          <a:chOff x="0" y="0"/>
          <a:chExt cx="0" cy="0"/>
        </a:xfrm>
      </p:grpSpPr>
      <p:sp>
        <p:nvSpPr>
          <p:cNvPr id="69" name="Rectangle: Rounded Corners 68">
            <a:extLst>
              <a:ext uri="{FF2B5EF4-FFF2-40B4-BE49-F238E27FC236}">
                <a16:creationId xmlns:a16="http://schemas.microsoft.com/office/drawing/2014/main" id="{38F6A879-93C2-950E-6361-883B1B9954D6}"/>
              </a:ext>
            </a:extLst>
          </p:cNvPr>
          <p:cNvSpPr/>
          <p:nvPr/>
        </p:nvSpPr>
        <p:spPr>
          <a:xfrm>
            <a:off x="1" y="1115101"/>
            <a:ext cx="2442210" cy="217834"/>
          </a:xfrm>
          <a:prstGeom prst="roundRect">
            <a:avLst>
              <a:gd name="adj" fmla="val 0"/>
            </a:avLst>
          </a:prstGeom>
          <a:gradFill flip="none" rotWithShape="1">
            <a:gsLst>
              <a:gs pos="0">
                <a:schemeClr val="bg2">
                  <a:alpha val="0"/>
                </a:schemeClr>
              </a:gs>
              <a:gs pos="81000">
                <a:schemeClr val="bg2">
                  <a:alpha val="50000"/>
                </a:schemeClr>
              </a:gs>
              <a:gs pos="100000">
                <a:schemeClr val="bg2"/>
              </a:gs>
            </a:gsLst>
            <a:lin ang="10800000" scaled="1"/>
            <a:tileRect/>
          </a:gradFill>
          <a:ln cap="rnd" cmpd="sng">
            <a:noFill/>
          </a:ln>
          <a:effectLst>
            <a:softEdge rad="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pl-PL" sz="800" dirty="0" err="1">
                <a:solidFill>
                  <a:schemeClr val="tx1"/>
                </a:solidFill>
                <a:latin typeface="Tahoma" panose="020B0604030504040204" pitchFamily="34" charset="0"/>
                <a:ea typeface="Tahoma" panose="020B0604030504040204" pitchFamily="34" charset="0"/>
                <a:cs typeface="Tahoma" panose="020B0604030504040204" pitchFamily="34" charset="0"/>
              </a:rPr>
              <a:t>Heat</a:t>
            </a:r>
            <a:r>
              <a:rPr lang="pl-PL" sz="800" dirty="0">
                <a:solidFill>
                  <a:schemeClr val="tx1"/>
                </a:solidFill>
                <a:latin typeface="Tahoma" panose="020B0604030504040204" pitchFamily="34" charset="0"/>
                <a:ea typeface="Tahoma" panose="020B0604030504040204" pitchFamily="34" charset="0"/>
                <a:cs typeface="Tahoma" panose="020B0604030504040204" pitchFamily="34" charset="0"/>
              </a:rPr>
              <a:t> Transfer Basics</a:t>
            </a:r>
          </a:p>
        </p:txBody>
      </p:sp>
      <p:sp>
        <p:nvSpPr>
          <p:cNvPr id="10" name="Rectangle: Rounded Corners 9">
            <a:extLst>
              <a:ext uri="{FF2B5EF4-FFF2-40B4-BE49-F238E27FC236}">
                <a16:creationId xmlns:a16="http://schemas.microsoft.com/office/drawing/2014/main" id="{E776BEE0-D408-8AEC-E2D4-D1CC357329AF}"/>
              </a:ext>
            </a:extLst>
          </p:cNvPr>
          <p:cNvSpPr/>
          <p:nvPr/>
        </p:nvSpPr>
        <p:spPr>
          <a:xfrm>
            <a:off x="31060" y="265550"/>
            <a:ext cx="742848" cy="241300"/>
          </a:xfrm>
          <a:prstGeom prst="roundRect">
            <a:avLst>
              <a:gd name="adj" fmla="val 33509"/>
            </a:avLst>
          </a:prstGeom>
          <a:solidFill>
            <a:schemeClr val="accent4">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endParaRPr lang="pl-PL" sz="800" dirty="0">
              <a:latin typeface="Tahoma" panose="020B0604030504040204" pitchFamily="34" charset="0"/>
              <a:ea typeface="Tahoma" panose="020B0604030504040204" pitchFamily="34" charset="0"/>
              <a:cs typeface="Tahoma" panose="020B0604030504040204" pitchFamily="34" charset="0"/>
            </a:endParaRPr>
          </a:p>
        </p:txBody>
      </p:sp>
      <p:sp>
        <p:nvSpPr>
          <p:cNvPr id="5" name="Rectangle 4">
            <a:extLst>
              <a:ext uri="{FF2B5EF4-FFF2-40B4-BE49-F238E27FC236}">
                <a16:creationId xmlns:a16="http://schemas.microsoft.com/office/drawing/2014/main" id="{2EC90127-CCFA-B40B-0C59-95B6B9974059}"/>
              </a:ext>
            </a:extLst>
          </p:cNvPr>
          <p:cNvSpPr/>
          <p:nvPr/>
        </p:nvSpPr>
        <p:spPr>
          <a:xfrm>
            <a:off x="0" y="278296"/>
            <a:ext cx="584200" cy="2413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pl-PL" sz="16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lvl</a:t>
            </a:r>
            <a:r>
              <a:rPr lang="pl-PL" sz="1600" dirty="0">
                <a:solidFill>
                  <a:schemeClr val="tx1"/>
                </a:solidFill>
                <a:latin typeface="Open sans" panose="020B0606030504020204" pitchFamily="34" charset="0"/>
                <a:ea typeface="Open sans" panose="020B0606030504020204" pitchFamily="34" charset="0"/>
                <a:cs typeface="Open sans" panose="020B0606030504020204" pitchFamily="34" charset="0"/>
              </a:rPr>
              <a:t> 3</a:t>
            </a:r>
          </a:p>
        </p:txBody>
      </p:sp>
      <p:sp>
        <p:nvSpPr>
          <p:cNvPr id="7" name="Arrow: Chevron 6">
            <a:extLst>
              <a:ext uri="{FF2B5EF4-FFF2-40B4-BE49-F238E27FC236}">
                <a16:creationId xmlns:a16="http://schemas.microsoft.com/office/drawing/2014/main" id="{E330E8CB-606B-8001-4143-5845E077660A}"/>
              </a:ext>
            </a:extLst>
          </p:cNvPr>
          <p:cNvSpPr/>
          <p:nvPr/>
        </p:nvSpPr>
        <p:spPr>
          <a:xfrm rot="5400000">
            <a:off x="580388" y="319888"/>
            <a:ext cx="120015" cy="158116"/>
          </a:xfrm>
          <a:prstGeom prst="chevron">
            <a:avLst>
              <a:gd name="adj" fmla="val 94220"/>
            </a:avLst>
          </a:prstGeom>
          <a:solidFill>
            <a:schemeClr val="tx1"/>
          </a:solidFill>
          <a:ln>
            <a:solidFill>
              <a:schemeClr val="tx1"/>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pl-PL">
              <a:solidFill>
                <a:schemeClr val="tx1"/>
              </a:solidFill>
            </a:endParaRPr>
          </a:p>
        </p:txBody>
      </p:sp>
      <p:sp>
        <p:nvSpPr>
          <p:cNvPr id="13" name="Rectangle: Rounded Corners 12">
            <a:extLst>
              <a:ext uri="{FF2B5EF4-FFF2-40B4-BE49-F238E27FC236}">
                <a16:creationId xmlns:a16="http://schemas.microsoft.com/office/drawing/2014/main" id="{97BCA11B-0E32-9738-5A30-720921652565}"/>
              </a:ext>
            </a:extLst>
          </p:cNvPr>
          <p:cNvSpPr/>
          <p:nvPr/>
        </p:nvSpPr>
        <p:spPr>
          <a:xfrm>
            <a:off x="888258" y="273336"/>
            <a:ext cx="742848" cy="241300"/>
          </a:xfrm>
          <a:prstGeom prst="roundRect">
            <a:avLst>
              <a:gd name="adj" fmla="val 33509"/>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endParaRPr lang="pl-PL" sz="800" dirty="0">
              <a:latin typeface="Tahoma" panose="020B0604030504040204" pitchFamily="34" charset="0"/>
              <a:ea typeface="Tahoma" panose="020B0604030504040204" pitchFamily="34" charset="0"/>
              <a:cs typeface="Tahoma" panose="020B0604030504040204" pitchFamily="34" charset="0"/>
            </a:endParaRPr>
          </a:p>
        </p:txBody>
      </p:sp>
      <p:sp>
        <p:nvSpPr>
          <p:cNvPr id="14" name="Rectangle: Rounded Corners 13">
            <a:extLst>
              <a:ext uri="{FF2B5EF4-FFF2-40B4-BE49-F238E27FC236}">
                <a16:creationId xmlns:a16="http://schemas.microsoft.com/office/drawing/2014/main" id="{B898B335-9131-C04C-6159-FC32BA1D4332}"/>
              </a:ext>
            </a:extLst>
          </p:cNvPr>
          <p:cNvSpPr/>
          <p:nvPr/>
        </p:nvSpPr>
        <p:spPr>
          <a:xfrm>
            <a:off x="1745455" y="273336"/>
            <a:ext cx="742848" cy="241300"/>
          </a:xfrm>
          <a:prstGeom prst="roundRect">
            <a:avLst>
              <a:gd name="adj" fmla="val 33509"/>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endParaRPr lang="pl-PL" sz="800" dirty="0">
              <a:latin typeface="Tahoma" panose="020B0604030504040204" pitchFamily="34" charset="0"/>
              <a:ea typeface="Tahoma" panose="020B0604030504040204" pitchFamily="34" charset="0"/>
              <a:cs typeface="Tahoma" panose="020B0604030504040204" pitchFamily="34" charset="0"/>
            </a:endParaRPr>
          </a:p>
        </p:txBody>
      </p:sp>
      <p:pic>
        <p:nvPicPr>
          <p:cNvPr id="16" name="Picture 15">
            <a:extLst>
              <a:ext uri="{FF2B5EF4-FFF2-40B4-BE49-F238E27FC236}">
                <a16:creationId xmlns:a16="http://schemas.microsoft.com/office/drawing/2014/main" id="{37790D67-474D-3D24-8564-B5F8842CC508}"/>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895736" y="298154"/>
            <a:ext cx="255551" cy="191663"/>
          </a:xfrm>
          <a:prstGeom prst="rect">
            <a:avLst/>
          </a:prstGeom>
        </p:spPr>
      </p:pic>
      <p:sp>
        <p:nvSpPr>
          <p:cNvPr id="18" name="Rectangle 17">
            <a:extLst>
              <a:ext uri="{FF2B5EF4-FFF2-40B4-BE49-F238E27FC236}">
                <a16:creationId xmlns:a16="http://schemas.microsoft.com/office/drawing/2014/main" id="{66C65F6E-DF45-A5F9-3D54-FB17661AE7A0}"/>
              </a:ext>
            </a:extLst>
          </p:cNvPr>
          <p:cNvSpPr/>
          <p:nvPr/>
        </p:nvSpPr>
        <p:spPr>
          <a:xfrm>
            <a:off x="1075977" y="273336"/>
            <a:ext cx="584200" cy="2413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pl-PL" sz="16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Eng</a:t>
            </a:r>
            <a:endParaRPr lang="pl-PL" sz="16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19" name="Graphic 18" descr="Daily calendar">
            <a:extLst>
              <a:ext uri="{FF2B5EF4-FFF2-40B4-BE49-F238E27FC236}">
                <a16:creationId xmlns:a16="http://schemas.microsoft.com/office/drawing/2014/main" id="{FAECFFC1-748F-E9A8-B82A-0000BBB7634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771955" y="287140"/>
            <a:ext cx="198120" cy="198120"/>
          </a:xfrm>
          <a:prstGeom prst="rect">
            <a:avLst/>
          </a:prstGeom>
        </p:spPr>
      </p:pic>
      <p:sp>
        <p:nvSpPr>
          <p:cNvPr id="20" name="Rectangle 19">
            <a:extLst>
              <a:ext uri="{FF2B5EF4-FFF2-40B4-BE49-F238E27FC236}">
                <a16:creationId xmlns:a16="http://schemas.microsoft.com/office/drawing/2014/main" id="{4337F17A-ADAE-9100-3EE1-2BB529E9ECD4}"/>
              </a:ext>
            </a:extLst>
          </p:cNvPr>
          <p:cNvSpPr/>
          <p:nvPr/>
        </p:nvSpPr>
        <p:spPr>
          <a:xfrm>
            <a:off x="1930603" y="273336"/>
            <a:ext cx="584200" cy="2413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pl-PL" sz="1600" dirty="0">
                <a:solidFill>
                  <a:schemeClr val="tx1"/>
                </a:solidFill>
                <a:latin typeface="Open sans" panose="020B0606030504020204" pitchFamily="34" charset="0"/>
                <a:ea typeface="Open sans" panose="020B0606030504020204" pitchFamily="34" charset="0"/>
                <a:cs typeface="Open sans" panose="020B0606030504020204" pitchFamily="34" charset="0"/>
              </a:rPr>
              <a:t>22h</a:t>
            </a:r>
          </a:p>
        </p:txBody>
      </p:sp>
      <p:sp>
        <p:nvSpPr>
          <p:cNvPr id="22" name="Rectangle 21">
            <a:extLst>
              <a:ext uri="{FF2B5EF4-FFF2-40B4-BE49-F238E27FC236}">
                <a16:creationId xmlns:a16="http://schemas.microsoft.com/office/drawing/2014/main" id="{474F5A12-F0B3-18C5-D640-875507FD3ABD}"/>
              </a:ext>
            </a:extLst>
          </p:cNvPr>
          <p:cNvSpPr/>
          <p:nvPr/>
        </p:nvSpPr>
        <p:spPr>
          <a:xfrm>
            <a:off x="1259681" y="673100"/>
            <a:ext cx="1285081" cy="396240"/>
          </a:xfrm>
          <a:prstGeom prst="rect">
            <a:avLst/>
          </a:prstGeom>
          <a:noFill/>
          <a:ln w="9525">
            <a:gradFill flip="none" rotWithShape="1">
              <a:gsLst>
                <a:gs pos="71000">
                  <a:schemeClr val="accent1">
                    <a:lumMod val="45000"/>
                    <a:lumOff val="55000"/>
                    <a:alpha val="0"/>
                  </a:schemeClr>
                </a:gs>
                <a:gs pos="100000">
                  <a:schemeClr val="bg1">
                    <a:lumMod val="50000"/>
                  </a:schemeClr>
                </a:gs>
              </a:gsLst>
              <a:lin ang="5400000" scaled="1"/>
              <a:tileRect/>
            </a:gra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pl-PL" sz="1600" dirty="0">
                <a:latin typeface="Open sans" panose="020B0606030504020204" pitchFamily="34" charset="0"/>
                <a:ea typeface="Open sans" panose="020B0606030504020204" pitchFamily="34" charset="0"/>
                <a:cs typeface="Open sans" panose="020B0606030504020204" pitchFamily="34" charset="0"/>
              </a:rPr>
              <a:t>Video</a:t>
            </a:r>
          </a:p>
        </p:txBody>
      </p:sp>
      <p:sp>
        <p:nvSpPr>
          <p:cNvPr id="21" name="Rectangle 20">
            <a:extLst>
              <a:ext uri="{FF2B5EF4-FFF2-40B4-BE49-F238E27FC236}">
                <a16:creationId xmlns:a16="http://schemas.microsoft.com/office/drawing/2014/main" id="{F8EB65DC-362D-69F0-CE25-4A6EDE0B1E7D}"/>
              </a:ext>
            </a:extLst>
          </p:cNvPr>
          <p:cNvSpPr/>
          <p:nvPr/>
        </p:nvSpPr>
        <p:spPr>
          <a:xfrm>
            <a:off x="-25400" y="673100"/>
            <a:ext cx="1285081" cy="396240"/>
          </a:xfrm>
          <a:prstGeom prst="rect">
            <a:avLst/>
          </a:prstGeom>
          <a:noFill/>
          <a:ln w="9525">
            <a:gradFill flip="none" rotWithShape="1">
              <a:gsLst>
                <a:gs pos="72000">
                  <a:srgbClr val="8238BA">
                    <a:alpha val="0"/>
                  </a:srgbClr>
                </a:gs>
                <a:gs pos="100000">
                  <a:srgbClr val="8238BA"/>
                </a:gs>
              </a:gsLst>
              <a:lin ang="5400000" scaled="1"/>
              <a:tileRect/>
            </a:gra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pl-PL" dirty="0" err="1">
                <a:latin typeface="Open sans" panose="020B0606030504020204" pitchFamily="34" charset="0"/>
                <a:ea typeface="Open sans" panose="020B0606030504020204" pitchFamily="34" charset="0"/>
                <a:cs typeface="Open sans" panose="020B0606030504020204" pitchFamily="34" charset="0"/>
              </a:rPr>
              <a:t>Path</a:t>
            </a:r>
            <a:endParaRPr lang="pl-PL" dirty="0">
              <a:latin typeface="Open sans" panose="020B0606030504020204" pitchFamily="34" charset="0"/>
              <a:ea typeface="Open sans" panose="020B0606030504020204" pitchFamily="34" charset="0"/>
              <a:cs typeface="Open sans" panose="020B0606030504020204" pitchFamily="34" charset="0"/>
            </a:endParaRPr>
          </a:p>
        </p:txBody>
      </p:sp>
      <p:sp>
        <p:nvSpPr>
          <p:cNvPr id="31" name="Rectangle: Rounded Corners 30">
            <a:extLst>
              <a:ext uri="{FF2B5EF4-FFF2-40B4-BE49-F238E27FC236}">
                <a16:creationId xmlns:a16="http://schemas.microsoft.com/office/drawing/2014/main" id="{95F73F7D-7D00-E7F0-CABC-5A7A9E98422D}"/>
              </a:ext>
            </a:extLst>
          </p:cNvPr>
          <p:cNvSpPr/>
          <p:nvPr/>
        </p:nvSpPr>
        <p:spPr>
          <a:xfrm>
            <a:off x="831532" y="1409700"/>
            <a:ext cx="856298" cy="403860"/>
          </a:xfrm>
          <a:prstGeom prst="roundRect">
            <a:avLst>
              <a:gd name="adj" fmla="val 50000"/>
            </a:avLst>
          </a:prstGeom>
          <a:solidFill>
            <a:srgbClr val="92D050"/>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l-PL" sz="800" dirty="0" err="1">
                <a:latin typeface="Tahoma" panose="020B0604030504040204" pitchFamily="34" charset="0"/>
                <a:ea typeface="Tahoma" panose="020B0604030504040204" pitchFamily="34" charset="0"/>
                <a:cs typeface="Tahoma" panose="020B0604030504040204" pitchFamily="34" charset="0"/>
              </a:rPr>
              <a:t>introduction</a:t>
            </a:r>
            <a:endParaRPr lang="pl-PL" sz="800" dirty="0">
              <a:latin typeface="Tahoma" panose="020B0604030504040204" pitchFamily="34" charset="0"/>
              <a:ea typeface="Tahoma" panose="020B0604030504040204" pitchFamily="34" charset="0"/>
              <a:cs typeface="Tahoma" panose="020B0604030504040204" pitchFamily="34" charset="0"/>
            </a:endParaRPr>
          </a:p>
        </p:txBody>
      </p:sp>
      <p:sp>
        <p:nvSpPr>
          <p:cNvPr id="32" name="Rectangle: Rounded Corners 31">
            <a:extLst>
              <a:ext uri="{FF2B5EF4-FFF2-40B4-BE49-F238E27FC236}">
                <a16:creationId xmlns:a16="http://schemas.microsoft.com/office/drawing/2014/main" id="{B4980D99-DFE3-5613-5D2A-E3B1E6DBF83A}"/>
              </a:ext>
            </a:extLst>
          </p:cNvPr>
          <p:cNvSpPr/>
          <p:nvPr/>
        </p:nvSpPr>
        <p:spPr>
          <a:xfrm>
            <a:off x="831532" y="2049780"/>
            <a:ext cx="856298" cy="403860"/>
          </a:xfrm>
          <a:prstGeom prst="roundRect">
            <a:avLst>
              <a:gd name="adj" fmla="val 23271"/>
            </a:avLst>
          </a:prstGeom>
          <a:solidFill>
            <a:srgbClr val="92D050"/>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l-PL" sz="800" dirty="0">
                <a:latin typeface="Tahoma" panose="020B0604030504040204" pitchFamily="34" charset="0"/>
                <a:ea typeface="Tahoma" panose="020B0604030504040204" pitchFamily="34" charset="0"/>
                <a:cs typeface="Tahoma" panose="020B0604030504040204" pitchFamily="34" charset="0"/>
              </a:rPr>
              <a:t>1st law of </a:t>
            </a:r>
            <a:r>
              <a:rPr lang="pl-PL" sz="800" dirty="0" err="1">
                <a:latin typeface="Tahoma" panose="020B0604030504040204" pitchFamily="34" charset="0"/>
                <a:ea typeface="Tahoma" panose="020B0604030504040204" pitchFamily="34" charset="0"/>
                <a:cs typeface="Tahoma" panose="020B0604030504040204" pitchFamily="34" charset="0"/>
              </a:rPr>
              <a:t>thermo</a:t>
            </a:r>
            <a:r>
              <a:rPr lang="pl-PL" sz="800" dirty="0">
                <a:latin typeface="Tahoma" panose="020B0604030504040204" pitchFamily="34" charset="0"/>
                <a:ea typeface="Tahoma" panose="020B0604030504040204" pitchFamily="34" charset="0"/>
                <a:cs typeface="Tahoma" panose="020B0604030504040204" pitchFamily="34" charset="0"/>
              </a:rPr>
              <a:t>.</a:t>
            </a:r>
          </a:p>
        </p:txBody>
      </p:sp>
      <p:sp>
        <p:nvSpPr>
          <p:cNvPr id="33" name="Rectangle: Rounded Corners 32">
            <a:extLst>
              <a:ext uri="{FF2B5EF4-FFF2-40B4-BE49-F238E27FC236}">
                <a16:creationId xmlns:a16="http://schemas.microsoft.com/office/drawing/2014/main" id="{CC5500E5-26F6-00F4-E4FD-118DF1336D78}"/>
              </a:ext>
            </a:extLst>
          </p:cNvPr>
          <p:cNvSpPr/>
          <p:nvPr/>
        </p:nvSpPr>
        <p:spPr>
          <a:xfrm>
            <a:off x="179070" y="2683986"/>
            <a:ext cx="856298" cy="403860"/>
          </a:xfrm>
          <a:prstGeom prst="roundRect">
            <a:avLst>
              <a:gd name="adj" fmla="val 0"/>
            </a:avLst>
          </a:prstGeom>
          <a:solidFill>
            <a:srgbClr val="92D050"/>
          </a:solidFill>
          <a:ln>
            <a:solidFill>
              <a:srgbClr val="8238B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l-PL" sz="800" dirty="0">
                <a:latin typeface="Tahoma" panose="020B0604030504040204" pitchFamily="34" charset="0"/>
                <a:ea typeface="Tahoma" panose="020B0604030504040204" pitchFamily="34" charset="0"/>
                <a:cs typeface="Tahoma" panose="020B0604030504040204" pitchFamily="34" charset="0"/>
              </a:rPr>
              <a:t>Quiz 1</a:t>
            </a:r>
          </a:p>
        </p:txBody>
      </p:sp>
      <p:sp>
        <p:nvSpPr>
          <p:cNvPr id="34" name="Rectangle: Rounded Corners 33">
            <a:extLst>
              <a:ext uri="{FF2B5EF4-FFF2-40B4-BE49-F238E27FC236}">
                <a16:creationId xmlns:a16="http://schemas.microsoft.com/office/drawing/2014/main" id="{2325A097-9F3E-6EC3-B139-EFCC3D628FBE}"/>
              </a:ext>
            </a:extLst>
          </p:cNvPr>
          <p:cNvSpPr/>
          <p:nvPr/>
        </p:nvSpPr>
        <p:spPr>
          <a:xfrm>
            <a:off x="1505644" y="2683986"/>
            <a:ext cx="856298" cy="403860"/>
          </a:xfrm>
          <a:prstGeom prst="roundRect">
            <a:avLst>
              <a:gd name="adj" fmla="val 24214"/>
            </a:avLst>
          </a:prstGeom>
          <a:solidFill>
            <a:srgbClr val="92D050"/>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l-PL" sz="800" dirty="0">
                <a:latin typeface="Tahoma" panose="020B0604030504040204" pitchFamily="34" charset="0"/>
                <a:ea typeface="Tahoma" panose="020B0604030504040204" pitchFamily="34" charset="0"/>
                <a:cs typeface="Tahoma" panose="020B0604030504040204" pitchFamily="34" charset="0"/>
              </a:rPr>
              <a:t>Fourier law</a:t>
            </a:r>
          </a:p>
        </p:txBody>
      </p:sp>
      <p:cxnSp>
        <p:nvCxnSpPr>
          <p:cNvPr id="35" name="Straight Connector 34">
            <a:extLst>
              <a:ext uri="{FF2B5EF4-FFF2-40B4-BE49-F238E27FC236}">
                <a16:creationId xmlns:a16="http://schemas.microsoft.com/office/drawing/2014/main" id="{1ADBF07D-8A80-C978-A1C1-618AD6D5AA80}"/>
              </a:ext>
            </a:extLst>
          </p:cNvPr>
          <p:cNvCxnSpPr>
            <a:stCxn id="31" idx="2"/>
            <a:endCxn id="32" idx="0"/>
          </p:cNvCxnSpPr>
          <p:nvPr/>
        </p:nvCxnSpPr>
        <p:spPr>
          <a:xfrm>
            <a:off x="1259681" y="1813560"/>
            <a:ext cx="0" cy="236220"/>
          </a:xfrm>
          <a:prstGeom prst="line">
            <a:avLst/>
          </a:prstGeom>
          <a:ln w="28575">
            <a:solidFill>
              <a:schemeClr val="bg1">
                <a:lumMod val="6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F49E537B-3353-033D-B5A7-6DF66DCAE1A4}"/>
              </a:ext>
            </a:extLst>
          </p:cNvPr>
          <p:cNvCxnSpPr>
            <a:cxnSpLocks/>
            <a:stCxn id="32" idx="2"/>
          </p:cNvCxnSpPr>
          <p:nvPr/>
        </p:nvCxnSpPr>
        <p:spPr>
          <a:xfrm>
            <a:off x="1259681" y="2453640"/>
            <a:ext cx="0" cy="118110"/>
          </a:xfrm>
          <a:prstGeom prst="line">
            <a:avLst/>
          </a:prstGeom>
          <a:ln w="28575">
            <a:solidFill>
              <a:schemeClr val="bg1">
                <a:lumMod val="6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118DFB35-B635-DF5A-73B1-1C1759D5864D}"/>
              </a:ext>
            </a:extLst>
          </p:cNvPr>
          <p:cNvCxnSpPr>
            <a:cxnSpLocks/>
          </p:cNvCxnSpPr>
          <p:nvPr/>
        </p:nvCxnSpPr>
        <p:spPr>
          <a:xfrm>
            <a:off x="596265" y="2571750"/>
            <a:ext cx="1367790" cy="0"/>
          </a:xfrm>
          <a:prstGeom prst="line">
            <a:avLst/>
          </a:prstGeom>
          <a:ln w="28575">
            <a:solidFill>
              <a:schemeClr val="bg1">
                <a:lumMod val="6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4C47FC1F-9483-F866-58C4-512DD39FE11E}"/>
              </a:ext>
            </a:extLst>
          </p:cNvPr>
          <p:cNvCxnSpPr>
            <a:cxnSpLocks/>
            <a:stCxn id="33" idx="0"/>
          </p:cNvCxnSpPr>
          <p:nvPr/>
        </p:nvCxnSpPr>
        <p:spPr>
          <a:xfrm flipV="1">
            <a:off x="607219" y="2571750"/>
            <a:ext cx="0" cy="112236"/>
          </a:xfrm>
          <a:prstGeom prst="line">
            <a:avLst/>
          </a:prstGeom>
          <a:ln w="28575">
            <a:solidFill>
              <a:schemeClr val="bg1">
                <a:lumMod val="6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4E996BE0-E16B-AE22-794F-FD87885D4DC9}"/>
              </a:ext>
            </a:extLst>
          </p:cNvPr>
          <p:cNvCxnSpPr>
            <a:cxnSpLocks/>
          </p:cNvCxnSpPr>
          <p:nvPr/>
        </p:nvCxnSpPr>
        <p:spPr>
          <a:xfrm flipV="1">
            <a:off x="1935842" y="2571750"/>
            <a:ext cx="0" cy="112236"/>
          </a:xfrm>
          <a:prstGeom prst="line">
            <a:avLst/>
          </a:prstGeom>
          <a:ln w="28575">
            <a:solidFill>
              <a:schemeClr val="bg1">
                <a:lumMod val="65000"/>
              </a:schemeClr>
            </a:solidFill>
            <a:prstDash val="sysDot"/>
          </a:ln>
        </p:spPr>
        <p:style>
          <a:lnRef idx="1">
            <a:schemeClr val="accent1"/>
          </a:lnRef>
          <a:fillRef idx="0">
            <a:schemeClr val="accent1"/>
          </a:fillRef>
          <a:effectRef idx="0">
            <a:schemeClr val="accent1"/>
          </a:effectRef>
          <a:fontRef idx="minor">
            <a:schemeClr val="tx1"/>
          </a:fontRef>
        </p:style>
      </p:cxnSp>
      <p:pic>
        <p:nvPicPr>
          <p:cNvPr id="48" name="Picture 47">
            <a:extLst>
              <a:ext uri="{FF2B5EF4-FFF2-40B4-BE49-F238E27FC236}">
                <a16:creationId xmlns:a16="http://schemas.microsoft.com/office/drawing/2014/main" id="{EB5D4CC4-BC74-E5CD-D06B-92FFCF3F6A6F}"/>
              </a:ext>
            </a:extLst>
          </p:cNvPr>
          <p:cNvPicPr>
            <a:picLocks noChangeAspect="1"/>
          </p:cNvPicPr>
          <p:nvPr/>
        </p:nvPicPr>
        <p:blipFill rotWithShape="1">
          <a:blip r:embed="rId6">
            <a:clrChange>
              <a:clrFrom>
                <a:srgbClr val="F7F7F7"/>
              </a:clrFrom>
              <a:clrTo>
                <a:srgbClr val="F7F7F7">
                  <a:alpha val="0"/>
                </a:srgbClr>
              </a:clrTo>
            </a:clrChange>
            <a:extLst>
              <a:ext uri="{28A0092B-C50C-407E-A947-70E740481C1C}">
                <a14:useLocalDpi xmlns:a14="http://schemas.microsoft.com/office/drawing/2010/main" val="0"/>
              </a:ext>
              <a:ext uri="{837473B0-CC2E-450A-ABE3-18F120FF3D39}">
                <a1611:picAttrSrcUrl xmlns:a1611="http://schemas.microsoft.com/office/drawing/2016/11/main" r:id="rId7"/>
              </a:ext>
            </a:extLst>
          </a:blip>
          <a:srcRect l="7482" t="11003" r="80922" b="18743"/>
          <a:stretch/>
        </p:blipFill>
        <p:spPr>
          <a:xfrm>
            <a:off x="2320448" y="1094002"/>
            <a:ext cx="217835" cy="3422117"/>
          </a:xfrm>
          <a:prstGeom prst="rect">
            <a:avLst/>
          </a:prstGeom>
        </p:spPr>
      </p:pic>
      <p:pic>
        <p:nvPicPr>
          <p:cNvPr id="49" name="Picture 48">
            <a:extLst>
              <a:ext uri="{FF2B5EF4-FFF2-40B4-BE49-F238E27FC236}">
                <a16:creationId xmlns:a16="http://schemas.microsoft.com/office/drawing/2014/main" id="{D83E1C36-29A5-C72A-B3E1-5EB068FC3DA2}"/>
              </a:ext>
            </a:extLst>
          </p:cNvPr>
          <p:cNvPicPr>
            <a:picLocks noChangeAspect="1"/>
          </p:cNvPicPr>
          <p:nvPr/>
        </p:nvPicPr>
        <p:blipFill rotWithShape="1">
          <a:blip r:embed="rId6">
            <a:clrChange>
              <a:clrFrom>
                <a:srgbClr val="F7F7F7"/>
              </a:clrFrom>
              <a:clrTo>
                <a:srgbClr val="F7F7F7">
                  <a:alpha val="0"/>
                </a:srgbClr>
              </a:clrTo>
            </a:clrChange>
            <a:extLst>
              <a:ext uri="{28A0092B-C50C-407E-A947-70E740481C1C}">
                <a14:useLocalDpi xmlns:a14="http://schemas.microsoft.com/office/drawing/2010/main" val="0"/>
              </a:ext>
              <a:ext uri="{837473B0-CC2E-450A-ABE3-18F120FF3D39}">
                <a1611:picAttrSrcUrl xmlns:a1611="http://schemas.microsoft.com/office/drawing/2016/11/main" r:id="rId7"/>
              </a:ext>
            </a:extLst>
          </a:blip>
          <a:srcRect l="7482" t="11003" r="80922" b="18743"/>
          <a:stretch/>
        </p:blipFill>
        <p:spPr>
          <a:xfrm rot="16200000">
            <a:off x="1150764" y="3255447"/>
            <a:ext cx="217835" cy="2595456"/>
          </a:xfrm>
          <a:prstGeom prst="rect">
            <a:avLst/>
          </a:prstGeom>
        </p:spPr>
      </p:pic>
      <p:pic>
        <p:nvPicPr>
          <p:cNvPr id="51" name="Graphic 50" descr="Zoom in">
            <a:extLst>
              <a:ext uri="{FF2B5EF4-FFF2-40B4-BE49-F238E27FC236}">
                <a16:creationId xmlns:a16="http://schemas.microsoft.com/office/drawing/2014/main" id="{94F91AC5-7693-90EB-2818-20FD2A08075E}"/>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6095" y="3827214"/>
            <a:ext cx="240049" cy="240049"/>
          </a:xfrm>
          <a:prstGeom prst="rect">
            <a:avLst/>
          </a:prstGeom>
        </p:spPr>
      </p:pic>
      <p:pic>
        <p:nvPicPr>
          <p:cNvPr id="53" name="Graphic 52" descr="Zoom out">
            <a:extLst>
              <a:ext uri="{FF2B5EF4-FFF2-40B4-BE49-F238E27FC236}">
                <a16:creationId xmlns:a16="http://schemas.microsoft.com/office/drawing/2014/main" id="{E1EB3EC0-45C2-A216-C79B-9D1DCDE853B9}"/>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33900" y="4104304"/>
            <a:ext cx="240049" cy="240049"/>
          </a:xfrm>
          <a:prstGeom prst="rect">
            <a:avLst/>
          </a:prstGeom>
        </p:spPr>
      </p:pic>
      <p:sp>
        <p:nvSpPr>
          <p:cNvPr id="54" name="Rectangle 53">
            <a:extLst>
              <a:ext uri="{FF2B5EF4-FFF2-40B4-BE49-F238E27FC236}">
                <a16:creationId xmlns:a16="http://schemas.microsoft.com/office/drawing/2014/main" id="{14182DD1-962C-E8F0-E546-F458D5F1567F}"/>
              </a:ext>
            </a:extLst>
          </p:cNvPr>
          <p:cNvSpPr/>
          <p:nvPr/>
        </p:nvSpPr>
        <p:spPr>
          <a:xfrm>
            <a:off x="2840" y="4081221"/>
            <a:ext cx="302260" cy="279400"/>
          </a:xfrm>
          <a:prstGeom prst="rect">
            <a:avLst/>
          </a:prstGeom>
          <a:noFill/>
          <a:ln w="3175">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55" name="Rectangle 54">
            <a:extLst>
              <a:ext uri="{FF2B5EF4-FFF2-40B4-BE49-F238E27FC236}">
                <a16:creationId xmlns:a16="http://schemas.microsoft.com/office/drawing/2014/main" id="{3712A727-A098-B7AE-E009-572E0F5F1F84}"/>
              </a:ext>
            </a:extLst>
          </p:cNvPr>
          <p:cNvSpPr/>
          <p:nvPr/>
        </p:nvSpPr>
        <p:spPr>
          <a:xfrm>
            <a:off x="1808" y="3799427"/>
            <a:ext cx="302260" cy="279400"/>
          </a:xfrm>
          <a:prstGeom prst="rect">
            <a:avLst/>
          </a:prstGeom>
          <a:noFill/>
          <a:ln w="3175">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6" name="Rectangle: Rounded Corners 5">
            <a:hlinkClick r:id="rId12" action="ppaction://hlinksldjump"/>
            <a:extLst>
              <a:ext uri="{FF2B5EF4-FFF2-40B4-BE49-F238E27FC236}">
                <a16:creationId xmlns:a16="http://schemas.microsoft.com/office/drawing/2014/main" id="{B33C0623-86FD-D2C6-40D0-C60DC8DADADD}"/>
              </a:ext>
            </a:extLst>
          </p:cNvPr>
          <p:cNvSpPr/>
          <p:nvPr/>
        </p:nvSpPr>
        <p:spPr>
          <a:xfrm>
            <a:off x="31060" y="514172"/>
            <a:ext cx="742848" cy="1064199"/>
          </a:xfrm>
          <a:prstGeom prst="roundRect">
            <a:avLst>
              <a:gd name="adj" fmla="val 17096"/>
            </a:avLst>
          </a:prstGeom>
          <a:solidFill>
            <a:schemeClr val="accent4">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pl-PL" sz="1600" dirty="0" err="1">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Lvl</a:t>
            </a:r>
            <a:r>
              <a:rPr lang="pl-PL" sz="1600"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 1</a:t>
            </a:r>
          </a:p>
          <a:p>
            <a:r>
              <a:rPr lang="pl-PL" sz="1600" dirty="0" err="1">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Lvl</a:t>
            </a:r>
            <a:r>
              <a:rPr lang="pl-PL" sz="1600"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 2</a:t>
            </a:r>
          </a:p>
          <a:p>
            <a:r>
              <a:rPr lang="pl-PL" sz="1600" dirty="0" err="1">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Lvl</a:t>
            </a:r>
            <a:r>
              <a:rPr lang="pl-PL" sz="1600"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 4</a:t>
            </a:r>
          </a:p>
          <a:p>
            <a:r>
              <a:rPr lang="pl-PL" sz="1600" dirty="0" err="1">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Lvl</a:t>
            </a:r>
            <a:r>
              <a:rPr lang="pl-PL" sz="1600"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 5</a:t>
            </a:r>
          </a:p>
        </p:txBody>
      </p:sp>
      <p:sp>
        <p:nvSpPr>
          <p:cNvPr id="8" name="Rectangle 7">
            <a:hlinkClick r:id="rId13" action="ppaction://hlinksldjump"/>
            <a:extLst>
              <a:ext uri="{FF2B5EF4-FFF2-40B4-BE49-F238E27FC236}">
                <a16:creationId xmlns:a16="http://schemas.microsoft.com/office/drawing/2014/main" id="{EA04A163-2DBF-8A9B-2D0B-28C85CF18366}"/>
              </a:ext>
            </a:extLst>
          </p:cNvPr>
          <p:cNvSpPr/>
          <p:nvPr/>
        </p:nvSpPr>
        <p:spPr>
          <a:xfrm>
            <a:off x="1680210" y="4549962"/>
            <a:ext cx="838800" cy="484229"/>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b"/>
          <a:lstStyle/>
          <a:p>
            <a:pPr algn="ctr"/>
            <a:r>
              <a:rPr lang="pl-PL" sz="1100" dirty="0">
                <a:latin typeface="Tahoma" panose="020B0604030504040204" pitchFamily="34" charset="0"/>
                <a:ea typeface="Tahoma" panose="020B0604030504040204" pitchFamily="34" charset="0"/>
                <a:cs typeface="Tahoma" panose="020B0604030504040204" pitchFamily="34" charset="0"/>
              </a:rPr>
              <a:t>Train</a:t>
            </a:r>
          </a:p>
        </p:txBody>
      </p:sp>
      <p:sp>
        <p:nvSpPr>
          <p:cNvPr id="9" name="Rectangle 8">
            <a:hlinkClick r:id="rId12" action="ppaction://hlinksldjump"/>
            <a:extLst>
              <a:ext uri="{FF2B5EF4-FFF2-40B4-BE49-F238E27FC236}">
                <a16:creationId xmlns:a16="http://schemas.microsoft.com/office/drawing/2014/main" id="{88705A3E-3F34-E901-B75D-E0CF6F85BB9B}"/>
              </a:ext>
            </a:extLst>
          </p:cNvPr>
          <p:cNvSpPr/>
          <p:nvPr/>
        </p:nvSpPr>
        <p:spPr>
          <a:xfrm>
            <a:off x="-981" y="4549962"/>
            <a:ext cx="838800" cy="484229"/>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b"/>
          <a:lstStyle/>
          <a:p>
            <a:pPr algn="ctr"/>
            <a:r>
              <a:rPr lang="pl-PL" sz="1100" dirty="0" err="1">
                <a:solidFill>
                  <a:schemeClr val="tx1"/>
                </a:solidFill>
                <a:latin typeface="Tahoma" panose="020B0604030504040204" pitchFamily="34" charset="0"/>
                <a:ea typeface="Tahoma" panose="020B0604030504040204" pitchFamily="34" charset="0"/>
                <a:cs typeface="Tahoma" panose="020B0604030504040204" pitchFamily="34" charset="0"/>
              </a:rPr>
              <a:t>Learn</a:t>
            </a:r>
            <a:endParaRPr lang="pl-PL"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11" name="Rectangle 10">
            <a:hlinkClick r:id="rId14" action="ppaction://hlinksldjump"/>
            <a:extLst>
              <a:ext uri="{FF2B5EF4-FFF2-40B4-BE49-F238E27FC236}">
                <a16:creationId xmlns:a16="http://schemas.microsoft.com/office/drawing/2014/main" id="{DE6BFE36-4EA2-29A2-B9C8-BACDDD335B51}"/>
              </a:ext>
            </a:extLst>
          </p:cNvPr>
          <p:cNvSpPr/>
          <p:nvPr/>
        </p:nvSpPr>
        <p:spPr>
          <a:xfrm>
            <a:off x="840281" y="4549962"/>
            <a:ext cx="838800" cy="484229"/>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b"/>
          <a:lstStyle/>
          <a:p>
            <a:pPr algn="ctr"/>
            <a:r>
              <a:rPr lang="pl-PL" sz="1100" dirty="0" err="1">
                <a:latin typeface="Tahoma" panose="020B0604030504040204" pitchFamily="34" charset="0"/>
                <a:ea typeface="Tahoma" panose="020B0604030504040204" pitchFamily="34" charset="0"/>
                <a:cs typeface="Tahoma" panose="020B0604030504040204" pitchFamily="34" charset="0"/>
              </a:rPr>
              <a:t>Add</a:t>
            </a:r>
            <a:r>
              <a:rPr lang="pl-PL" sz="1100" dirty="0">
                <a:latin typeface="Tahoma" panose="020B0604030504040204" pitchFamily="34" charset="0"/>
                <a:ea typeface="Tahoma" panose="020B0604030504040204" pitchFamily="34" charset="0"/>
                <a:cs typeface="Tahoma" panose="020B0604030504040204" pitchFamily="34" charset="0"/>
              </a:rPr>
              <a:t> </a:t>
            </a:r>
            <a:r>
              <a:rPr lang="pl-PL" sz="1100" dirty="0" err="1">
                <a:latin typeface="Tahoma" panose="020B0604030504040204" pitchFamily="34" charset="0"/>
                <a:ea typeface="Tahoma" panose="020B0604030504040204" pitchFamily="34" charset="0"/>
                <a:cs typeface="Tahoma" panose="020B0604030504040204" pitchFamily="34" charset="0"/>
              </a:rPr>
              <a:t>new</a:t>
            </a:r>
            <a:endParaRPr lang="pl-PL" sz="1100" dirty="0">
              <a:latin typeface="Tahoma" panose="020B0604030504040204" pitchFamily="34" charset="0"/>
              <a:ea typeface="Tahoma" panose="020B0604030504040204" pitchFamily="34" charset="0"/>
              <a:cs typeface="Tahoma" panose="020B0604030504040204" pitchFamily="34" charset="0"/>
            </a:endParaRPr>
          </a:p>
        </p:txBody>
      </p:sp>
      <p:pic>
        <p:nvPicPr>
          <p:cNvPr id="12" name="Graphic 11" descr="Graduation cap">
            <a:hlinkClick r:id="rId12" action="ppaction://hlinksldjump"/>
            <a:extLst>
              <a:ext uri="{FF2B5EF4-FFF2-40B4-BE49-F238E27FC236}">
                <a16:creationId xmlns:a16="http://schemas.microsoft.com/office/drawing/2014/main" id="{2F38FC11-58B9-5667-E863-9671916FE738}"/>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273949" y="4525353"/>
            <a:ext cx="333270" cy="380135"/>
          </a:xfrm>
          <a:prstGeom prst="rect">
            <a:avLst/>
          </a:prstGeom>
        </p:spPr>
      </p:pic>
      <p:pic>
        <p:nvPicPr>
          <p:cNvPr id="15" name="Graphic 14" descr="Add">
            <a:hlinkClick r:id="rId14" action="ppaction://hlinksldjump"/>
            <a:extLst>
              <a:ext uri="{FF2B5EF4-FFF2-40B4-BE49-F238E27FC236}">
                <a16:creationId xmlns:a16="http://schemas.microsoft.com/office/drawing/2014/main" id="{77863FC4-4DA2-A97A-1F3C-0FBB186BF568}"/>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1101862" y="4582700"/>
            <a:ext cx="315638" cy="265442"/>
          </a:xfrm>
          <a:prstGeom prst="rect">
            <a:avLst/>
          </a:prstGeom>
        </p:spPr>
      </p:pic>
      <p:pic>
        <p:nvPicPr>
          <p:cNvPr id="17" name="Graphic 16" descr="Brain in head">
            <a:hlinkClick r:id="rId13" action="ppaction://hlinksldjump"/>
            <a:extLst>
              <a:ext uri="{FF2B5EF4-FFF2-40B4-BE49-F238E27FC236}">
                <a16:creationId xmlns:a16="http://schemas.microsoft.com/office/drawing/2014/main" id="{B92F336F-149C-3F79-322A-0EE58CDB81FB}"/>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1969300" y="4582700"/>
            <a:ext cx="295158" cy="265443"/>
          </a:xfrm>
          <a:prstGeom prst="rect">
            <a:avLst/>
          </a:prstGeom>
        </p:spPr>
      </p:pic>
    </p:spTree>
    <p:extLst>
      <p:ext uri="{BB962C8B-B14F-4D97-AF65-F5344CB8AC3E}">
        <p14:creationId xmlns:p14="http://schemas.microsoft.com/office/powerpoint/2010/main" val="367563463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655</TotalTime>
  <Words>2411</Words>
  <Application>Microsoft Office PowerPoint</Application>
  <PresentationFormat>Custom</PresentationFormat>
  <Paragraphs>734</Paragraphs>
  <Slides>49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49</vt:i4>
      </vt:variant>
    </vt:vector>
  </HeadingPairs>
  <TitlesOfParts>
    <vt:vector size="58" baseType="lpstr">
      <vt:lpstr>Agency FB</vt:lpstr>
      <vt:lpstr>Arial</vt:lpstr>
      <vt:lpstr>Calibri</vt:lpstr>
      <vt:lpstr>Calibri Light</vt:lpstr>
      <vt:lpstr>Open sans</vt:lpstr>
      <vt:lpstr>Söhne</vt:lpstr>
      <vt:lpstr>Tahoma</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Guillaume Bray</dc:creator>
  <cp:lastModifiedBy>Guillaume Bray</cp:lastModifiedBy>
  <cp:revision>25</cp:revision>
  <dcterms:created xsi:type="dcterms:W3CDTF">2023-08-28T08:05:07Z</dcterms:created>
  <dcterms:modified xsi:type="dcterms:W3CDTF">2023-09-05T12:55:39Z</dcterms:modified>
</cp:coreProperties>
</file>