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73" r:id="rId3"/>
    <p:sldId id="274" r:id="rId4"/>
    <p:sldId id="275" r:id="rId5"/>
    <p:sldId id="276" r:id="rId6"/>
    <p:sldId id="280" r:id="rId7"/>
    <p:sldId id="279" r:id="rId8"/>
  </p:sldIdLst>
  <p:sldSz cx="251936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10"/>
    <a:srgbClr val="FBF9F4"/>
    <a:srgbClr val="D62400"/>
    <a:srgbClr val="FA8006"/>
    <a:srgbClr val="5F32A0"/>
    <a:srgbClr val="FFF9E7"/>
    <a:srgbClr val="F6BB00"/>
    <a:srgbClr val="8238BA"/>
    <a:srgbClr val="1E05B7"/>
    <a:srgbClr val="3F1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5196" autoAdjust="0"/>
  </p:normalViewPr>
  <p:slideViewPr>
    <p:cSldViewPr snapToGrid="0">
      <p:cViewPr>
        <p:scale>
          <a:sx n="150" d="100"/>
          <a:sy n="150" d="100"/>
        </p:scale>
        <p:origin x="40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52" y="824886"/>
            <a:ext cx="2141459" cy="1754776"/>
          </a:xfrm>
        </p:spPr>
        <p:txBody>
          <a:bodyPr anchor="b"/>
          <a:lstStyle>
            <a:lvl1pPr algn="ctr">
              <a:defRPr sz="1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21" y="2647334"/>
            <a:ext cx="1889522" cy="1216909"/>
          </a:xfrm>
        </p:spPr>
        <p:txBody>
          <a:bodyPr/>
          <a:lstStyle>
            <a:lvl1pPr marL="0" indent="0" algn="ctr">
              <a:buNone/>
              <a:defRPr sz="661"/>
            </a:lvl1pPr>
            <a:lvl2pPr marL="125952" indent="0" algn="ctr">
              <a:buNone/>
              <a:defRPr sz="551"/>
            </a:lvl2pPr>
            <a:lvl3pPr marL="251902" indent="0" algn="ctr">
              <a:buNone/>
              <a:defRPr sz="496"/>
            </a:lvl3pPr>
            <a:lvl4pPr marL="377854" indent="0" algn="ctr">
              <a:buNone/>
              <a:defRPr sz="441"/>
            </a:lvl4pPr>
            <a:lvl5pPr marL="503804" indent="0" algn="ctr">
              <a:buNone/>
              <a:defRPr sz="441"/>
            </a:lvl5pPr>
            <a:lvl6pPr marL="629756" indent="0" algn="ctr">
              <a:buNone/>
              <a:defRPr sz="441"/>
            </a:lvl6pPr>
            <a:lvl7pPr marL="755707" indent="0" algn="ctr">
              <a:buNone/>
              <a:defRPr sz="441"/>
            </a:lvl7pPr>
            <a:lvl8pPr marL="881658" indent="0" algn="ctr">
              <a:buNone/>
              <a:defRPr sz="441"/>
            </a:lvl8pPr>
            <a:lvl9pPr marL="1007609" indent="0" algn="ctr">
              <a:buNone/>
              <a:defRPr sz="44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402-76AF-4FCC-B5EB-F27F28233038}" type="datetimeFigureOut">
              <a:rPr lang="pl-PL" smtClean="0"/>
              <a:t>22.09.2023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94B1-70E2-4D74-B584-71EF2B2E54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263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402-76AF-4FCC-B5EB-F27F28233038}" type="datetimeFigureOut">
              <a:rPr lang="pl-PL" smtClean="0"/>
              <a:t>22.09.2023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94B1-70E2-4D74-B584-71EF2B2E54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754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2919" y="268351"/>
            <a:ext cx="54323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07" y="268351"/>
            <a:ext cx="1598221" cy="42714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402-76AF-4FCC-B5EB-F27F28233038}" type="datetimeFigureOut">
              <a:rPr lang="pl-PL" smtClean="0"/>
              <a:t>22.09.2023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94B1-70E2-4D74-B584-71EF2B2E54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401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402-76AF-4FCC-B5EB-F27F28233038}" type="datetimeFigureOut">
              <a:rPr lang="pl-PL" smtClean="0"/>
              <a:t>22.09.2023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94B1-70E2-4D74-B584-71EF2B2E54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951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00" y="1256579"/>
            <a:ext cx="2172951" cy="2096630"/>
          </a:xfrm>
        </p:spPr>
        <p:txBody>
          <a:bodyPr anchor="b"/>
          <a:lstStyle>
            <a:lvl1pPr>
              <a:defRPr sz="1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00" y="3373045"/>
            <a:ext cx="2172951" cy="1102568"/>
          </a:xfrm>
        </p:spPr>
        <p:txBody>
          <a:bodyPr/>
          <a:lstStyle>
            <a:lvl1pPr marL="0" indent="0">
              <a:buNone/>
              <a:defRPr sz="661">
                <a:solidFill>
                  <a:schemeClr val="tx1"/>
                </a:solidFill>
              </a:defRPr>
            </a:lvl1pPr>
            <a:lvl2pPr marL="125952" indent="0">
              <a:buNone/>
              <a:defRPr sz="551">
                <a:solidFill>
                  <a:schemeClr val="tx1">
                    <a:tint val="75000"/>
                  </a:schemeClr>
                </a:solidFill>
              </a:defRPr>
            </a:lvl2pPr>
            <a:lvl3pPr marL="251902" indent="0">
              <a:buNone/>
              <a:defRPr sz="496">
                <a:solidFill>
                  <a:schemeClr val="tx1">
                    <a:tint val="75000"/>
                  </a:schemeClr>
                </a:solidFill>
              </a:defRPr>
            </a:lvl3pPr>
            <a:lvl4pPr marL="377854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4pPr>
            <a:lvl5pPr marL="503804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5pPr>
            <a:lvl6pPr marL="629756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6pPr>
            <a:lvl7pPr marL="755707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7pPr>
            <a:lvl8pPr marL="881658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8pPr>
            <a:lvl9pPr marL="1007609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402-76AF-4FCC-B5EB-F27F28233038}" type="datetimeFigureOut">
              <a:rPr lang="pl-PL" smtClean="0"/>
              <a:t>22.09.2023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94B1-70E2-4D74-B584-71EF2B2E54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299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12" y="1341751"/>
            <a:ext cx="1070729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431" y="1341751"/>
            <a:ext cx="1070729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402-76AF-4FCC-B5EB-F27F28233038}" type="datetimeFigureOut">
              <a:rPr lang="pl-PL" smtClean="0"/>
              <a:t>22.09.2023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94B1-70E2-4D74-B584-71EF2B2E54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184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8" y="268353"/>
            <a:ext cx="217295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35" y="1235579"/>
            <a:ext cx="1065808" cy="605537"/>
          </a:xfrm>
        </p:spPr>
        <p:txBody>
          <a:bodyPr anchor="b"/>
          <a:lstStyle>
            <a:lvl1pPr marL="0" indent="0">
              <a:buNone/>
              <a:defRPr sz="661" b="1"/>
            </a:lvl1pPr>
            <a:lvl2pPr marL="125952" indent="0">
              <a:buNone/>
              <a:defRPr sz="551" b="1"/>
            </a:lvl2pPr>
            <a:lvl3pPr marL="251902" indent="0">
              <a:buNone/>
              <a:defRPr sz="496" b="1"/>
            </a:lvl3pPr>
            <a:lvl4pPr marL="377854" indent="0">
              <a:buNone/>
              <a:defRPr sz="441" b="1"/>
            </a:lvl4pPr>
            <a:lvl5pPr marL="503804" indent="0">
              <a:buNone/>
              <a:defRPr sz="441" b="1"/>
            </a:lvl5pPr>
            <a:lvl6pPr marL="629756" indent="0">
              <a:buNone/>
              <a:defRPr sz="441" b="1"/>
            </a:lvl6pPr>
            <a:lvl7pPr marL="755707" indent="0">
              <a:buNone/>
              <a:defRPr sz="441" b="1"/>
            </a:lvl7pPr>
            <a:lvl8pPr marL="881658" indent="0">
              <a:buNone/>
              <a:defRPr sz="441" b="1"/>
            </a:lvl8pPr>
            <a:lvl9pPr marL="1007609" indent="0">
              <a:buNone/>
              <a:defRPr sz="4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35" y="1841114"/>
            <a:ext cx="1065808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433" y="1235579"/>
            <a:ext cx="1071057" cy="605537"/>
          </a:xfrm>
        </p:spPr>
        <p:txBody>
          <a:bodyPr anchor="b"/>
          <a:lstStyle>
            <a:lvl1pPr marL="0" indent="0">
              <a:buNone/>
              <a:defRPr sz="661" b="1"/>
            </a:lvl1pPr>
            <a:lvl2pPr marL="125952" indent="0">
              <a:buNone/>
              <a:defRPr sz="551" b="1"/>
            </a:lvl2pPr>
            <a:lvl3pPr marL="251902" indent="0">
              <a:buNone/>
              <a:defRPr sz="496" b="1"/>
            </a:lvl3pPr>
            <a:lvl4pPr marL="377854" indent="0">
              <a:buNone/>
              <a:defRPr sz="441" b="1"/>
            </a:lvl4pPr>
            <a:lvl5pPr marL="503804" indent="0">
              <a:buNone/>
              <a:defRPr sz="441" b="1"/>
            </a:lvl5pPr>
            <a:lvl6pPr marL="629756" indent="0">
              <a:buNone/>
              <a:defRPr sz="441" b="1"/>
            </a:lvl6pPr>
            <a:lvl7pPr marL="755707" indent="0">
              <a:buNone/>
              <a:defRPr sz="441" b="1"/>
            </a:lvl7pPr>
            <a:lvl8pPr marL="881658" indent="0">
              <a:buNone/>
              <a:defRPr sz="441" b="1"/>
            </a:lvl8pPr>
            <a:lvl9pPr marL="1007609" indent="0">
              <a:buNone/>
              <a:defRPr sz="4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433" y="1841114"/>
            <a:ext cx="1071057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402-76AF-4FCC-B5EB-F27F28233038}" type="datetimeFigureOut">
              <a:rPr lang="pl-PL" smtClean="0"/>
              <a:t>22.09.2023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94B1-70E2-4D74-B584-71EF2B2E54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012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402-76AF-4FCC-B5EB-F27F28233038}" type="datetimeFigureOut">
              <a:rPr lang="pl-PL" smtClean="0"/>
              <a:t>22.09.2023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94B1-70E2-4D74-B584-71EF2B2E54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8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402-76AF-4FCC-B5EB-F27F28233038}" type="datetimeFigureOut">
              <a:rPr lang="pl-PL" smtClean="0"/>
              <a:t>22.09.2023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94B1-70E2-4D74-B584-71EF2B2E54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728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336024"/>
            <a:ext cx="812560" cy="1176073"/>
          </a:xfrm>
        </p:spPr>
        <p:txBody>
          <a:bodyPr anchor="b"/>
          <a:lstStyle>
            <a:lvl1pPr>
              <a:defRPr sz="8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057" y="725714"/>
            <a:ext cx="1275428" cy="3581889"/>
          </a:xfrm>
        </p:spPr>
        <p:txBody>
          <a:bodyPr/>
          <a:lstStyle>
            <a:lvl1pPr>
              <a:defRPr sz="882"/>
            </a:lvl1pPr>
            <a:lvl2pPr>
              <a:defRPr sz="771"/>
            </a:lvl2pPr>
            <a:lvl3pPr>
              <a:defRPr sz="661"/>
            </a:lvl3pPr>
            <a:lvl4pPr>
              <a:defRPr sz="551"/>
            </a:lvl4pPr>
            <a:lvl5pPr>
              <a:defRPr sz="551"/>
            </a:lvl5pPr>
            <a:lvl6pPr>
              <a:defRPr sz="551"/>
            </a:lvl6pPr>
            <a:lvl7pPr>
              <a:defRPr sz="551"/>
            </a:lvl7pPr>
            <a:lvl8pPr>
              <a:defRPr sz="551"/>
            </a:lvl8pPr>
            <a:lvl9pPr>
              <a:defRPr sz="5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1512097"/>
            <a:ext cx="812560" cy="2801341"/>
          </a:xfrm>
        </p:spPr>
        <p:txBody>
          <a:bodyPr/>
          <a:lstStyle>
            <a:lvl1pPr marL="0" indent="0">
              <a:buNone/>
              <a:defRPr sz="441"/>
            </a:lvl1pPr>
            <a:lvl2pPr marL="125952" indent="0">
              <a:buNone/>
              <a:defRPr sz="386"/>
            </a:lvl2pPr>
            <a:lvl3pPr marL="251902" indent="0">
              <a:buNone/>
              <a:defRPr sz="331"/>
            </a:lvl3pPr>
            <a:lvl4pPr marL="377854" indent="0">
              <a:buNone/>
              <a:defRPr sz="276"/>
            </a:lvl4pPr>
            <a:lvl5pPr marL="503804" indent="0">
              <a:buNone/>
              <a:defRPr sz="276"/>
            </a:lvl5pPr>
            <a:lvl6pPr marL="629756" indent="0">
              <a:buNone/>
              <a:defRPr sz="276"/>
            </a:lvl6pPr>
            <a:lvl7pPr marL="755707" indent="0">
              <a:buNone/>
              <a:defRPr sz="276"/>
            </a:lvl7pPr>
            <a:lvl8pPr marL="881658" indent="0">
              <a:buNone/>
              <a:defRPr sz="276"/>
            </a:lvl8pPr>
            <a:lvl9pPr marL="1007609" indent="0">
              <a:buNone/>
              <a:defRPr sz="2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402-76AF-4FCC-B5EB-F27F28233038}" type="datetimeFigureOut">
              <a:rPr lang="pl-PL" smtClean="0"/>
              <a:t>22.09.2023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94B1-70E2-4D74-B584-71EF2B2E54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01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336024"/>
            <a:ext cx="812560" cy="1176073"/>
          </a:xfrm>
        </p:spPr>
        <p:txBody>
          <a:bodyPr anchor="b"/>
          <a:lstStyle>
            <a:lvl1pPr>
              <a:defRPr sz="8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057" y="725714"/>
            <a:ext cx="1275428" cy="3581889"/>
          </a:xfrm>
        </p:spPr>
        <p:txBody>
          <a:bodyPr anchor="t"/>
          <a:lstStyle>
            <a:lvl1pPr marL="0" indent="0">
              <a:buNone/>
              <a:defRPr sz="882"/>
            </a:lvl1pPr>
            <a:lvl2pPr marL="125952" indent="0">
              <a:buNone/>
              <a:defRPr sz="771"/>
            </a:lvl2pPr>
            <a:lvl3pPr marL="251902" indent="0">
              <a:buNone/>
              <a:defRPr sz="661"/>
            </a:lvl3pPr>
            <a:lvl4pPr marL="377854" indent="0">
              <a:buNone/>
              <a:defRPr sz="551"/>
            </a:lvl4pPr>
            <a:lvl5pPr marL="503804" indent="0">
              <a:buNone/>
              <a:defRPr sz="551"/>
            </a:lvl5pPr>
            <a:lvl6pPr marL="629756" indent="0">
              <a:buNone/>
              <a:defRPr sz="551"/>
            </a:lvl6pPr>
            <a:lvl7pPr marL="755707" indent="0">
              <a:buNone/>
              <a:defRPr sz="551"/>
            </a:lvl7pPr>
            <a:lvl8pPr marL="881658" indent="0">
              <a:buNone/>
              <a:defRPr sz="551"/>
            </a:lvl8pPr>
            <a:lvl9pPr marL="1007609" indent="0">
              <a:buNone/>
              <a:defRPr sz="55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1512097"/>
            <a:ext cx="812560" cy="2801341"/>
          </a:xfrm>
        </p:spPr>
        <p:txBody>
          <a:bodyPr/>
          <a:lstStyle>
            <a:lvl1pPr marL="0" indent="0">
              <a:buNone/>
              <a:defRPr sz="441"/>
            </a:lvl1pPr>
            <a:lvl2pPr marL="125952" indent="0">
              <a:buNone/>
              <a:defRPr sz="386"/>
            </a:lvl2pPr>
            <a:lvl3pPr marL="251902" indent="0">
              <a:buNone/>
              <a:defRPr sz="331"/>
            </a:lvl3pPr>
            <a:lvl4pPr marL="377854" indent="0">
              <a:buNone/>
              <a:defRPr sz="276"/>
            </a:lvl4pPr>
            <a:lvl5pPr marL="503804" indent="0">
              <a:buNone/>
              <a:defRPr sz="276"/>
            </a:lvl5pPr>
            <a:lvl6pPr marL="629756" indent="0">
              <a:buNone/>
              <a:defRPr sz="276"/>
            </a:lvl6pPr>
            <a:lvl7pPr marL="755707" indent="0">
              <a:buNone/>
              <a:defRPr sz="276"/>
            </a:lvl7pPr>
            <a:lvl8pPr marL="881658" indent="0">
              <a:buNone/>
              <a:defRPr sz="276"/>
            </a:lvl8pPr>
            <a:lvl9pPr marL="1007609" indent="0">
              <a:buNone/>
              <a:defRPr sz="2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402-76AF-4FCC-B5EB-F27F28233038}" type="datetimeFigureOut">
              <a:rPr lang="pl-PL" smtClean="0"/>
              <a:t>22.09.2023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94B1-70E2-4D74-B584-71EF2B2E54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579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06" y="268353"/>
            <a:ext cx="217295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06" y="1341751"/>
            <a:ext cx="217295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12" y="4671626"/>
            <a:ext cx="56685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4F402-76AF-4FCC-B5EB-F27F28233038}" type="datetimeFigureOut">
              <a:rPr lang="pl-PL" smtClean="0"/>
              <a:t>22.09.2023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539" y="4671626"/>
            <a:ext cx="850285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304" y="4671626"/>
            <a:ext cx="56685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394B1-70E2-4D74-B584-71EF2B2E54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538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1902" rtl="0" eaLnBrk="1" latinLnBrk="0" hangingPunct="1">
        <a:lnSpc>
          <a:spcPct val="90000"/>
        </a:lnSpc>
        <a:spcBef>
          <a:spcPct val="0"/>
        </a:spcBef>
        <a:buNone/>
        <a:defRPr sz="12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76" indent="-62976" algn="l" defTabSz="251902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1pPr>
      <a:lvl2pPr marL="188927" indent="-62976" algn="l" defTabSz="251902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14879" indent="-62976" algn="l" defTabSz="251902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3pPr>
      <a:lvl4pPr marL="440829" indent="-62976" algn="l" defTabSz="251902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4pPr>
      <a:lvl5pPr marL="566781" indent="-62976" algn="l" defTabSz="251902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5pPr>
      <a:lvl6pPr marL="692731" indent="-62976" algn="l" defTabSz="251902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6pPr>
      <a:lvl7pPr marL="818683" indent="-62976" algn="l" defTabSz="251902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7pPr>
      <a:lvl8pPr marL="944634" indent="-62976" algn="l" defTabSz="251902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8pPr>
      <a:lvl9pPr marL="1070585" indent="-62976" algn="l" defTabSz="251902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02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1pPr>
      <a:lvl2pPr marL="125952" algn="l" defTabSz="251902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2pPr>
      <a:lvl3pPr marL="251902" algn="l" defTabSz="251902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3pPr>
      <a:lvl4pPr marL="377854" algn="l" defTabSz="251902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4pPr>
      <a:lvl5pPr marL="503804" algn="l" defTabSz="251902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5pPr>
      <a:lvl6pPr marL="629756" algn="l" defTabSz="251902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6pPr>
      <a:lvl7pPr marL="755707" algn="l" defTabSz="251902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7pPr>
      <a:lvl8pPr marL="881658" algn="l" defTabSz="251902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8pPr>
      <a:lvl9pPr marL="1007609" algn="l" defTabSz="251902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9.svg"/><Relationship Id="rId3" Type="http://schemas.openxmlformats.org/officeDocument/2006/relationships/hyperlink" Target="https://fullduplextech.com/quick-mac-tip-always-show-the-scroll-bar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slide" Target="slide2.xml"/><Relationship Id="rId5" Type="http://schemas.openxmlformats.org/officeDocument/2006/relationships/image" Target="../media/image2.png"/><Relationship Id="rId15" Type="http://schemas.openxmlformats.org/officeDocument/2006/relationships/image" Target="../media/image11.svg"/><Relationship Id="rId10" Type="http://schemas.openxmlformats.org/officeDocument/2006/relationships/image" Target="../media/image7.svg"/><Relationship Id="rId4" Type="http://schemas.openxmlformats.org/officeDocument/2006/relationships/slide" Target="slide1.xml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hyperlink" Target="https://fullduplextech.com/quick-mac-tip-always-show-the-scroll-bar/" TargetMode="External"/><Relationship Id="rId7" Type="http://schemas.openxmlformats.org/officeDocument/2006/relationships/image" Target="../media/image5.svg"/><Relationship Id="rId12" Type="http://schemas.openxmlformats.org/officeDocument/2006/relationships/image" Target="../media/image9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svg"/><Relationship Id="rId10" Type="http://schemas.openxmlformats.org/officeDocument/2006/relationships/slide" Target="slide2.xml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hyperlink" Target="https://material.io/components/sliders/" TargetMode="External"/><Relationship Id="rId18" Type="http://schemas.openxmlformats.org/officeDocument/2006/relationships/image" Target="../media/image15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microsoft.com/office/2007/relationships/hdphoto" Target="../media/hdphoto1.wdp"/><Relationship Id="rId17" Type="http://schemas.openxmlformats.org/officeDocument/2006/relationships/image" Target="../media/image14.svg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svg"/><Relationship Id="rId15" Type="http://schemas.openxmlformats.org/officeDocument/2006/relationships/image" Target="../media/image11.svg"/><Relationship Id="rId10" Type="http://schemas.openxmlformats.org/officeDocument/2006/relationships/image" Target="../media/image9.svg"/><Relationship Id="rId19" Type="http://schemas.openxmlformats.org/officeDocument/2006/relationships/image" Target="../media/image16.sv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hyperlink" Target="https://material.io/components/sliders/" TargetMode="External"/><Relationship Id="rId18" Type="http://schemas.openxmlformats.org/officeDocument/2006/relationships/image" Target="../media/image15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microsoft.com/office/2007/relationships/hdphoto" Target="../media/hdphoto1.wdp"/><Relationship Id="rId17" Type="http://schemas.openxmlformats.org/officeDocument/2006/relationships/image" Target="../media/image14.svg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svg"/><Relationship Id="rId15" Type="http://schemas.openxmlformats.org/officeDocument/2006/relationships/image" Target="../media/image11.svg"/><Relationship Id="rId10" Type="http://schemas.openxmlformats.org/officeDocument/2006/relationships/image" Target="../media/image9.svg"/><Relationship Id="rId19" Type="http://schemas.openxmlformats.org/officeDocument/2006/relationships/image" Target="../media/image16.sv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svg"/><Relationship Id="rId10" Type="http://schemas.openxmlformats.org/officeDocument/2006/relationships/image" Target="../media/image9.sv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9.sv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9AA18E8E-B504-96D1-70CC-6D27E6553B52}"/>
              </a:ext>
            </a:extLst>
          </p:cNvPr>
          <p:cNvSpPr/>
          <p:nvPr/>
        </p:nvSpPr>
        <p:spPr>
          <a:xfrm>
            <a:off x="-21301" y="4188946"/>
            <a:ext cx="2559588" cy="7157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Bench</a:t>
            </a:r>
            <a:r>
              <a:rPr lang="pl-PL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l-PL" sz="14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</a:t>
            </a:r>
            <a:endParaRPr lang="pl-PL" sz="140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mainly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70%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chest</a:t>
            </a:r>
            <a:endParaRPr lang="pl-PL" sz="105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Dumbell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bench</a:t>
            </a:r>
            <a:endParaRPr lang="pl-PL" sz="105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Rectangle 55">
            <a:hlinkClick r:id="" action="ppaction://noaction"/>
            <a:extLst>
              <a:ext uri="{FF2B5EF4-FFF2-40B4-BE49-F238E27FC236}">
                <a16:creationId xmlns:a16="http://schemas.microsoft.com/office/drawing/2014/main" id="{9E679659-307D-4999-F67F-53BDEAED9921}"/>
              </a:ext>
            </a:extLst>
          </p:cNvPr>
          <p:cNvSpPr/>
          <p:nvPr/>
        </p:nvSpPr>
        <p:spPr>
          <a:xfrm>
            <a:off x="617284" y="4576329"/>
            <a:ext cx="648000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B5D4CC4-BC74-E5CD-D06B-92FFCF3F6A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482" t="11003" r="80922" b="18743"/>
          <a:stretch/>
        </p:blipFill>
        <p:spPr>
          <a:xfrm>
            <a:off x="2320452" y="-75155"/>
            <a:ext cx="217835" cy="4591280"/>
          </a:xfrm>
          <a:prstGeom prst="rect">
            <a:avLst/>
          </a:prstGeom>
        </p:spPr>
      </p:pic>
      <p:sp>
        <p:nvSpPr>
          <p:cNvPr id="57" name="Rectangle 56">
            <a:hlinkClick r:id="rId4" action="ppaction://hlinksldjump"/>
            <a:extLst>
              <a:ext uri="{FF2B5EF4-FFF2-40B4-BE49-F238E27FC236}">
                <a16:creationId xmlns:a16="http://schemas.microsoft.com/office/drawing/2014/main" id="{94F84D9C-C839-D8F5-6668-9DA6F2E4029C}"/>
              </a:ext>
            </a:extLst>
          </p:cNvPr>
          <p:cNvSpPr/>
          <p:nvPr/>
        </p:nvSpPr>
        <p:spPr>
          <a:xfrm>
            <a:off x="-21301" y="4576328"/>
            <a:ext cx="648000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</a:t>
            </a:r>
            <a:endParaRPr lang="pl-PL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Rectangle 57">
            <a:hlinkClick r:id="" action="ppaction://noaction"/>
            <a:extLst>
              <a:ext uri="{FF2B5EF4-FFF2-40B4-BE49-F238E27FC236}">
                <a16:creationId xmlns:a16="http://schemas.microsoft.com/office/drawing/2014/main" id="{819CC536-2DE2-DFEE-0845-575F58AD4D0F}"/>
              </a:ext>
            </a:extLst>
          </p:cNvPr>
          <p:cNvSpPr/>
          <p:nvPr/>
        </p:nvSpPr>
        <p:spPr>
          <a:xfrm>
            <a:off x="1252017" y="4576329"/>
            <a:ext cx="648000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</a:t>
            </a:r>
          </a:p>
        </p:txBody>
      </p:sp>
      <p:pic>
        <p:nvPicPr>
          <p:cNvPr id="59" name="Graphic 58" descr="Graduation cap">
            <a:hlinkClick r:id="rId4" action="ppaction://hlinksldjump"/>
            <a:extLst>
              <a:ext uri="{FF2B5EF4-FFF2-40B4-BE49-F238E27FC236}">
                <a16:creationId xmlns:a16="http://schemas.microsoft.com/office/drawing/2014/main" id="{76ACB41E-AB8E-C56A-7ABA-9CF120DD1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346" y="4524554"/>
            <a:ext cx="333270" cy="380135"/>
          </a:xfrm>
          <a:prstGeom prst="rect">
            <a:avLst/>
          </a:prstGeom>
        </p:spPr>
      </p:pic>
      <p:pic>
        <p:nvPicPr>
          <p:cNvPr id="60" name="Graphic 59" descr="Add">
            <a:hlinkClick r:id="" action="ppaction://noaction"/>
            <a:extLst>
              <a:ext uri="{FF2B5EF4-FFF2-40B4-BE49-F238E27FC236}">
                <a16:creationId xmlns:a16="http://schemas.microsoft.com/office/drawing/2014/main" id="{46EA8AD5-80F1-8BFA-F257-2F11D9F334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6296" y="4599176"/>
            <a:ext cx="315638" cy="265442"/>
          </a:xfrm>
          <a:prstGeom prst="rect">
            <a:avLst/>
          </a:prstGeom>
        </p:spPr>
      </p:pic>
      <p:pic>
        <p:nvPicPr>
          <p:cNvPr id="68" name="Graphic 67" descr="Brain in head">
            <a:hlinkClick r:id="" action="ppaction://noaction"/>
            <a:extLst>
              <a:ext uri="{FF2B5EF4-FFF2-40B4-BE49-F238E27FC236}">
                <a16:creationId xmlns:a16="http://schemas.microsoft.com/office/drawing/2014/main" id="{EACB71BD-59DF-7512-EB10-2DC34A273A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46610" y="4618181"/>
            <a:ext cx="295158" cy="265443"/>
          </a:xfrm>
          <a:prstGeom prst="rect">
            <a:avLst/>
          </a:prstGeom>
        </p:spPr>
      </p:pic>
      <p:sp>
        <p:nvSpPr>
          <p:cNvPr id="70" name="Rectangle 69">
            <a:hlinkClick r:id="rId11" action="ppaction://hlinksldjump"/>
            <a:extLst>
              <a:ext uri="{FF2B5EF4-FFF2-40B4-BE49-F238E27FC236}">
                <a16:creationId xmlns:a16="http://schemas.microsoft.com/office/drawing/2014/main" id="{0BFFDBA0-7D53-F625-35A0-0F0450CDB510}"/>
              </a:ext>
            </a:extLst>
          </p:cNvPr>
          <p:cNvSpPr/>
          <p:nvPr/>
        </p:nvSpPr>
        <p:spPr>
          <a:xfrm>
            <a:off x="1896096" y="4576329"/>
            <a:ext cx="648000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Saved</a:t>
            </a:r>
            <a:endParaRPr lang="pl-PL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3" name="Graphic 72" descr="Paper">
            <a:hlinkClick r:id="rId11" action="ppaction://hlinksldjump"/>
            <a:extLst>
              <a:ext uri="{FF2B5EF4-FFF2-40B4-BE49-F238E27FC236}">
                <a16:creationId xmlns:a16="http://schemas.microsoft.com/office/drawing/2014/main" id="{F16AB793-7E27-CF2E-0494-0738D2F54C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80144" y="4604216"/>
            <a:ext cx="260402" cy="2604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A8A0A54-FD32-CDB6-A262-55CD6D93A26C}"/>
              </a:ext>
            </a:extLst>
          </p:cNvPr>
          <p:cNvSpPr/>
          <p:nvPr/>
        </p:nvSpPr>
        <p:spPr>
          <a:xfrm>
            <a:off x="-21301" y="-1"/>
            <a:ext cx="2559588" cy="13903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Bench</a:t>
            </a:r>
            <a:r>
              <a:rPr lang="pl-PL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l-PL" sz="14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</a:t>
            </a:r>
            <a:endParaRPr lang="pl-PL" sz="140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mainly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70%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chest</a:t>
            </a:r>
            <a:endParaRPr lang="pl-PL" sz="105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Dumbell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bench</a:t>
            </a:r>
            <a:endParaRPr lang="pl-PL" sz="105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for 10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reps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60</a:t>
            </a:r>
          </a:p>
          <a:p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10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reps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56 kg</a:t>
            </a:r>
            <a:b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endParaRPr lang="pl-PL" sz="105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multiplified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by: 1.7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088492-2FF0-F0D7-7270-D1EAED8261B1}"/>
              </a:ext>
            </a:extLst>
          </p:cNvPr>
          <p:cNvSpPr/>
          <p:nvPr/>
        </p:nvSpPr>
        <p:spPr>
          <a:xfrm>
            <a:off x="1559366" y="1123949"/>
            <a:ext cx="592932" cy="1571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Graphic 8" descr="Pencil">
            <a:extLst>
              <a:ext uri="{FF2B5EF4-FFF2-40B4-BE49-F238E27FC236}">
                <a16:creationId xmlns:a16="http://schemas.microsoft.com/office/drawing/2014/main" id="{F6DC8EB4-4F53-F5A9-5D13-F7472EF3E7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76569" y="1123948"/>
            <a:ext cx="157163" cy="1571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C9593A-161A-6F5C-7D20-87564C585D0A}"/>
              </a:ext>
            </a:extLst>
          </p:cNvPr>
          <p:cNvSpPr/>
          <p:nvPr/>
        </p:nvSpPr>
        <p:spPr>
          <a:xfrm>
            <a:off x="1227051" y="806081"/>
            <a:ext cx="592932" cy="1571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2" name="Graphic 11" descr="Pencil">
            <a:extLst>
              <a:ext uri="{FF2B5EF4-FFF2-40B4-BE49-F238E27FC236}">
                <a16:creationId xmlns:a16="http://schemas.microsoft.com/office/drawing/2014/main" id="{CE323823-3D5C-9E3D-65FC-D13D6B6F17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44254" y="806080"/>
            <a:ext cx="157163" cy="1571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E345F13-33BB-A0C8-D72C-1C59FF967762}"/>
              </a:ext>
            </a:extLst>
          </p:cNvPr>
          <p:cNvSpPr/>
          <p:nvPr/>
        </p:nvSpPr>
        <p:spPr>
          <a:xfrm>
            <a:off x="1125219" y="645375"/>
            <a:ext cx="592932" cy="1571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Graphic 16" descr="Pencil">
            <a:extLst>
              <a:ext uri="{FF2B5EF4-FFF2-40B4-BE49-F238E27FC236}">
                <a16:creationId xmlns:a16="http://schemas.microsoft.com/office/drawing/2014/main" id="{0C8A791A-5FF3-610D-E9BA-FA1C76D10D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42422" y="645374"/>
            <a:ext cx="157163" cy="15716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1631EA6-48FE-EACF-89E0-41C0B95A8F94}"/>
              </a:ext>
            </a:extLst>
          </p:cNvPr>
          <p:cNvSpPr/>
          <p:nvPr/>
        </p:nvSpPr>
        <p:spPr>
          <a:xfrm>
            <a:off x="-20113" y="1390388"/>
            <a:ext cx="2559588" cy="13903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Bench</a:t>
            </a:r>
            <a:r>
              <a:rPr lang="pl-PL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l-PL" sz="14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</a:t>
            </a:r>
            <a:r>
              <a:rPr lang="pl-PL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bis</a:t>
            </a:r>
          </a:p>
          <a:p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mainly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70%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chest</a:t>
            </a:r>
            <a:endParaRPr lang="pl-PL" sz="105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Dumbell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bench</a:t>
            </a:r>
            <a:endParaRPr lang="pl-PL" sz="105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for 10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reps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60</a:t>
            </a:r>
          </a:p>
          <a:p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10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reps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56 kg</a:t>
            </a:r>
            <a:b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endParaRPr lang="pl-PL" sz="105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multiplified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by: 1.7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AB7D77-172C-8CB3-4733-DFA1F26DB967}"/>
              </a:ext>
            </a:extLst>
          </p:cNvPr>
          <p:cNvSpPr/>
          <p:nvPr/>
        </p:nvSpPr>
        <p:spPr>
          <a:xfrm>
            <a:off x="1560554" y="2514338"/>
            <a:ext cx="592932" cy="1571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4" name="Graphic 23" descr="Pencil">
            <a:extLst>
              <a:ext uri="{FF2B5EF4-FFF2-40B4-BE49-F238E27FC236}">
                <a16:creationId xmlns:a16="http://schemas.microsoft.com/office/drawing/2014/main" id="{D80C48EC-47F4-0709-0E24-467414470F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77757" y="2514337"/>
            <a:ext cx="157163" cy="15716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2CE64BA-1748-3398-A7D8-FB1404CC5AD1}"/>
              </a:ext>
            </a:extLst>
          </p:cNvPr>
          <p:cNvSpPr/>
          <p:nvPr/>
        </p:nvSpPr>
        <p:spPr>
          <a:xfrm>
            <a:off x="1228239" y="2196470"/>
            <a:ext cx="592932" cy="1571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6" name="Graphic 25" descr="Pencil">
            <a:extLst>
              <a:ext uri="{FF2B5EF4-FFF2-40B4-BE49-F238E27FC236}">
                <a16:creationId xmlns:a16="http://schemas.microsoft.com/office/drawing/2014/main" id="{4BCE8901-3851-EB66-3465-395CF38C03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45442" y="2196469"/>
            <a:ext cx="157163" cy="15716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DA8A9A-9905-4334-9D18-F47D419C13DC}"/>
              </a:ext>
            </a:extLst>
          </p:cNvPr>
          <p:cNvSpPr/>
          <p:nvPr/>
        </p:nvSpPr>
        <p:spPr>
          <a:xfrm>
            <a:off x="1126407" y="2035764"/>
            <a:ext cx="592932" cy="1571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8" name="Graphic 27" descr="Pencil">
            <a:extLst>
              <a:ext uri="{FF2B5EF4-FFF2-40B4-BE49-F238E27FC236}">
                <a16:creationId xmlns:a16="http://schemas.microsoft.com/office/drawing/2014/main" id="{B968677A-F7AE-9177-2526-1915228437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43610" y="2035763"/>
            <a:ext cx="157163" cy="15716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EFC8B06-6EA2-641D-4719-9C524F7B9B40}"/>
              </a:ext>
            </a:extLst>
          </p:cNvPr>
          <p:cNvSpPr/>
          <p:nvPr/>
        </p:nvSpPr>
        <p:spPr>
          <a:xfrm>
            <a:off x="-21301" y="2788820"/>
            <a:ext cx="2559588" cy="13903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Bench</a:t>
            </a:r>
            <a:r>
              <a:rPr lang="pl-PL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l-PL" sz="14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</a:t>
            </a:r>
            <a:r>
              <a:rPr lang="pl-PL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ter</a:t>
            </a:r>
          </a:p>
          <a:p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mainly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70%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chest</a:t>
            </a:r>
            <a:endParaRPr lang="pl-PL" sz="105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Dumbell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bench</a:t>
            </a:r>
            <a:endParaRPr lang="pl-PL" sz="105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for 10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reps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60</a:t>
            </a:r>
          </a:p>
          <a:p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10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reps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56 kg</a:t>
            </a:r>
            <a:b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endParaRPr lang="pl-PL" sz="105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multiplified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by: 1.7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30EEA2-DF60-466A-955B-27CFF82830BC}"/>
              </a:ext>
            </a:extLst>
          </p:cNvPr>
          <p:cNvSpPr/>
          <p:nvPr/>
        </p:nvSpPr>
        <p:spPr>
          <a:xfrm>
            <a:off x="1559366" y="3912770"/>
            <a:ext cx="592932" cy="1571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7" name="Graphic 46" descr="Pencil">
            <a:extLst>
              <a:ext uri="{FF2B5EF4-FFF2-40B4-BE49-F238E27FC236}">
                <a16:creationId xmlns:a16="http://schemas.microsoft.com/office/drawing/2014/main" id="{0A7D384C-0B72-D6BD-F210-9E85C4E22D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76569" y="3912769"/>
            <a:ext cx="157163" cy="15716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B3A581F5-E866-6DF6-A2AB-5F4C7107BAFF}"/>
              </a:ext>
            </a:extLst>
          </p:cNvPr>
          <p:cNvSpPr/>
          <p:nvPr/>
        </p:nvSpPr>
        <p:spPr>
          <a:xfrm>
            <a:off x="1227051" y="3594902"/>
            <a:ext cx="592932" cy="1571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2" name="Graphic 51" descr="Pencil">
            <a:extLst>
              <a:ext uri="{FF2B5EF4-FFF2-40B4-BE49-F238E27FC236}">
                <a16:creationId xmlns:a16="http://schemas.microsoft.com/office/drawing/2014/main" id="{B4E21EC2-F2BD-9ED0-118B-013B6E01F1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44254" y="3594901"/>
            <a:ext cx="157163" cy="157163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F48EF49C-9AB2-18FE-5365-61BFF8C6F2D9}"/>
              </a:ext>
            </a:extLst>
          </p:cNvPr>
          <p:cNvSpPr/>
          <p:nvPr/>
        </p:nvSpPr>
        <p:spPr>
          <a:xfrm>
            <a:off x="1125219" y="3434196"/>
            <a:ext cx="592932" cy="1571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2" name="Graphic 61" descr="Pencil">
            <a:extLst>
              <a:ext uri="{FF2B5EF4-FFF2-40B4-BE49-F238E27FC236}">
                <a16:creationId xmlns:a16="http://schemas.microsoft.com/office/drawing/2014/main" id="{CCCAD8E4-6285-AB20-0131-ED213FA9E5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42422" y="3434195"/>
            <a:ext cx="157163" cy="15716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D78F96-A8EF-B69B-7020-41B298F32556}"/>
              </a:ext>
            </a:extLst>
          </p:cNvPr>
          <p:cNvSpPr/>
          <p:nvPr/>
        </p:nvSpPr>
        <p:spPr>
          <a:xfrm>
            <a:off x="63500" y="76200"/>
            <a:ext cx="2393950" cy="4479062"/>
          </a:xfrm>
          <a:prstGeom prst="roundRect">
            <a:avLst>
              <a:gd name="adj" fmla="val 7118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First </a:t>
            </a:r>
            <a:r>
              <a:rPr lang="pl-PL" dirty="0" err="1"/>
              <a:t>launch</a:t>
            </a:r>
            <a:r>
              <a:rPr lang="pl-PL" dirty="0"/>
              <a:t> ! </a:t>
            </a:r>
            <a:r>
              <a:rPr lang="pl-PL" dirty="0" err="1"/>
              <a:t>Welcome</a:t>
            </a:r>
            <a:r>
              <a:rPr lang="pl-PL" dirty="0"/>
              <a:t> to the </a:t>
            </a:r>
            <a:r>
              <a:rPr lang="pl-PL" dirty="0" err="1"/>
              <a:t>app</a:t>
            </a:r>
            <a:r>
              <a:rPr lang="pl-PL" dirty="0"/>
              <a:t>. </a:t>
            </a:r>
            <a:r>
              <a:rPr lang="pl-PL" dirty="0" err="1"/>
              <a:t>Chose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level</a:t>
            </a:r>
            <a:r>
              <a:rPr lang="pl-PL" dirty="0"/>
              <a:t>. It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affect</a:t>
            </a:r>
            <a:r>
              <a:rPr lang="pl-PL" dirty="0"/>
              <a:t> </a:t>
            </a:r>
            <a:r>
              <a:rPr lang="pl-PL" dirty="0" err="1"/>
              <a:t>weight</a:t>
            </a:r>
            <a:r>
              <a:rPr lang="pl-PL" dirty="0"/>
              <a:t> </a:t>
            </a:r>
            <a:r>
              <a:rPr lang="pl-PL" dirty="0" err="1"/>
              <a:t>recommandation</a:t>
            </a:r>
            <a:r>
              <a:rPr lang="pl-PL" dirty="0"/>
              <a:t>.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ulteriorly</a:t>
            </a:r>
            <a:r>
              <a:rPr lang="pl-PL" dirty="0"/>
              <a:t> </a:t>
            </a:r>
            <a:r>
              <a:rPr lang="pl-PL" dirty="0" err="1"/>
              <a:t>modify</a:t>
            </a:r>
            <a:r>
              <a:rPr lang="pl-PL" dirty="0"/>
              <a:t> the </a:t>
            </a:r>
            <a:r>
              <a:rPr lang="pl-PL" dirty="0" err="1"/>
              <a:t>weight</a:t>
            </a:r>
            <a:r>
              <a:rPr lang="pl-PL" dirty="0"/>
              <a:t>.</a:t>
            </a:r>
          </a:p>
          <a:p>
            <a:pPr algn="ctr"/>
            <a:endParaRPr lang="pl-PL" dirty="0"/>
          </a:p>
          <a:p>
            <a:pPr algn="ctr"/>
            <a:endParaRPr lang="pl-P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3A4300-640F-CA41-DAF7-971BCC006629}"/>
              </a:ext>
            </a:extLst>
          </p:cNvPr>
          <p:cNvSpPr/>
          <p:nvPr/>
        </p:nvSpPr>
        <p:spPr>
          <a:xfrm>
            <a:off x="623267" y="3494313"/>
            <a:ext cx="1362696" cy="234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chemeClr val="bg1">
                    <a:lumMod val="50000"/>
                  </a:schemeClr>
                </a:solidFill>
              </a:rPr>
              <a:t>casual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85F5A60-92D6-C485-A89D-378F95B3E9FB}"/>
              </a:ext>
            </a:extLst>
          </p:cNvPr>
          <p:cNvSpPr/>
          <p:nvPr/>
        </p:nvSpPr>
        <p:spPr>
          <a:xfrm>
            <a:off x="1855832" y="3573679"/>
            <a:ext cx="65983" cy="83921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493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9AA18E8E-B504-96D1-70CC-6D27E6553B52}"/>
              </a:ext>
            </a:extLst>
          </p:cNvPr>
          <p:cNvSpPr/>
          <p:nvPr/>
        </p:nvSpPr>
        <p:spPr>
          <a:xfrm>
            <a:off x="-21301" y="4188946"/>
            <a:ext cx="2559588" cy="7157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Bench</a:t>
            </a:r>
            <a:r>
              <a:rPr lang="pl-PL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l-PL" sz="14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</a:t>
            </a:r>
            <a:endParaRPr lang="pl-PL" sz="140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mainly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70%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chest</a:t>
            </a:r>
            <a:endParaRPr lang="pl-PL" sz="105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Dumbell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bench</a:t>
            </a:r>
            <a:endParaRPr lang="pl-PL" sz="105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Rectangle 55">
            <a:hlinkClick r:id="" action="ppaction://noaction"/>
            <a:extLst>
              <a:ext uri="{FF2B5EF4-FFF2-40B4-BE49-F238E27FC236}">
                <a16:creationId xmlns:a16="http://schemas.microsoft.com/office/drawing/2014/main" id="{9E679659-307D-4999-F67F-53BDEAED9921}"/>
              </a:ext>
            </a:extLst>
          </p:cNvPr>
          <p:cNvSpPr/>
          <p:nvPr/>
        </p:nvSpPr>
        <p:spPr>
          <a:xfrm>
            <a:off x="617284" y="4576329"/>
            <a:ext cx="648000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B5D4CC4-BC74-E5CD-D06B-92FFCF3F6A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482" t="11003" r="80922" b="18743"/>
          <a:stretch/>
        </p:blipFill>
        <p:spPr>
          <a:xfrm>
            <a:off x="2320452" y="-75155"/>
            <a:ext cx="217835" cy="4591280"/>
          </a:xfrm>
          <a:prstGeom prst="rect">
            <a:avLst/>
          </a:prstGeom>
        </p:spPr>
      </p:pic>
      <p:sp>
        <p:nvSpPr>
          <p:cNvPr id="57" name="Rectangle 56">
            <a:hlinkClick r:id="" action="ppaction://noaction"/>
            <a:extLst>
              <a:ext uri="{FF2B5EF4-FFF2-40B4-BE49-F238E27FC236}">
                <a16:creationId xmlns:a16="http://schemas.microsoft.com/office/drawing/2014/main" id="{94F84D9C-C839-D8F5-6668-9DA6F2E4029C}"/>
              </a:ext>
            </a:extLst>
          </p:cNvPr>
          <p:cNvSpPr/>
          <p:nvPr/>
        </p:nvSpPr>
        <p:spPr>
          <a:xfrm>
            <a:off x="-21301" y="4576328"/>
            <a:ext cx="648000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</a:t>
            </a:r>
            <a:endParaRPr lang="pl-PL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Rectangle 57">
            <a:hlinkClick r:id="" action="ppaction://noaction"/>
            <a:extLst>
              <a:ext uri="{FF2B5EF4-FFF2-40B4-BE49-F238E27FC236}">
                <a16:creationId xmlns:a16="http://schemas.microsoft.com/office/drawing/2014/main" id="{819CC536-2DE2-DFEE-0845-575F58AD4D0F}"/>
              </a:ext>
            </a:extLst>
          </p:cNvPr>
          <p:cNvSpPr/>
          <p:nvPr/>
        </p:nvSpPr>
        <p:spPr>
          <a:xfrm>
            <a:off x="1252017" y="4576329"/>
            <a:ext cx="648000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</a:t>
            </a:r>
          </a:p>
        </p:txBody>
      </p:sp>
      <p:pic>
        <p:nvPicPr>
          <p:cNvPr id="59" name="Graphic 58" descr="Graduation cap">
            <a:hlinkClick r:id="" action="ppaction://noaction"/>
            <a:extLst>
              <a:ext uri="{FF2B5EF4-FFF2-40B4-BE49-F238E27FC236}">
                <a16:creationId xmlns:a16="http://schemas.microsoft.com/office/drawing/2014/main" id="{76ACB41E-AB8E-C56A-7ABA-9CF120DD1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346" y="4524554"/>
            <a:ext cx="333270" cy="380135"/>
          </a:xfrm>
          <a:prstGeom prst="rect">
            <a:avLst/>
          </a:prstGeom>
        </p:spPr>
      </p:pic>
      <p:pic>
        <p:nvPicPr>
          <p:cNvPr id="60" name="Graphic 59" descr="Add">
            <a:hlinkClick r:id="" action="ppaction://noaction"/>
            <a:extLst>
              <a:ext uri="{FF2B5EF4-FFF2-40B4-BE49-F238E27FC236}">
                <a16:creationId xmlns:a16="http://schemas.microsoft.com/office/drawing/2014/main" id="{46EA8AD5-80F1-8BFA-F257-2F11D9F334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296" y="4599176"/>
            <a:ext cx="315638" cy="265442"/>
          </a:xfrm>
          <a:prstGeom prst="rect">
            <a:avLst/>
          </a:prstGeom>
        </p:spPr>
      </p:pic>
      <p:pic>
        <p:nvPicPr>
          <p:cNvPr id="68" name="Graphic 67" descr="Brain in head">
            <a:hlinkClick r:id="" action="ppaction://noaction"/>
            <a:extLst>
              <a:ext uri="{FF2B5EF4-FFF2-40B4-BE49-F238E27FC236}">
                <a16:creationId xmlns:a16="http://schemas.microsoft.com/office/drawing/2014/main" id="{EACB71BD-59DF-7512-EB10-2DC34A273A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46610" y="4618181"/>
            <a:ext cx="295158" cy="265443"/>
          </a:xfrm>
          <a:prstGeom prst="rect">
            <a:avLst/>
          </a:prstGeom>
        </p:spPr>
      </p:pic>
      <p:sp>
        <p:nvSpPr>
          <p:cNvPr id="70" name="Rectangle 69">
            <a:hlinkClick r:id="rId10" action="ppaction://hlinksldjump"/>
            <a:extLst>
              <a:ext uri="{FF2B5EF4-FFF2-40B4-BE49-F238E27FC236}">
                <a16:creationId xmlns:a16="http://schemas.microsoft.com/office/drawing/2014/main" id="{0BFFDBA0-7D53-F625-35A0-0F0450CDB510}"/>
              </a:ext>
            </a:extLst>
          </p:cNvPr>
          <p:cNvSpPr/>
          <p:nvPr/>
        </p:nvSpPr>
        <p:spPr>
          <a:xfrm>
            <a:off x="1896096" y="4576329"/>
            <a:ext cx="648000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Saved</a:t>
            </a:r>
            <a:endParaRPr lang="pl-PL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3" name="Graphic 72" descr="Paper">
            <a:hlinkClick r:id="rId10" action="ppaction://hlinksldjump"/>
            <a:extLst>
              <a:ext uri="{FF2B5EF4-FFF2-40B4-BE49-F238E27FC236}">
                <a16:creationId xmlns:a16="http://schemas.microsoft.com/office/drawing/2014/main" id="{F16AB793-7E27-CF2E-0494-0738D2F54C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80144" y="4604216"/>
            <a:ext cx="260402" cy="2604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A8A0A54-FD32-CDB6-A262-55CD6D93A26C}"/>
              </a:ext>
            </a:extLst>
          </p:cNvPr>
          <p:cNvSpPr/>
          <p:nvPr/>
        </p:nvSpPr>
        <p:spPr>
          <a:xfrm>
            <a:off x="-21301" y="-1"/>
            <a:ext cx="2559588" cy="13903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Bench</a:t>
            </a:r>
            <a:r>
              <a:rPr lang="pl-PL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l-PL" sz="14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</a:t>
            </a:r>
            <a:endParaRPr lang="pl-PL" sz="140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mainly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70%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chest</a:t>
            </a:r>
            <a:endParaRPr lang="pl-PL" sz="105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Dumbell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bench</a:t>
            </a:r>
            <a:endParaRPr lang="pl-PL" sz="105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for 10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reps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60</a:t>
            </a:r>
          </a:p>
          <a:p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10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reps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56 kg</a:t>
            </a:r>
            <a:b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endParaRPr lang="pl-PL" sz="105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multiplified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by: 1.7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088492-2FF0-F0D7-7270-D1EAED8261B1}"/>
              </a:ext>
            </a:extLst>
          </p:cNvPr>
          <p:cNvSpPr/>
          <p:nvPr/>
        </p:nvSpPr>
        <p:spPr>
          <a:xfrm>
            <a:off x="1559366" y="1123949"/>
            <a:ext cx="592932" cy="1571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Graphic 8" descr="Pencil">
            <a:extLst>
              <a:ext uri="{FF2B5EF4-FFF2-40B4-BE49-F238E27FC236}">
                <a16:creationId xmlns:a16="http://schemas.microsoft.com/office/drawing/2014/main" id="{F6DC8EB4-4F53-F5A9-5D13-F7472EF3E7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76569" y="1123948"/>
            <a:ext cx="157163" cy="1571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C9593A-161A-6F5C-7D20-87564C585D0A}"/>
              </a:ext>
            </a:extLst>
          </p:cNvPr>
          <p:cNvSpPr/>
          <p:nvPr/>
        </p:nvSpPr>
        <p:spPr>
          <a:xfrm>
            <a:off x="1227051" y="806081"/>
            <a:ext cx="592932" cy="1571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2" name="Graphic 11" descr="Pencil">
            <a:extLst>
              <a:ext uri="{FF2B5EF4-FFF2-40B4-BE49-F238E27FC236}">
                <a16:creationId xmlns:a16="http://schemas.microsoft.com/office/drawing/2014/main" id="{CE323823-3D5C-9E3D-65FC-D13D6B6F17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44254" y="806080"/>
            <a:ext cx="157163" cy="1571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E345F13-33BB-A0C8-D72C-1C59FF967762}"/>
              </a:ext>
            </a:extLst>
          </p:cNvPr>
          <p:cNvSpPr/>
          <p:nvPr/>
        </p:nvSpPr>
        <p:spPr>
          <a:xfrm>
            <a:off x="1125219" y="645375"/>
            <a:ext cx="592932" cy="1571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Graphic 16" descr="Pencil">
            <a:extLst>
              <a:ext uri="{FF2B5EF4-FFF2-40B4-BE49-F238E27FC236}">
                <a16:creationId xmlns:a16="http://schemas.microsoft.com/office/drawing/2014/main" id="{0C8A791A-5FF3-610D-E9BA-FA1C76D10D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42422" y="645374"/>
            <a:ext cx="157163" cy="15716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1631EA6-48FE-EACF-89E0-41C0B95A8F94}"/>
              </a:ext>
            </a:extLst>
          </p:cNvPr>
          <p:cNvSpPr/>
          <p:nvPr/>
        </p:nvSpPr>
        <p:spPr>
          <a:xfrm>
            <a:off x="-20113" y="1390388"/>
            <a:ext cx="2559588" cy="13903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Bench</a:t>
            </a:r>
            <a:r>
              <a:rPr lang="pl-PL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l-PL" sz="14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</a:t>
            </a:r>
            <a:r>
              <a:rPr lang="pl-PL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bis</a:t>
            </a:r>
          </a:p>
          <a:p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mainly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70%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chest</a:t>
            </a:r>
            <a:endParaRPr lang="pl-PL" sz="105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Dumbell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bench</a:t>
            </a:r>
            <a:endParaRPr lang="pl-PL" sz="105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for 10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reps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60</a:t>
            </a:r>
          </a:p>
          <a:p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10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reps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56 kg</a:t>
            </a:r>
            <a:b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endParaRPr lang="pl-PL" sz="105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multiplified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by: 1.7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AB7D77-172C-8CB3-4733-DFA1F26DB967}"/>
              </a:ext>
            </a:extLst>
          </p:cNvPr>
          <p:cNvSpPr/>
          <p:nvPr/>
        </p:nvSpPr>
        <p:spPr>
          <a:xfrm>
            <a:off x="1560554" y="2514338"/>
            <a:ext cx="592932" cy="1571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4" name="Graphic 23" descr="Pencil">
            <a:extLst>
              <a:ext uri="{FF2B5EF4-FFF2-40B4-BE49-F238E27FC236}">
                <a16:creationId xmlns:a16="http://schemas.microsoft.com/office/drawing/2014/main" id="{D80C48EC-47F4-0709-0E24-467414470F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77757" y="2514337"/>
            <a:ext cx="157163" cy="15716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2CE64BA-1748-3398-A7D8-FB1404CC5AD1}"/>
              </a:ext>
            </a:extLst>
          </p:cNvPr>
          <p:cNvSpPr/>
          <p:nvPr/>
        </p:nvSpPr>
        <p:spPr>
          <a:xfrm>
            <a:off x="1228239" y="2196470"/>
            <a:ext cx="592932" cy="1571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6" name="Graphic 25" descr="Pencil">
            <a:extLst>
              <a:ext uri="{FF2B5EF4-FFF2-40B4-BE49-F238E27FC236}">
                <a16:creationId xmlns:a16="http://schemas.microsoft.com/office/drawing/2014/main" id="{4BCE8901-3851-EB66-3465-395CF38C03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45442" y="2196469"/>
            <a:ext cx="157163" cy="15716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DA8A9A-9905-4334-9D18-F47D419C13DC}"/>
              </a:ext>
            </a:extLst>
          </p:cNvPr>
          <p:cNvSpPr/>
          <p:nvPr/>
        </p:nvSpPr>
        <p:spPr>
          <a:xfrm>
            <a:off x="1126407" y="2035764"/>
            <a:ext cx="592932" cy="1571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8" name="Graphic 27" descr="Pencil">
            <a:extLst>
              <a:ext uri="{FF2B5EF4-FFF2-40B4-BE49-F238E27FC236}">
                <a16:creationId xmlns:a16="http://schemas.microsoft.com/office/drawing/2014/main" id="{B968677A-F7AE-9177-2526-1915228437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43610" y="2035763"/>
            <a:ext cx="157163" cy="15716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EFC8B06-6EA2-641D-4719-9C524F7B9B40}"/>
              </a:ext>
            </a:extLst>
          </p:cNvPr>
          <p:cNvSpPr/>
          <p:nvPr/>
        </p:nvSpPr>
        <p:spPr>
          <a:xfrm>
            <a:off x="-21301" y="2788820"/>
            <a:ext cx="2559588" cy="13903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Bench</a:t>
            </a:r>
            <a:r>
              <a:rPr lang="pl-PL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l-PL" sz="14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</a:t>
            </a:r>
            <a:r>
              <a:rPr lang="pl-PL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ter</a:t>
            </a:r>
          </a:p>
          <a:p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mainly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70%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chest</a:t>
            </a:r>
            <a:endParaRPr lang="pl-PL" sz="105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Dumbell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bench</a:t>
            </a:r>
            <a:endParaRPr lang="pl-PL" sz="105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for 10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reps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60</a:t>
            </a:r>
          </a:p>
          <a:p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10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reps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56 kg</a:t>
            </a:r>
            <a:b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endParaRPr lang="pl-PL" sz="105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l-PL" sz="105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multiplified</a:t>
            </a:r>
            <a:r>
              <a:rPr lang="pl-PL" sz="105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by: 1.7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30EEA2-DF60-466A-955B-27CFF82830BC}"/>
              </a:ext>
            </a:extLst>
          </p:cNvPr>
          <p:cNvSpPr/>
          <p:nvPr/>
        </p:nvSpPr>
        <p:spPr>
          <a:xfrm>
            <a:off x="1559366" y="3912770"/>
            <a:ext cx="592932" cy="1571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7" name="Graphic 46" descr="Pencil">
            <a:extLst>
              <a:ext uri="{FF2B5EF4-FFF2-40B4-BE49-F238E27FC236}">
                <a16:creationId xmlns:a16="http://schemas.microsoft.com/office/drawing/2014/main" id="{0A7D384C-0B72-D6BD-F210-9E85C4E22D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76569" y="3912769"/>
            <a:ext cx="157163" cy="15716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B3A581F5-E866-6DF6-A2AB-5F4C7107BAFF}"/>
              </a:ext>
            </a:extLst>
          </p:cNvPr>
          <p:cNvSpPr/>
          <p:nvPr/>
        </p:nvSpPr>
        <p:spPr>
          <a:xfrm>
            <a:off x="1227051" y="3594902"/>
            <a:ext cx="592932" cy="1571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2" name="Graphic 51" descr="Pencil">
            <a:extLst>
              <a:ext uri="{FF2B5EF4-FFF2-40B4-BE49-F238E27FC236}">
                <a16:creationId xmlns:a16="http://schemas.microsoft.com/office/drawing/2014/main" id="{B4E21EC2-F2BD-9ED0-118B-013B6E01F1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44254" y="3594901"/>
            <a:ext cx="157163" cy="157163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F48EF49C-9AB2-18FE-5365-61BFF8C6F2D9}"/>
              </a:ext>
            </a:extLst>
          </p:cNvPr>
          <p:cNvSpPr/>
          <p:nvPr/>
        </p:nvSpPr>
        <p:spPr>
          <a:xfrm>
            <a:off x="1125219" y="3434196"/>
            <a:ext cx="592932" cy="1571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2" name="Graphic 61" descr="Pencil">
            <a:extLst>
              <a:ext uri="{FF2B5EF4-FFF2-40B4-BE49-F238E27FC236}">
                <a16:creationId xmlns:a16="http://schemas.microsoft.com/office/drawing/2014/main" id="{CCCAD8E4-6285-AB20-0131-ED213FA9E5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42422" y="3434195"/>
            <a:ext cx="157163" cy="1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8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1FAC95-41CC-E1A0-04C6-B7BF1752712E}"/>
              </a:ext>
            </a:extLst>
          </p:cNvPr>
          <p:cNvSpPr/>
          <p:nvPr/>
        </p:nvSpPr>
        <p:spPr>
          <a:xfrm>
            <a:off x="8035" y="3876602"/>
            <a:ext cx="2528026" cy="12620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88CAC06-2835-7FF7-A30E-F71ED0F32356}"/>
              </a:ext>
            </a:extLst>
          </p:cNvPr>
          <p:cNvSpPr txBox="1"/>
          <p:nvPr/>
        </p:nvSpPr>
        <p:spPr>
          <a:xfrm>
            <a:off x="-46423" y="3826179"/>
            <a:ext cx="219328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Warmup</a:t>
            </a:r>
            <a:r>
              <a:rPr lang="pl-PL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?</a:t>
            </a:r>
          </a:p>
          <a:p>
            <a:endParaRPr lang="pl-PL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l-PL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l-PL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l-PL" sz="10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Cooldown</a:t>
            </a:r>
            <a:r>
              <a:rPr lang="pl-PL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?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D08303-8050-5197-CC55-95B876708371}"/>
              </a:ext>
            </a:extLst>
          </p:cNvPr>
          <p:cNvSpPr/>
          <p:nvPr/>
        </p:nvSpPr>
        <p:spPr>
          <a:xfrm>
            <a:off x="866306" y="4015030"/>
            <a:ext cx="786296" cy="269905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No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348826C-C6D4-6202-B439-C6B84DA5484F}"/>
              </a:ext>
            </a:extLst>
          </p:cNvPr>
          <p:cNvSpPr/>
          <p:nvPr/>
        </p:nvSpPr>
        <p:spPr>
          <a:xfrm>
            <a:off x="1732839" y="4015030"/>
            <a:ext cx="786296" cy="269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err="1">
                <a:solidFill>
                  <a:schemeClr val="tx1"/>
                </a:solidFill>
              </a:rPr>
              <a:t>Yes</a:t>
            </a:r>
            <a:endParaRPr lang="pl-PL" sz="9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hlinkClick r:id="" action="ppaction://noaction"/>
            <a:extLst>
              <a:ext uri="{FF2B5EF4-FFF2-40B4-BE49-F238E27FC236}">
                <a16:creationId xmlns:a16="http://schemas.microsoft.com/office/drawing/2014/main" id="{3E7BE3B7-4FF7-C77F-8304-84B8BF39DD98}"/>
              </a:ext>
            </a:extLst>
          </p:cNvPr>
          <p:cNvSpPr/>
          <p:nvPr/>
        </p:nvSpPr>
        <p:spPr>
          <a:xfrm>
            <a:off x="617284" y="4576329"/>
            <a:ext cx="648000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</a:p>
        </p:txBody>
      </p:sp>
      <p:sp>
        <p:nvSpPr>
          <p:cNvPr id="5" name="Rectangle 4">
            <a:hlinkClick r:id="" action="ppaction://noaction"/>
            <a:extLst>
              <a:ext uri="{FF2B5EF4-FFF2-40B4-BE49-F238E27FC236}">
                <a16:creationId xmlns:a16="http://schemas.microsoft.com/office/drawing/2014/main" id="{D99E7409-E1F2-748D-2022-6F2C80414CBA}"/>
              </a:ext>
            </a:extLst>
          </p:cNvPr>
          <p:cNvSpPr/>
          <p:nvPr/>
        </p:nvSpPr>
        <p:spPr>
          <a:xfrm>
            <a:off x="-21301" y="4576328"/>
            <a:ext cx="648000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sz="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</a:t>
            </a:r>
            <a:endParaRPr lang="pl-PL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hlinkClick r:id="" action="ppaction://noaction"/>
            <a:extLst>
              <a:ext uri="{FF2B5EF4-FFF2-40B4-BE49-F238E27FC236}">
                <a16:creationId xmlns:a16="http://schemas.microsoft.com/office/drawing/2014/main" id="{038FCD38-216B-B960-2A75-10D299D1365F}"/>
              </a:ext>
            </a:extLst>
          </p:cNvPr>
          <p:cNvSpPr/>
          <p:nvPr/>
        </p:nvSpPr>
        <p:spPr>
          <a:xfrm>
            <a:off x="1252017" y="4576329"/>
            <a:ext cx="648000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</a:t>
            </a:r>
          </a:p>
        </p:txBody>
      </p:sp>
      <p:pic>
        <p:nvPicPr>
          <p:cNvPr id="7" name="Graphic 6" descr="Graduation cap">
            <a:hlinkClick r:id="" action="ppaction://noaction"/>
            <a:extLst>
              <a:ext uri="{FF2B5EF4-FFF2-40B4-BE49-F238E27FC236}">
                <a16:creationId xmlns:a16="http://schemas.microsoft.com/office/drawing/2014/main" id="{C6A609D9-20DB-F3ED-CDD2-0394BC5EF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346" y="4524554"/>
            <a:ext cx="333270" cy="380135"/>
          </a:xfrm>
          <a:prstGeom prst="rect">
            <a:avLst/>
          </a:prstGeom>
        </p:spPr>
      </p:pic>
      <p:pic>
        <p:nvPicPr>
          <p:cNvPr id="8" name="Graphic 7" descr="Add">
            <a:hlinkClick r:id="" action="ppaction://noaction"/>
            <a:extLst>
              <a:ext uri="{FF2B5EF4-FFF2-40B4-BE49-F238E27FC236}">
                <a16:creationId xmlns:a16="http://schemas.microsoft.com/office/drawing/2014/main" id="{45692A36-0F7D-649F-09AE-9B1B7CEE6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296" y="4599176"/>
            <a:ext cx="315638" cy="265442"/>
          </a:xfrm>
          <a:prstGeom prst="rect">
            <a:avLst/>
          </a:prstGeom>
        </p:spPr>
      </p:pic>
      <p:pic>
        <p:nvPicPr>
          <p:cNvPr id="9" name="Graphic 8" descr="Brain in head">
            <a:hlinkClick r:id="" action="ppaction://noaction"/>
            <a:extLst>
              <a:ext uri="{FF2B5EF4-FFF2-40B4-BE49-F238E27FC236}">
                <a16:creationId xmlns:a16="http://schemas.microsoft.com/office/drawing/2014/main" id="{74F1C9E0-2230-2E1E-0AA1-7C85CA8FE1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46610" y="4618181"/>
            <a:ext cx="295158" cy="265443"/>
          </a:xfrm>
          <a:prstGeom prst="rect">
            <a:avLst/>
          </a:prstGeom>
        </p:spPr>
      </p:pic>
      <p:sp>
        <p:nvSpPr>
          <p:cNvPr id="10" name="Rectangle 9">
            <a:hlinkClick r:id="rId8" action="ppaction://hlinksldjump"/>
            <a:extLst>
              <a:ext uri="{FF2B5EF4-FFF2-40B4-BE49-F238E27FC236}">
                <a16:creationId xmlns:a16="http://schemas.microsoft.com/office/drawing/2014/main" id="{60534E9A-28D9-484D-6266-6A4A966C686E}"/>
              </a:ext>
            </a:extLst>
          </p:cNvPr>
          <p:cNvSpPr/>
          <p:nvPr/>
        </p:nvSpPr>
        <p:spPr>
          <a:xfrm>
            <a:off x="1896096" y="4576329"/>
            <a:ext cx="648000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Saved</a:t>
            </a:r>
            <a:endParaRPr lang="pl-PL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Graphic 10" descr="Paper">
            <a:hlinkClick r:id="rId8" action="ppaction://hlinksldjump"/>
            <a:extLst>
              <a:ext uri="{FF2B5EF4-FFF2-40B4-BE49-F238E27FC236}">
                <a16:creationId xmlns:a16="http://schemas.microsoft.com/office/drawing/2014/main" id="{244966B5-9279-6B6F-DA95-E697853D41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80144" y="4604216"/>
            <a:ext cx="260402" cy="2604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5FAC23-D7DC-5ABB-8BF7-1F735B52206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29914" r="702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 l="24875" r="24739"/>
          <a:stretch/>
        </p:blipFill>
        <p:spPr>
          <a:xfrm>
            <a:off x="317681" y="-584995"/>
            <a:ext cx="1892664" cy="18781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81ACF9C-1488-EFFC-887D-24A7451210A6}"/>
              </a:ext>
            </a:extLst>
          </p:cNvPr>
          <p:cNvSpPr txBox="1"/>
          <p:nvPr/>
        </p:nvSpPr>
        <p:spPr>
          <a:xfrm>
            <a:off x="0" y="-2876"/>
            <a:ext cx="852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Chest</a:t>
            </a:r>
            <a:endParaRPr lang="pl-PL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5729DB-12E1-0A6A-CFE1-BA1B3C78BBCA}"/>
              </a:ext>
            </a:extLst>
          </p:cNvPr>
          <p:cNvSpPr txBox="1"/>
          <p:nvPr/>
        </p:nvSpPr>
        <p:spPr>
          <a:xfrm>
            <a:off x="1675539" y="17733"/>
            <a:ext cx="852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Value: 0.49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1DEC5DE-13A8-85D9-DE0E-E01F943E3C4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29914" r="702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 l="24875" r="24739"/>
          <a:stretch/>
        </p:blipFill>
        <p:spPr>
          <a:xfrm>
            <a:off x="317681" y="-142083"/>
            <a:ext cx="1892664" cy="18781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94A37F-C5AF-3EA0-6609-B833621DFB2A}"/>
              </a:ext>
            </a:extLst>
          </p:cNvPr>
          <p:cNvSpPr txBox="1"/>
          <p:nvPr/>
        </p:nvSpPr>
        <p:spPr>
          <a:xfrm>
            <a:off x="0" y="440036"/>
            <a:ext cx="852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Lats</a:t>
            </a:r>
            <a:endParaRPr lang="pl-PL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4FA721-80C3-AC9B-7F27-BCD4EA2938E9}"/>
              </a:ext>
            </a:extLst>
          </p:cNvPr>
          <p:cNvSpPr txBox="1"/>
          <p:nvPr/>
        </p:nvSpPr>
        <p:spPr>
          <a:xfrm>
            <a:off x="1675539" y="460645"/>
            <a:ext cx="852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Value: 0.47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9C6272-1E66-B05F-A190-DEE8852BEA3B}"/>
              </a:ext>
            </a:extLst>
          </p:cNvPr>
          <p:cNvSpPr txBox="1"/>
          <p:nvPr/>
        </p:nvSpPr>
        <p:spPr>
          <a:xfrm>
            <a:off x="0" y="911279"/>
            <a:ext cx="254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>
                <a:solidFill>
                  <a:srgbClr val="F01010"/>
                </a:solidFill>
              </a:rPr>
              <a:t>’</a:t>
            </a:r>
            <a:r>
              <a:rPr lang="pl-PL" sz="800" dirty="0" err="1">
                <a:solidFill>
                  <a:srgbClr val="F01010"/>
                </a:solidFill>
              </a:rPr>
              <a:t>Others</a:t>
            </a:r>
            <a:r>
              <a:rPr lang="pl-PL" sz="800" dirty="0">
                <a:solidFill>
                  <a:srgbClr val="F01010"/>
                </a:solidFill>
              </a:rPr>
              <a:t> </a:t>
            </a:r>
            <a:r>
              <a:rPr lang="pl-PL" sz="800" dirty="0" err="1">
                <a:solidFill>
                  <a:srgbClr val="F01010"/>
                </a:solidFill>
              </a:rPr>
              <a:t>sliders</a:t>
            </a:r>
            <a:r>
              <a:rPr lang="pl-PL" sz="800" dirty="0">
                <a:solidFill>
                  <a:srgbClr val="F01010"/>
                </a:solidFill>
              </a:rPr>
              <a:t> go </a:t>
            </a:r>
            <a:r>
              <a:rPr lang="pl-PL" sz="800" dirty="0" err="1">
                <a:solidFill>
                  <a:srgbClr val="F01010"/>
                </a:solidFill>
              </a:rPr>
              <a:t>there</a:t>
            </a:r>
            <a:r>
              <a:rPr lang="pl-PL" sz="800" dirty="0">
                <a:solidFill>
                  <a:srgbClr val="F01010"/>
                </a:solidFill>
              </a:rPr>
              <a:t> (13 </a:t>
            </a:r>
            <a:r>
              <a:rPr lang="pl-PL" sz="800" dirty="0" err="1">
                <a:solidFill>
                  <a:srgbClr val="F01010"/>
                </a:solidFill>
              </a:rPr>
              <a:t>sliders</a:t>
            </a:r>
            <a:r>
              <a:rPr lang="pl-PL" sz="800" dirty="0">
                <a:solidFill>
                  <a:srgbClr val="F01010"/>
                </a:solidFill>
              </a:rPr>
              <a:t> in </a:t>
            </a:r>
            <a:r>
              <a:rPr lang="pl-PL" sz="800" dirty="0" err="1">
                <a:solidFill>
                  <a:srgbClr val="F01010"/>
                </a:solidFill>
              </a:rPr>
              <a:t>total</a:t>
            </a:r>
            <a:r>
              <a:rPr lang="pl-PL" sz="800" dirty="0">
                <a:solidFill>
                  <a:srgbClr val="F01010"/>
                </a:solidFill>
              </a:rPr>
              <a:t>, </a:t>
            </a:r>
            <a:r>
              <a:rPr lang="pl-PL" sz="800" dirty="0" err="1">
                <a:solidFill>
                  <a:srgbClr val="F01010"/>
                </a:solidFill>
              </a:rPr>
              <a:t>total</a:t>
            </a:r>
            <a:r>
              <a:rPr lang="pl-PL" sz="800" dirty="0">
                <a:solidFill>
                  <a:srgbClr val="F01010"/>
                </a:solidFill>
              </a:rPr>
              <a:t> sum </a:t>
            </a:r>
            <a:r>
              <a:rPr lang="pl-PL" sz="800" dirty="0" err="1">
                <a:solidFill>
                  <a:srgbClr val="F01010"/>
                </a:solidFill>
              </a:rPr>
              <a:t>can’t</a:t>
            </a:r>
            <a:r>
              <a:rPr lang="pl-PL" sz="800" dirty="0">
                <a:solidFill>
                  <a:srgbClr val="F01010"/>
                </a:solidFill>
              </a:rPr>
              <a:t> </a:t>
            </a:r>
            <a:r>
              <a:rPr lang="pl-PL" sz="800" dirty="0" err="1">
                <a:solidFill>
                  <a:srgbClr val="F01010"/>
                </a:solidFill>
              </a:rPr>
              <a:t>exceed</a:t>
            </a:r>
            <a:r>
              <a:rPr lang="pl-PL" sz="800" dirty="0">
                <a:solidFill>
                  <a:srgbClr val="F01010"/>
                </a:solidFill>
              </a:rPr>
              <a:t> 1)</a:t>
            </a:r>
          </a:p>
          <a:p>
            <a:r>
              <a:rPr lang="pl-PL" sz="800" dirty="0">
                <a:solidFill>
                  <a:srgbClr val="F01010"/>
                </a:solidFill>
              </a:rPr>
              <a:t>.</a:t>
            </a:r>
          </a:p>
          <a:p>
            <a:r>
              <a:rPr lang="pl-PL" sz="800" dirty="0">
                <a:solidFill>
                  <a:srgbClr val="F01010"/>
                </a:solidFill>
              </a:rPr>
              <a:t>.’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3EAE36-1EDA-6101-98CA-AAD55D7E6972}"/>
              </a:ext>
            </a:extLst>
          </p:cNvPr>
          <p:cNvSpPr/>
          <p:nvPr/>
        </p:nvSpPr>
        <p:spPr>
          <a:xfrm>
            <a:off x="1" y="1616063"/>
            <a:ext cx="786296" cy="269905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err="1"/>
              <a:t>Strength</a:t>
            </a:r>
            <a:endParaRPr lang="pl-PL" sz="9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4377E0-4649-3E8B-CE1B-6435FCC05EA2}"/>
              </a:ext>
            </a:extLst>
          </p:cNvPr>
          <p:cNvSpPr/>
          <p:nvPr/>
        </p:nvSpPr>
        <p:spPr>
          <a:xfrm>
            <a:off x="866534" y="1616063"/>
            <a:ext cx="786296" cy="269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err="1">
                <a:solidFill>
                  <a:schemeClr val="tx1"/>
                </a:solidFill>
              </a:rPr>
              <a:t>Hypertrophy</a:t>
            </a:r>
            <a:endParaRPr lang="pl-PL" sz="9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AAE4D5-7F53-653A-6232-35015F890F4B}"/>
              </a:ext>
            </a:extLst>
          </p:cNvPr>
          <p:cNvSpPr/>
          <p:nvPr/>
        </p:nvSpPr>
        <p:spPr>
          <a:xfrm>
            <a:off x="1733066" y="1616063"/>
            <a:ext cx="786296" cy="269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err="1">
                <a:solidFill>
                  <a:schemeClr val="tx1"/>
                </a:solidFill>
              </a:rPr>
              <a:t>Endurance</a:t>
            </a:r>
            <a:endParaRPr lang="pl-PL" sz="9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EAFFD4-371A-22A4-9C3B-9BA3878D0E69}"/>
              </a:ext>
            </a:extLst>
          </p:cNvPr>
          <p:cNvSpPr/>
          <p:nvPr/>
        </p:nvSpPr>
        <p:spPr>
          <a:xfrm>
            <a:off x="0" y="2114546"/>
            <a:ext cx="1675539" cy="1862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/>
              <a:t>Total </a:t>
            </a:r>
            <a:r>
              <a:rPr lang="pl-PL" sz="1000" dirty="0" err="1"/>
              <a:t>training</a:t>
            </a:r>
            <a:r>
              <a:rPr lang="pl-PL" sz="1000" dirty="0"/>
              <a:t> </a:t>
            </a:r>
            <a:r>
              <a:rPr lang="pl-PL" sz="1000" dirty="0" err="1"/>
              <a:t>time</a:t>
            </a:r>
            <a:r>
              <a:rPr lang="pl-PL" sz="1000" dirty="0"/>
              <a:t> (</a:t>
            </a:r>
            <a:r>
              <a:rPr lang="pl-PL" sz="1000" dirty="0" err="1"/>
              <a:t>minutes</a:t>
            </a:r>
            <a:r>
              <a:rPr lang="pl-PL" sz="1000" dirty="0"/>
              <a:t>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F8F5B9-BA9B-C7AC-70A6-3B64B767E3A2}"/>
              </a:ext>
            </a:extLst>
          </p:cNvPr>
          <p:cNvSpPr/>
          <p:nvPr/>
        </p:nvSpPr>
        <p:spPr>
          <a:xfrm>
            <a:off x="1730610" y="2112599"/>
            <a:ext cx="772932" cy="18345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3" name="Graphic 32" descr="Pencil">
            <a:extLst>
              <a:ext uri="{FF2B5EF4-FFF2-40B4-BE49-F238E27FC236}">
                <a16:creationId xmlns:a16="http://schemas.microsoft.com/office/drawing/2014/main" id="{98E31D08-B5CA-752B-DE76-619107BEA6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89619" y="2109783"/>
            <a:ext cx="204874" cy="20487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B2F9A54-8685-CA10-FB7F-82230EE355A9}"/>
              </a:ext>
            </a:extLst>
          </p:cNvPr>
          <p:cNvSpPr/>
          <p:nvPr/>
        </p:nvSpPr>
        <p:spPr>
          <a:xfrm>
            <a:off x="0" y="2357963"/>
            <a:ext cx="1675539" cy="1862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/>
              <a:t>Rest </a:t>
            </a:r>
            <a:r>
              <a:rPr lang="pl-PL" sz="1000" dirty="0" err="1"/>
              <a:t>time</a:t>
            </a:r>
            <a:r>
              <a:rPr lang="pl-PL" sz="1000" dirty="0"/>
              <a:t> (</a:t>
            </a:r>
            <a:r>
              <a:rPr lang="pl-PL" sz="1000" dirty="0" err="1"/>
              <a:t>seconds</a:t>
            </a:r>
            <a:r>
              <a:rPr lang="pl-PL" sz="1000" dirty="0"/>
              <a:t>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C6322D-4AA9-6B71-6003-4FAC49BDE693}"/>
              </a:ext>
            </a:extLst>
          </p:cNvPr>
          <p:cNvSpPr/>
          <p:nvPr/>
        </p:nvSpPr>
        <p:spPr>
          <a:xfrm>
            <a:off x="1730610" y="2356016"/>
            <a:ext cx="772932" cy="18345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6" name="Graphic 35" descr="Pencil">
            <a:extLst>
              <a:ext uri="{FF2B5EF4-FFF2-40B4-BE49-F238E27FC236}">
                <a16:creationId xmlns:a16="http://schemas.microsoft.com/office/drawing/2014/main" id="{1D0FEF2A-CE8E-CBFD-6F6E-A42C4944C77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89619" y="2353200"/>
            <a:ext cx="204874" cy="20487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D96F29B-B982-021A-D1DB-DE5212EF5E9B}"/>
              </a:ext>
            </a:extLst>
          </p:cNvPr>
          <p:cNvSpPr/>
          <p:nvPr/>
        </p:nvSpPr>
        <p:spPr>
          <a:xfrm>
            <a:off x="3629" y="2610441"/>
            <a:ext cx="1675539" cy="1862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/>
              <a:t>Number</a:t>
            </a:r>
            <a:r>
              <a:rPr lang="pl-PL" sz="1000" dirty="0"/>
              <a:t> of </a:t>
            </a:r>
            <a:r>
              <a:rPr lang="pl-PL" sz="1000" dirty="0" err="1"/>
              <a:t>exercises</a:t>
            </a:r>
            <a:endParaRPr lang="pl-PL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B54073-9B08-23BC-AB81-4098CF912892}"/>
              </a:ext>
            </a:extLst>
          </p:cNvPr>
          <p:cNvSpPr/>
          <p:nvPr/>
        </p:nvSpPr>
        <p:spPr>
          <a:xfrm>
            <a:off x="1734239" y="2608494"/>
            <a:ext cx="772932" cy="18345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9" name="Graphic 38" descr="Pencil">
            <a:extLst>
              <a:ext uri="{FF2B5EF4-FFF2-40B4-BE49-F238E27FC236}">
                <a16:creationId xmlns:a16="http://schemas.microsoft.com/office/drawing/2014/main" id="{FEB64F0E-3F0A-E781-CD40-63FDBCBE4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93248" y="2605678"/>
            <a:ext cx="204874" cy="20487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276FD4D-0E43-5B46-7C9F-C364947AF16E}"/>
              </a:ext>
            </a:extLst>
          </p:cNvPr>
          <p:cNvSpPr txBox="1"/>
          <p:nvPr/>
        </p:nvSpPr>
        <p:spPr>
          <a:xfrm>
            <a:off x="44396" y="1884215"/>
            <a:ext cx="254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>
                <a:solidFill>
                  <a:srgbClr val="F01010"/>
                </a:solidFill>
              </a:rPr>
              <a:t>’</a:t>
            </a:r>
            <a:r>
              <a:rPr lang="pl-PL" sz="800" dirty="0" err="1">
                <a:solidFill>
                  <a:srgbClr val="F01010"/>
                </a:solidFill>
              </a:rPr>
              <a:t>Click</a:t>
            </a:r>
            <a:r>
              <a:rPr lang="pl-PL" sz="800" dirty="0">
                <a:solidFill>
                  <a:srgbClr val="F01010"/>
                </a:solidFill>
              </a:rPr>
              <a:t> on one of the </a:t>
            </a:r>
            <a:r>
              <a:rPr lang="pl-PL" sz="800" dirty="0" err="1">
                <a:solidFill>
                  <a:srgbClr val="F01010"/>
                </a:solidFill>
              </a:rPr>
              <a:t>three</a:t>
            </a:r>
            <a:r>
              <a:rPr lang="pl-PL" sz="800" dirty="0">
                <a:solidFill>
                  <a:srgbClr val="F01010"/>
                </a:solidFill>
              </a:rPr>
              <a:t> </a:t>
            </a:r>
            <a:r>
              <a:rPr lang="pl-PL" sz="800" dirty="0" err="1">
                <a:solidFill>
                  <a:srgbClr val="F01010"/>
                </a:solidFill>
              </a:rPr>
              <a:t>only</a:t>
            </a:r>
            <a:r>
              <a:rPr lang="pl-PL" sz="800" dirty="0">
                <a:solidFill>
                  <a:srgbClr val="F01010"/>
                </a:solidFill>
              </a:rPr>
              <a:t>’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8FE6A58-1427-9B9E-6F00-FF6D71C91645}"/>
              </a:ext>
            </a:extLst>
          </p:cNvPr>
          <p:cNvSpPr/>
          <p:nvPr/>
        </p:nvSpPr>
        <p:spPr>
          <a:xfrm>
            <a:off x="-4332" y="1409417"/>
            <a:ext cx="2528026" cy="5125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77B81D-65E2-9A22-5525-53328E5DFD0A}"/>
              </a:ext>
            </a:extLst>
          </p:cNvPr>
          <p:cNvSpPr txBox="1"/>
          <p:nvPr/>
        </p:nvSpPr>
        <p:spPr>
          <a:xfrm>
            <a:off x="-58790" y="1372001"/>
            <a:ext cx="121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</a:t>
            </a:r>
            <a:r>
              <a:rPr lang="pl-PL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l-PL" sz="10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focus</a:t>
            </a:r>
            <a:endParaRPr lang="pl-PL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F2682B-4774-7581-FA1D-E251B17F6016}"/>
              </a:ext>
            </a:extLst>
          </p:cNvPr>
          <p:cNvSpPr txBox="1"/>
          <p:nvPr/>
        </p:nvSpPr>
        <p:spPr>
          <a:xfrm>
            <a:off x="-40554" y="2803385"/>
            <a:ext cx="254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>
                <a:solidFill>
                  <a:srgbClr val="F01010"/>
                </a:solidFill>
              </a:rPr>
              <a:t>’</a:t>
            </a:r>
            <a:r>
              <a:rPr lang="pl-PL" sz="800" dirty="0" err="1">
                <a:solidFill>
                  <a:srgbClr val="F01010"/>
                </a:solidFill>
              </a:rPr>
              <a:t>enter</a:t>
            </a:r>
            <a:r>
              <a:rPr lang="pl-PL" sz="800" dirty="0">
                <a:solidFill>
                  <a:srgbClr val="F01010"/>
                </a:solidFill>
              </a:rPr>
              <a:t> </a:t>
            </a:r>
            <a:r>
              <a:rPr lang="pl-PL" sz="800" dirty="0" err="1">
                <a:solidFill>
                  <a:srgbClr val="F01010"/>
                </a:solidFill>
              </a:rPr>
              <a:t>integer</a:t>
            </a:r>
            <a:r>
              <a:rPr lang="pl-PL" sz="800" dirty="0">
                <a:solidFill>
                  <a:srgbClr val="F01010"/>
                </a:solidFill>
              </a:rPr>
              <a:t>, </a:t>
            </a:r>
            <a:r>
              <a:rPr lang="pl-PL" sz="800" dirty="0" err="1">
                <a:solidFill>
                  <a:srgbClr val="F01010"/>
                </a:solidFill>
              </a:rPr>
              <a:t>you</a:t>
            </a:r>
            <a:r>
              <a:rPr lang="pl-PL" sz="800" dirty="0">
                <a:solidFill>
                  <a:srgbClr val="F01010"/>
                </a:solidFill>
              </a:rPr>
              <a:t> </a:t>
            </a:r>
            <a:r>
              <a:rPr lang="pl-PL" sz="800" dirty="0" err="1">
                <a:solidFill>
                  <a:srgbClr val="F01010"/>
                </a:solidFill>
              </a:rPr>
              <a:t>can</a:t>
            </a:r>
            <a:r>
              <a:rPr lang="pl-PL" sz="800" dirty="0">
                <a:solidFill>
                  <a:srgbClr val="F01010"/>
                </a:solidFill>
              </a:rPr>
              <a:t> </a:t>
            </a:r>
            <a:r>
              <a:rPr lang="pl-PL" sz="800" dirty="0" err="1">
                <a:solidFill>
                  <a:srgbClr val="F01010"/>
                </a:solidFill>
              </a:rPr>
              <a:t>use</a:t>
            </a:r>
            <a:r>
              <a:rPr lang="pl-PL" sz="800" dirty="0">
                <a:solidFill>
                  <a:srgbClr val="F01010"/>
                </a:solidFill>
              </a:rPr>
              <a:t> a </a:t>
            </a:r>
            <a:r>
              <a:rPr lang="pl-PL" sz="800" dirty="0" err="1">
                <a:solidFill>
                  <a:srgbClr val="F01010"/>
                </a:solidFill>
              </a:rPr>
              <a:t>slider</a:t>
            </a:r>
            <a:r>
              <a:rPr lang="pl-PL" sz="800" dirty="0">
                <a:solidFill>
                  <a:srgbClr val="F01010"/>
                </a:solidFill>
              </a:rPr>
              <a:t> </a:t>
            </a:r>
            <a:r>
              <a:rPr lang="pl-PL" sz="800" dirty="0" err="1">
                <a:solidFill>
                  <a:srgbClr val="F01010"/>
                </a:solidFill>
              </a:rPr>
              <a:t>if</a:t>
            </a:r>
            <a:r>
              <a:rPr lang="pl-PL" sz="800" dirty="0">
                <a:solidFill>
                  <a:srgbClr val="F01010"/>
                </a:solidFill>
              </a:rPr>
              <a:t> </a:t>
            </a:r>
            <a:r>
              <a:rPr lang="pl-PL" sz="800" dirty="0" err="1">
                <a:solidFill>
                  <a:srgbClr val="F01010"/>
                </a:solidFill>
              </a:rPr>
              <a:t>you</a:t>
            </a:r>
            <a:r>
              <a:rPr lang="pl-PL" sz="800" dirty="0">
                <a:solidFill>
                  <a:srgbClr val="F01010"/>
                </a:solidFill>
              </a:rPr>
              <a:t> want’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C3EA743-E157-165E-298D-517460F6C7D9}"/>
              </a:ext>
            </a:extLst>
          </p:cNvPr>
          <p:cNvSpPr/>
          <p:nvPr/>
        </p:nvSpPr>
        <p:spPr>
          <a:xfrm>
            <a:off x="673" y="3047290"/>
            <a:ext cx="2528026" cy="8174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DE3E07-658E-F30E-D384-83DA3B66BDFE}"/>
              </a:ext>
            </a:extLst>
          </p:cNvPr>
          <p:cNvSpPr txBox="1"/>
          <p:nvPr/>
        </p:nvSpPr>
        <p:spPr>
          <a:xfrm>
            <a:off x="-53785" y="3009875"/>
            <a:ext cx="1387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</a:t>
            </a:r>
            <a:r>
              <a:rPr lang="pl-PL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l-PL" sz="10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Equipment</a:t>
            </a:r>
            <a:endParaRPr lang="pl-PL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74903A7-9A1E-0C59-733B-0B7053E7B13A}"/>
              </a:ext>
            </a:extLst>
          </p:cNvPr>
          <p:cNvSpPr/>
          <p:nvPr/>
        </p:nvSpPr>
        <p:spPr>
          <a:xfrm>
            <a:off x="80963" y="3314695"/>
            <a:ext cx="866775" cy="2114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 err="1"/>
              <a:t>Dumbbells</a:t>
            </a:r>
            <a:endParaRPr lang="pl-PL" sz="105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986DB1-6563-A045-66AF-3B29A3DD66C1}"/>
              </a:ext>
            </a:extLst>
          </p:cNvPr>
          <p:cNvSpPr/>
          <p:nvPr/>
        </p:nvSpPr>
        <p:spPr>
          <a:xfrm>
            <a:off x="1272048" y="3310296"/>
            <a:ext cx="866775" cy="2114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 err="1"/>
              <a:t>Bench</a:t>
            </a:r>
            <a:endParaRPr lang="pl-PL" sz="1050" dirty="0"/>
          </a:p>
        </p:txBody>
      </p:sp>
      <p:pic>
        <p:nvPicPr>
          <p:cNvPr id="51" name="Graphic 50" descr="Checkmark">
            <a:extLst>
              <a:ext uri="{FF2B5EF4-FFF2-40B4-BE49-F238E27FC236}">
                <a16:creationId xmlns:a16="http://schemas.microsoft.com/office/drawing/2014/main" id="{26CB180B-51C7-7ECF-B3CE-93DB543A144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7015" y="3325853"/>
            <a:ext cx="185203" cy="185203"/>
          </a:xfrm>
          <a:prstGeom prst="rect">
            <a:avLst/>
          </a:prstGeom>
        </p:spPr>
      </p:pic>
      <p:pic>
        <p:nvPicPr>
          <p:cNvPr id="53" name="Graphic 52" descr="Close">
            <a:extLst>
              <a:ext uri="{FF2B5EF4-FFF2-40B4-BE49-F238E27FC236}">
                <a16:creationId xmlns:a16="http://schemas.microsoft.com/office/drawing/2014/main" id="{7EB2EBB5-9FF7-1F0A-06DE-F08E79DE6EF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83885" y="3302810"/>
            <a:ext cx="211468" cy="21146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FBDBB71-CC71-C102-1D6B-81D8AADEF498}"/>
              </a:ext>
            </a:extLst>
          </p:cNvPr>
          <p:cNvSpPr txBox="1"/>
          <p:nvPr/>
        </p:nvSpPr>
        <p:spPr>
          <a:xfrm>
            <a:off x="-28607" y="3526163"/>
            <a:ext cx="254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>
                <a:solidFill>
                  <a:srgbClr val="F01010"/>
                </a:solidFill>
              </a:rPr>
              <a:t>’</a:t>
            </a:r>
            <a:r>
              <a:rPr lang="pl-PL" sz="800" dirty="0" err="1">
                <a:solidFill>
                  <a:srgbClr val="F01010"/>
                </a:solidFill>
              </a:rPr>
              <a:t>you</a:t>
            </a:r>
            <a:r>
              <a:rPr lang="pl-PL" sz="800" dirty="0">
                <a:solidFill>
                  <a:srgbClr val="F01010"/>
                </a:solidFill>
              </a:rPr>
              <a:t> </a:t>
            </a:r>
            <a:r>
              <a:rPr lang="pl-PL" sz="800" dirty="0" err="1">
                <a:solidFill>
                  <a:srgbClr val="F01010"/>
                </a:solidFill>
              </a:rPr>
              <a:t>can</a:t>
            </a:r>
            <a:r>
              <a:rPr lang="pl-PL" sz="800" dirty="0">
                <a:solidFill>
                  <a:srgbClr val="F01010"/>
                </a:solidFill>
              </a:rPr>
              <a:t> </a:t>
            </a:r>
            <a:r>
              <a:rPr lang="pl-PL" sz="800" dirty="0" err="1">
                <a:solidFill>
                  <a:srgbClr val="F01010"/>
                </a:solidFill>
              </a:rPr>
              <a:t>use</a:t>
            </a:r>
            <a:r>
              <a:rPr lang="pl-PL" sz="800" dirty="0">
                <a:solidFill>
                  <a:srgbClr val="F01010"/>
                </a:solidFill>
              </a:rPr>
              <a:t> a </a:t>
            </a:r>
            <a:r>
              <a:rPr lang="pl-PL" sz="800" dirty="0" err="1">
                <a:solidFill>
                  <a:srgbClr val="F01010"/>
                </a:solidFill>
              </a:rPr>
              <a:t>dropdown</a:t>
            </a:r>
            <a:r>
              <a:rPr lang="pl-PL" sz="800" dirty="0">
                <a:solidFill>
                  <a:srgbClr val="F01010"/>
                </a:solidFill>
              </a:rPr>
              <a:t> list </a:t>
            </a:r>
            <a:r>
              <a:rPr lang="pl-PL" sz="800" dirty="0" err="1">
                <a:solidFill>
                  <a:srgbClr val="F01010"/>
                </a:solidFill>
              </a:rPr>
              <a:t>if</a:t>
            </a:r>
            <a:r>
              <a:rPr lang="pl-PL" sz="800" dirty="0">
                <a:solidFill>
                  <a:srgbClr val="F01010"/>
                </a:solidFill>
              </a:rPr>
              <a:t> </a:t>
            </a:r>
            <a:r>
              <a:rPr lang="pl-PL" sz="800" dirty="0" err="1">
                <a:solidFill>
                  <a:srgbClr val="F01010"/>
                </a:solidFill>
              </a:rPr>
              <a:t>you</a:t>
            </a:r>
            <a:r>
              <a:rPr lang="pl-PL" sz="800" dirty="0">
                <a:solidFill>
                  <a:srgbClr val="F01010"/>
                </a:solidFill>
              </a:rPr>
              <a:t> want. </a:t>
            </a:r>
            <a:r>
              <a:rPr lang="pl-PL" sz="800" dirty="0" err="1">
                <a:solidFill>
                  <a:srgbClr val="F01010"/>
                </a:solidFill>
              </a:rPr>
              <a:t>There</a:t>
            </a:r>
            <a:r>
              <a:rPr lang="pl-PL" sz="800" dirty="0">
                <a:solidFill>
                  <a:srgbClr val="F01010"/>
                </a:solidFill>
              </a:rPr>
              <a:t> </a:t>
            </a:r>
            <a:r>
              <a:rPr lang="pl-PL" sz="800" dirty="0" err="1">
                <a:solidFill>
                  <a:srgbClr val="F01010"/>
                </a:solidFill>
              </a:rPr>
              <a:t>are</a:t>
            </a:r>
            <a:r>
              <a:rPr lang="pl-PL" sz="800" dirty="0">
                <a:solidFill>
                  <a:srgbClr val="F01010"/>
                </a:solidFill>
              </a:rPr>
              <a:t> 10 </a:t>
            </a:r>
            <a:r>
              <a:rPr lang="pl-PL" sz="800" dirty="0" err="1">
                <a:solidFill>
                  <a:srgbClr val="F01010"/>
                </a:solidFill>
              </a:rPr>
              <a:t>equipment</a:t>
            </a:r>
            <a:r>
              <a:rPr lang="pl-PL" sz="800" dirty="0">
                <a:solidFill>
                  <a:srgbClr val="F01010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87020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855BB48-BD8A-990F-81AA-DA89016050B0}"/>
              </a:ext>
            </a:extLst>
          </p:cNvPr>
          <p:cNvSpPr/>
          <p:nvPr/>
        </p:nvSpPr>
        <p:spPr>
          <a:xfrm>
            <a:off x="0" y="2987602"/>
            <a:ext cx="2528026" cy="11685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E23167-EEA6-5C05-9321-528CA55E9DB6}"/>
              </a:ext>
            </a:extLst>
          </p:cNvPr>
          <p:cNvSpPr txBox="1"/>
          <p:nvPr/>
        </p:nvSpPr>
        <p:spPr>
          <a:xfrm>
            <a:off x="-54458" y="2937179"/>
            <a:ext cx="219328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Warmup</a:t>
            </a:r>
            <a:r>
              <a:rPr lang="pl-PL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?</a:t>
            </a:r>
          </a:p>
          <a:p>
            <a:endParaRPr lang="pl-PL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l-PL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l-PL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l-PL" sz="10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Cooldown</a:t>
            </a:r>
            <a:r>
              <a:rPr lang="pl-PL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?</a:t>
            </a:r>
          </a:p>
        </p:txBody>
      </p:sp>
      <p:sp>
        <p:nvSpPr>
          <p:cNvPr id="4" name="Rectangle 3">
            <a:hlinkClick r:id="" action="ppaction://noaction"/>
            <a:extLst>
              <a:ext uri="{FF2B5EF4-FFF2-40B4-BE49-F238E27FC236}">
                <a16:creationId xmlns:a16="http://schemas.microsoft.com/office/drawing/2014/main" id="{3E7BE3B7-4FF7-C77F-8304-84B8BF39DD98}"/>
              </a:ext>
            </a:extLst>
          </p:cNvPr>
          <p:cNvSpPr/>
          <p:nvPr/>
        </p:nvSpPr>
        <p:spPr>
          <a:xfrm>
            <a:off x="617284" y="4576329"/>
            <a:ext cx="648000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</a:p>
        </p:txBody>
      </p:sp>
      <p:sp>
        <p:nvSpPr>
          <p:cNvPr id="5" name="Rectangle 4">
            <a:hlinkClick r:id="" action="ppaction://noaction"/>
            <a:extLst>
              <a:ext uri="{FF2B5EF4-FFF2-40B4-BE49-F238E27FC236}">
                <a16:creationId xmlns:a16="http://schemas.microsoft.com/office/drawing/2014/main" id="{D99E7409-E1F2-748D-2022-6F2C80414CBA}"/>
              </a:ext>
            </a:extLst>
          </p:cNvPr>
          <p:cNvSpPr/>
          <p:nvPr/>
        </p:nvSpPr>
        <p:spPr>
          <a:xfrm>
            <a:off x="-21301" y="4576328"/>
            <a:ext cx="648000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sz="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</a:t>
            </a:r>
            <a:endParaRPr lang="pl-PL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hlinkClick r:id="" action="ppaction://noaction"/>
            <a:extLst>
              <a:ext uri="{FF2B5EF4-FFF2-40B4-BE49-F238E27FC236}">
                <a16:creationId xmlns:a16="http://schemas.microsoft.com/office/drawing/2014/main" id="{038FCD38-216B-B960-2A75-10D299D1365F}"/>
              </a:ext>
            </a:extLst>
          </p:cNvPr>
          <p:cNvSpPr/>
          <p:nvPr/>
        </p:nvSpPr>
        <p:spPr>
          <a:xfrm>
            <a:off x="1252017" y="4576329"/>
            <a:ext cx="648000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</a:t>
            </a:r>
          </a:p>
        </p:txBody>
      </p:sp>
      <p:pic>
        <p:nvPicPr>
          <p:cNvPr id="7" name="Graphic 6" descr="Graduation cap">
            <a:hlinkClick r:id="" action="ppaction://noaction"/>
            <a:extLst>
              <a:ext uri="{FF2B5EF4-FFF2-40B4-BE49-F238E27FC236}">
                <a16:creationId xmlns:a16="http://schemas.microsoft.com/office/drawing/2014/main" id="{C6A609D9-20DB-F3ED-CDD2-0394BC5EF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346" y="4524554"/>
            <a:ext cx="333270" cy="380135"/>
          </a:xfrm>
          <a:prstGeom prst="rect">
            <a:avLst/>
          </a:prstGeom>
        </p:spPr>
      </p:pic>
      <p:pic>
        <p:nvPicPr>
          <p:cNvPr id="8" name="Graphic 7" descr="Add">
            <a:hlinkClick r:id="" action="ppaction://noaction"/>
            <a:extLst>
              <a:ext uri="{FF2B5EF4-FFF2-40B4-BE49-F238E27FC236}">
                <a16:creationId xmlns:a16="http://schemas.microsoft.com/office/drawing/2014/main" id="{45692A36-0F7D-649F-09AE-9B1B7CEE6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296" y="4599176"/>
            <a:ext cx="315638" cy="265442"/>
          </a:xfrm>
          <a:prstGeom prst="rect">
            <a:avLst/>
          </a:prstGeom>
        </p:spPr>
      </p:pic>
      <p:pic>
        <p:nvPicPr>
          <p:cNvPr id="9" name="Graphic 8" descr="Brain in head">
            <a:hlinkClick r:id="" action="ppaction://noaction"/>
            <a:extLst>
              <a:ext uri="{FF2B5EF4-FFF2-40B4-BE49-F238E27FC236}">
                <a16:creationId xmlns:a16="http://schemas.microsoft.com/office/drawing/2014/main" id="{74F1C9E0-2230-2E1E-0AA1-7C85CA8FE1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46610" y="4618181"/>
            <a:ext cx="295158" cy="265443"/>
          </a:xfrm>
          <a:prstGeom prst="rect">
            <a:avLst/>
          </a:prstGeom>
        </p:spPr>
      </p:pic>
      <p:sp>
        <p:nvSpPr>
          <p:cNvPr id="10" name="Rectangle 9">
            <a:hlinkClick r:id="rId8" action="ppaction://hlinksldjump"/>
            <a:extLst>
              <a:ext uri="{FF2B5EF4-FFF2-40B4-BE49-F238E27FC236}">
                <a16:creationId xmlns:a16="http://schemas.microsoft.com/office/drawing/2014/main" id="{60534E9A-28D9-484D-6266-6A4A966C686E}"/>
              </a:ext>
            </a:extLst>
          </p:cNvPr>
          <p:cNvSpPr/>
          <p:nvPr/>
        </p:nvSpPr>
        <p:spPr>
          <a:xfrm>
            <a:off x="1896096" y="4576329"/>
            <a:ext cx="648000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Saved</a:t>
            </a:r>
            <a:endParaRPr lang="pl-PL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Graphic 10" descr="Paper">
            <a:hlinkClick r:id="rId8" action="ppaction://hlinksldjump"/>
            <a:extLst>
              <a:ext uri="{FF2B5EF4-FFF2-40B4-BE49-F238E27FC236}">
                <a16:creationId xmlns:a16="http://schemas.microsoft.com/office/drawing/2014/main" id="{244966B5-9279-6B6F-DA95-E697853D41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80144" y="4604216"/>
            <a:ext cx="260402" cy="2604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5FAC23-D7DC-5ABB-8BF7-1F735B52206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29914" r="702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 l="24875" r="24739"/>
          <a:stretch/>
        </p:blipFill>
        <p:spPr>
          <a:xfrm>
            <a:off x="317681" y="-584995"/>
            <a:ext cx="1892664" cy="18781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81ACF9C-1488-EFFC-887D-24A7451210A6}"/>
              </a:ext>
            </a:extLst>
          </p:cNvPr>
          <p:cNvSpPr txBox="1"/>
          <p:nvPr/>
        </p:nvSpPr>
        <p:spPr>
          <a:xfrm>
            <a:off x="0" y="-371176"/>
            <a:ext cx="852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Chest</a:t>
            </a:r>
            <a:endParaRPr lang="pl-PL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5729DB-12E1-0A6A-CFE1-BA1B3C78BBCA}"/>
              </a:ext>
            </a:extLst>
          </p:cNvPr>
          <p:cNvSpPr txBox="1"/>
          <p:nvPr/>
        </p:nvSpPr>
        <p:spPr>
          <a:xfrm>
            <a:off x="1675539" y="-350567"/>
            <a:ext cx="852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Value: 0.49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94A37F-C5AF-3EA0-6609-B833621DFB2A}"/>
              </a:ext>
            </a:extLst>
          </p:cNvPr>
          <p:cNvSpPr txBox="1"/>
          <p:nvPr/>
        </p:nvSpPr>
        <p:spPr>
          <a:xfrm>
            <a:off x="0" y="71736"/>
            <a:ext cx="852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Lats</a:t>
            </a:r>
            <a:endParaRPr lang="pl-PL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4FA721-80C3-AC9B-7F27-BCD4EA2938E9}"/>
              </a:ext>
            </a:extLst>
          </p:cNvPr>
          <p:cNvSpPr txBox="1"/>
          <p:nvPr/>
        </p:nvSpPr>
        <p:spPr>
          <a:xfrm>
            <a:off x="1675539" y="92345"/>
            <a:ext cx="852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Value: 0.47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3EAE36-1EDA-6101-98CA-AAD55D7E6972}"/>
              </a:ext>
            </a:extLst>
          </p:cNvPr>
          <p:cNvSpPr/>
          <p:nvPr/>
        </p:nvSpPr>
        <p:spPr>
          <a:xfrm>
            <a:off x="1" y="727063"/>
            <a:ext cx="786296" cy="269905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err="1"/>
              <a:t>Strength</a:t>
            </a:r>
            <a:endParaRPr lang="pl-PL" sz="9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4377E0-4649-3E8B-CE1B-6435FCC05EA2}"/>
              </a:ext>
            </a:extLst>
          </p:cNvPr>
          <p:cNvSpPr/>
          <p:nvPr/>
        </p:nvSpPr>
        <p:spPr>
          <a:xfrm>
            <a:off x="866534" y="727063"/>
            <a:ext cx="786296" cy="269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err="1">
                <a:solidFill>
                  <a:schemeClr val="tx1"/>
                </a:solidFill>
              </a:rPr>
              <a:t>Hypertrophy</a:t>
            </a:r>
            <a:endParaRPr lang="pl-PL" sz="9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AAE4D5-7F53-653A-6232-35015F890F4B}"/>
              </a:ext>
            </a:extLst>
          </p:cNvPr>
          <p:cNvSpPr/>
          <p:nvPr/>
        </p:nvSpPr>
        <p:spPr>
          <a:xfrm>
            <a:off x="1733066" y="727063"/>
            <a:ext cx="786296" cy="269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err="1">
                <a:solidFill>
                  <a:schemeClr val="tx1"/>
                </a:solidFill>
              </a:rPr>
              <a:t>Endurance</a:t>
            </a:r>
            <a:endParaRPr lang="pl-PL" sz="9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EAFFD4-371A-22A4-9C3B-9BA3878D0E69}"/>
              </a:ext>
            </a:extLst>
          </p:cNvPr>
          <p:cNvSpPr/>
          <p:nvPr/>
        </p:nvSpPr>
        <p:spPr>
          <a:xfrm>
            <a:off x="0" y="1225546"/>
            <a:ext cx="1675539" cy="1862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/>
              <a:t>Total </a:t>
            </a:r>
            <a:r>
              <a:rPr lang="pl-PL" sz="1000" dirty="0" err="1"/>
              <a:t>training</a:t>
            </a:r>
            <a:r>
              <a:rPr lang="pl-PL" sz="1000" dirty="0"/>
              <a:t> </a:t>
            </a:r>
            <a:r>
              <a:rPr lang="pl-PL" sz="1000" dirty="0" err="1"/>
              <a:t>time</a:t>
            </a:r>
            <a:r>
              <a:rPr lang="pl-PL" sz="1000" dirty="0"/>
              <a:t> (</a:t>
            </a:r>
            <a:r>
              <a:rPr lang="pl-PL" sz="1000" dirty="0" err="1"/>
              <a:t>minutes</a:t>
            </a:r>
            <a:r>
              <a:rPr lang="pl-PL" sz="1000" dirty="0"/>
              <a:t>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F8F5B9-BA9B-C7AC-70A6-3B64B767E3A2}"/>
              </a:ext>
            </a:extLst>
          </p:cNvPr>
          <p:cNvSpPr/>
          <p:nvPr/>
        </p:nvSpPr>
        <p:spPr>
          <a:xfrm>
            <a:off x="1730610" y="1223599"/>
            <a:ext cx="772932" cy="18345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3" name="Graphic 32" descr="Pencil">
            <a:extLst>
              <a:ext uri="{FF2B5EF4-FFF2-40B4-BE49-F238E27FC236}">
                <a16:creationId xmlns:a16="http://schemas.microsoft.com/office/drawing/2014/main" id="{98E31D08-B5CA-752B-DE76-619107BEA6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89619" y="1220783"/>
            <a:ext cx="204874" cy="20487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B2F9A54-8685-CA10-FB7F-82230EE355A9}"/>
              </a:ext>
            </a:extLst>
          </p:cNvPr>
          <p:cNvSpPr/>
          <p:nvPr/>
        </p:nvSpPr>
        <p:spPr>
          <a:xfrm>
            <a:off x="0" y="1468963"/>
            <a:ext cx="1675539" cy="1862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/>
              <a:t>Rest </a:t>
            </a:r>
            <a:r>
              <a:rPr lang="pl-PL" sz="1000" dirty="0" err="1"/>
              <a:t>time</a:t>
            </a:r>
            <a:r>
              <a:rPr lang="pl-PL" sz="1000" dirty="0"/>
              <a:t> (</a:t>
            </a:r>
            <a:r>
              <a:rPr lang="pl-PL" sz="1000" dirty="0" err="1"/>
              <a:t>seconds</a:t>
            </a:r>
            <a:r>
              <a:rPr lang="pl-PL" sz="1000" dirty="0"/>
              <a:t>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C6322D-4AA9-6B71-6003-4FAC49BDE693}"/>
              </a:ext>
            </a:extLst>
          </p:cNvPr>
          <p:cNvSpPr/>
          <p:nvPr/>
        </p:nvSpPr>
        <p:spPr>
          <a:xfrm>
            <a:off x="1730610" y="1467016"/>
            <a:ext cx="772932" cy="18345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6" name="Graphic 35" descr="Pencil">
            <a:extLst>
              <a:ext uri="{FF2B5EF4-FFF2-40B4-BE49-F238E27FC236}">
                <a16:creationId xmlns:a16="http://schemas.microsoft.com/office/drawing/2014/main" id="{1D0FEF2A-CE8E-CBFD-6F6E-A42C4944C77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89619" y="1464200"/>
            <a:ext cx="204874" cy="20487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D96F29B-B982-021A-D1DB-DE5212EF5E9B}"/>
              </a:ext>
            </a:extLst>
          </p:cNvPr>
          <p:cNvSpPr/>
          <p:nvPr/>
        </p:nvSpPr>
        <p:spPr>
          <a:xfrm>
            <a:off x="3629" y="1721441"/>
            <a:ext cx="1675539" cy="1862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/>
              <a:t>Number</a:t>
            </a:r>
            <a:r>
              <a:rPr lang="pl-PL" sz="1000" dirty="0"/>
              <a:t> of </a:t>
            </a:r>
            <a:r>
              <a:rPr lang="pl-PL" sz="1000" dirty="0" err="1"/>
              <a:t>exercises</a:t>
            </a:r>
            <a:endParaRPr lang="pl-PL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B54073-9B08-23BC-AB81-4098CF912892}"/>
              </a:ext>
            </a:extLst>
          </p:cNvPr>
          <p:cNvSpPr/>
          <p:nvPr/>
        </p:nvSpPr>
        <p:spPr>
          <a:xfrm>
            <a:off x="1734239" y="1719494"/>
            <a:ext cx="772932" cy="18345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9" name="Graphic 38" descr="Pencil">
            <a:extLst>
              <a:ext uri="{FF2B5EF4-FFF2-40B4-BE49-F238E27FC236}">
                <a16:creationId xmlns:a16="http://schemas.microsoft.com/office/drawing/2014/main" id="{FEB64F0E-3F0A-E781-CD40-63FDBCBE4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93248" y="1716678"/>
            <a:ext cx="204874" cy="20487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276FD4D-0E43-5B46-7C9F-C364947AF16E}"/>
              </a:ext>
            </a:extLst>
          </p:cNvPr>
          <p:cNvSpPr txBox="1"/>
          <p:nvPr/>
        </p:nvSpPr>
        <p:spPr>
          <a:xfrm>
            <a:off x="44396" y="995215"/>
            <a:ext cx="254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>
                <a:solidFill>
                  <a:srgbClr val="F01010"/>
                </a:solidFill>
              </a:rPr>
              <a:t>’</a:t>
            </a:r>
            <a:r>
              <a:rPr lang="pl-PL" sz="800" dirty="0" err="1">
                <a:solidFill>
                  <a:srgbClr val="F01010"/>
                </a:solidFill>
              </a:rPr>
              <a:t>Click</a:t>
            </a:r>
            <a:r>
              <a:rPr lang="pl-PL" sz="800" dirty="0">
                <a:solidFill>
                  <a:srgbClr val="F01010"/>
                </a:solidFill>
              </a:rPr>
              <a:t> on one of the </a:t>
            </a:r>
            <a:r>
              <a:rPr lang="pl-PL" sz="800" dirty="0" err="1">
                <a:solidFill>
                  <a:srgbClr val="F01010"/>
                </a:solidFill>
              </a:rPr>
              <a:t>three</a:t>
            </a:r>
            <a:r>
              <a:rPr lang="pl-PL" sz="800" dirty="0">
                <a:solidFill>
                  <a:srgbClr val="F01010"/>
                </a:solidFill>
              </a:rPr>
              <a:t> </a:t>
            </a:r>
            <a:r>
              <a:rPr lang="pl-PL" sz="800" dirty="0" err="1">
                <a:solidFill>
                  <a:srgbClr val="F01010"/>
                </a:solidFill>
              </a:rPr>
              <a:t>only</a:t>
            </a:r>
            <a:r>
              <a:rPr lang="pl-PL" sz="800" dirty="0">
                <a:solidFill>
                  <a:srgbClr val="F01010"/>
                </a:solidFill>
              </a:rPr>
              <a:t>’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8FE6A58-1427-9B9E-6F00-FF6D71C91645}"/>
              </a:ext>
            </a:extLst>
          </p:cNvPr>
          <p:cNvSpPr/>
          <p:nvPr/>
        </p:nvSpPr>
        <p:spPr>
          <a:xfrm>
            <a:off x="-4332" y="520417"/>
            <a:ext cx="2528026" cy="5125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77B81D-65E2-9A22-5525-53328E5DFD0A}"/>
              </a:ext>
            </a:extLst>
          </p:cNvPr>
          <p:cNvSpPr txBox="1"/>
          <p:nvPr/>
        </p:nvSpPr>
        <p:spPr>
          <a:xfrm>
            <a:off x="-58790" y="483001"/>
            <a:ext cx="121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</a:t>
            </a:r>
            <a:r>
              <a:rPr lang="pl-PL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l-PL" sz="10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focus</a:t>
            </a:r>
            <a:endParaRPr lang="pl-PL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F2682B-4774-7581-FA1D-E251B17F6016}"/>
              </a:ext>
            </a:extLst>
          </p:cNvPr>
          <p:cNvSpPr txBox="1"/>
          <p:nvPr/>
        </p:nvSpPr>
        <p:spPr>
          <a:xfrm>
            <a:off x="-40554" y="1914385"/>
            <a:ext cx="254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>
                <a:solidFill>
                  <a:srgbClr val="F01010"/>
                </a:solidFill>
              </a:rPr>
              <a:t>’</a:t>
            </a:r>
            <a:r>
              <a:rPr lang="pl-PL" sz="800" dirty="0" err="1">
                <a:solidFill>
                  <a:srgbClr val="F01010"/>
                </a:solidFill>
              </a:rPr>
              <a:t>enter</a:t>
            </a:r>
            <a:r>
              <a:rPr lang="pl-PL" sz="800" dirty="0">
                <a:solidFill>
                  <a:srgbClr val="F01010"/>
                </a:solidFill>
              </a:rPr>
              <a:t> </a:t>
            </a:r>
            <a:r>
              <a:rPr lang="pl-PL" sz="800" dirty="0" err="1">
                <a:solidFill>
                  <a:srgbClr val="F01010"/>
                </a:solidFill>
              </a:rPr>
              <a:t>integer</a:t>
            </a:r>
            <a:r>
              <a:rPr lang="pl-PL" sz="800" dirty="0">
                <a:solidFill>
                  <a:srgbClr val="F01010"/>
                </a:solidFill>
              </a:rPr>
              <a:t>, </a:t>
            </a:r>
            <a:r>
              <a:rPr lang="pl-PL" sz="800" dirty="0" err="1">
                <a:solidFill>
                  <a:srgbClr val="F01010"/>
                </a:solidFill>
              </a:rPr>
              <a:t>you</a:t>
            </a:r>
            <a:r>
              <a:rPr lang="pl-PL" sz="800" dirty="0">
                <a:solidFill>
                  <a:srgbClr val="F01010"/>
                </a:solidFill>
              </a:rPr>
              <a:t> </a:t>
            </a:r>
            <a:r>
              <a:rPr lang="pl-PL" sz="800" dirty="0" err="1">
                <a:solidFill>
                  <a:srgbClr val="F01010"/>
                </a:solidFill>
              </a:rPr>
              <a:t>can</a:t>
            </a:r>
            <a:r>
              <a:rPr lang="pl-PL" sz="800" dirty="0">
                <a:solidFill>
                  <a:srgbClr val="F01010"/>
                </a:solidFill>
              </a:rPr>
              <a:t> </a:t>
            </a:r>
            <a:r>
              <a:rPr lang="pl-PL" sz="800" dirty="0" err="1">
                <a:solidFill>
                  <a:srgbClr val="F01010"/>
                </a:solidFill>
              </a:rPr>
              <a:t>use</a:t>
            </a:r>
            <a:r>
              <a:rPr lang="pl-PL" sz="800" dirty="0">
                <a:solidFill>
                  <a:srgbClr val="F01010"/>
                </a:solidFill>
              </a:rPr>
              <a:t> a </a:t>
            </a:r>
            <a:r>
              <a:rPr lang="pl-PL" sz="800" dirty="0" err="1">
                <a:solidFill>
                  <a:srgbClr val="F01010"/>
                </a:solidFill>
              </a:rPr>
              <a:t>slider</a:t>
            </a:r>
            <a:r>
              <a:rPr lang="pl-PL" sz="800" dirty="0">
                <a:solidFill>
                  <a:srgbClr val="F01010"/>
                </a:solidFill>
              </a:rPr>
              <a:t> </a:t>
            </a:r>
            <a:r>
              <a:rPr lang="pl-PL" sz="800" dirty="0" err="1">
                <a:solidFill>
                  <a:srgbClr val="F01010"/>
                </a:solidFill>
              </a:rPr>
              <a:t>if</a:t>
            </a:r>
            <a:r>
              <a:rPr lang="pl-PL" sz="800" dirty="0">
                <a:solidFill>
                  <a:srgbClr val="F01010"/>
                </a:solidFill>
              </a:rPr>
              <a:t> </a:t>
            </a:r>
            <a:r>
              <a:rPr lang="pl-PL" sz="800" dirty="0" err="1">
                <a:solidFill>
                  <a:srgbClr val="F01010"/>
                </a:solidFill>
              </a:rPr>
              <a:t>you</a:t>
            </a:r>
            <a:r>
              <a:rPr lang="pl-PL" sz="800" dirty="0">
                <a:solidFill>
                  <a:srgbClr val="F01010"/>
                </a:solidFill>
              </a:rPr>
              <a:t> want’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C3EA743-E157-165E-298D-517460F6C7D9}"/>
              </a:ext>
            </a:extLst>
          </p:cNvPr>
          <p:cNvSpPr/>
          <p:nvPr/>
        </p:nvSpPr>
        <p:spPr>
          <a:xfrm>
            <a:off x="673" y="2158290"/>
            <a:ext cx="2528026" cy="8174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DE3E07-658E-F30E-D384-83DA3B66BDFE}"/>
              </a:ext>
            </a:extLst>
          </p:cNvPr>
          <p:cNvSpPr txBox="1"/>
          <p:nvPr/>
        </p:nvSpPr>
        <p:spPr>
          <a:xfrm>
            <a:off x="-53785" y="2120875"/>
            <a:ext cx="1387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</a:t>
            </a:r>
            <a:r>
              <a:rPr lang="pl-PL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l-PL" sz="10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Equipment</a:t>
            </a:r>
            <a:endParaRPr lang="pl-PL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74903A7-9A1E-0C59-733B-0B7053E7B13A}"/>
              </a:ext>
            </a:extLst>
          </p:cNvPr>
          <p:cNvSpPr/>
          <p:nvPr/>
        </p:nvSpPr>
        <p:spPr>
          <a:xfrm>
            <a:off x="80963" y="2425695"/>
            <a:ext cx="866775" cy="2114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 err="1"/>
              <a:t>Dumbbells</a:t>
            </a:r>
            <a:endParaRPr lang="pl-PL" sz="105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986DB1-6563-A045-66AF-3B29A3DD66C1}"/>
              </a:ext>
            </a:extLst>
          </p:cNvPr>
          <p:cNvSpPr/>
          <p:nvPr/>
        </p:nvSpPr>
        <p:spPr>
          <a:xfrm>
            <a:off x="1272048" y="2421296"/>
            <a:ext cx="866775" cy="2114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 err="1"/>
              <a:t>Bench</a:t>
            </a:r>
            <a:endParaRPr lang="pl-PL" sz="1050" dirty="0"/>
          </a:p>
        </p:txBody>
      </p:sp>
      <p:pic>
        <p:nvPicPr>
          <p:cNvPr id="51" name="Graphic 50" descr="Checkmark">
            <a:extLst>
              <a:ext uri="{FF2B5EF4-FFF2-40B4-BE49-F238E27FC236}">
                <a16:creationId xmlns:a16="http://schemas.microsoft.com/office/drawing/2014/main" id="{26CB180B-51C7-7ECF-B3CE-93DB543A144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7015" y="2436853"/>
            <a:ext cx="185203" cy="185203"/>
          </a:xfrm>
          <a:prstGeom prst="rect">
            <a:avLst/>
          </a:prstGeom>
        </p:spPr>
      </p:pic>
      <p:pic>
        <p:nvPicPr>
          <p:cNvPr id="53" name="Graphic 52" descr="Close">
            <a:extLst>
              <a:ext uri="{FF2B5EF4-FFF2-40B4-BE49-F238E27FC236}">
                <a16:creationId xmlns:a16="http://schemas.microsoft.com/office/drawing/2014/main" id="{7EB2EBB5-9FF7-1F0A-06DE-F08E79DE6EF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83885" y="2413810"/>
            <a:ext cx="211468" cy="21146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FBDBB71-CC71-C102-1D6B-81D8AADEF498}"/>
              </a:ext>
            </a:extLst>
          </p:cNvPr>
          <p:cNvSpPr txBox="1"/>
          <p:nvPr/>
        </p:nvSpPr>
        <p:spPr>
          <a:xfrm>
            <a:off x="-28607" y="2637163"/>
            <a:ext cx="254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>
                <a:solidFill>
                  <a:srgbClr val="F01010"/>
                </a:solidFill>
              </a:rPr>
              <a:t>’</a:t>
            </a:r>
            <a:r>
              <a:rPr lang="pl-PL" sz="800" dirty="0" err="1">
                <a:solidFill>
                  <a:srgbClr val="F01010"/>
                </a:solidFill>
              </a:rPr>
              <a:t>you</a:t>
            </a:r>
            <a:r>
              <a:rPr lang="pl-PL" sz="800" dirty="0">
                <a:solidFill>
                  <a:srgbClr val="F01010"/>
                </a:solidFill>
              </a:rPr>
              <a:t> </a:t>
            </a:r>
            <a:r>
              <a:rPr lang="pl-PL" sz="800" dirty="0" err="1">
                <a:solidFill>
                  <a:srgbClr val="F01010"/>
                </a:solidFill>
              </a:rPr>
              <a:t>can</a:t>
            </a:r>
            <a:r>
              <a:rPr lang="pl-PL" sz="800" dirty="0">
                <a:solidFill>
                  <a:srgbClr val="F01010"/>
                </a:solidFill>
              </a:rPr>
              <a:t> </a:t>
            </a:r>
            <a:r>
              <a:rPr lang="pl-PL" sz="800" dirty="0" err="1">
                <a:solidFill>
                  <a:srgbClr val="F01010"/>
                </a:solidFill>
              </a:rPr>
              <a:t>use</a:t>
            </a:r>
            <a:r>
              <a:rPr lang="pl-PL" sz="800" dirty="0">
                <a:solidFill>
                  <a:srgbClr val="F01010"/>
                </a:solidFill>
              </a:rPr>
              <a:t> a </a:t>
            </a:r>
            <a:r>
              <a:rPr lang="pl-PL" sz="800" dirty="0" err="1">
                <a:solidFill>
                  <a:srgbClr val="F01010"/>
                </a:solidFill>
              </a:rPr>
              <a:t>dropdown</a:t>
            </a:r>
            <a:r>
              <a:rPr lang="pl-PL" sz="800" dirty="0">
                <a:solidFill>
                  <a:srgbClr val="F01010"/>
                </a:solidFill>
              </a:rPr>
              <a:t> list </a:t>
            </a:r>
            <a:r>
              <a:rPr lang="pl-PL" sz="800" dirty="0" err="1">
                <a:solidFill>
                  <a:srgbClr val="F01010"/>
                </a:solidFill>
              </a:rPr>
              <a:t>if</a:t>
            </a:r>
            <a:r>
              <a:rPr lang="pl-PL" sz="800" dirty="0">
                <a:solidFill>
                  <a:srgbClr val="F01010"/>
                </a:solidFill>
              </a:rPr>
              <a:t> </a:t>
            </a:r>
            <a:r>
              <a:rPr lang="pl-PL" sz="800" dirty="0" err="1">
                <a:solidFill>
                  <a:srgbClr val="F01010"/>
                </a:solidFill>
              </a:rPr>
              <a:t>you</a:t>
            </a:r>
            <a:r>
              <a:rPr lang="pl-PL" sz="800" dirty="0">
                <a:solidFill>
                  <a:srgbClr val="F01010"/>
                </a:solidFill>
              </a:rPr>
              <a:t> want. </a:t>
            </a:r>
            <a:r>
              <a:rPr lang="pl-PL" sz="800" dirty="0" err="1">
                <a:solidFill>
                  <a:srgbClr val="F01010"/>
                </a:solidFill>
              </a:rPr>
              <a:t>There</a:t>
            </a:r>
            <a:r>
              <a:rPr lang="pl-PL" sz="800" dirty="0">
                <a:solidFill>
                  <a:srgbClr val="F01010"/>
                </a:solidFill>
              </a:rPr>
              <a:t> </a:t>
            </a:r>
            <a:r>
              <a:rPr lang="pl-PL" sz="800" dirty="0" err="1">
                <a:solidFill>
                  <a:srgbClr val="F01010"/>
                </a:solidFill>
              </a:rPr>
              <a:t>are</a:t>
            </a:r>
            <a:r>
              <a:rPr lang="pl-PL" sz="800" dirty="0">
                <a:solidFill>
                  <a:srgbClr val="F01010"/>
                </a:solidFill>
              </a:rPr>
              <a:t> 10 </a:t>
            </a:r>
            <a:r>
              <a:rPr lang="pl-PL" sz="800" dirty="0" err="1">
                <a:solidFill>
                  <a:srgbClr val="F01010"/>
                </a:solidFill>
              </a:rPr>
              <a:t>equipment</a:t>
            </a:r>
            <a:r>
              <a:rPr lang="pl-PL" sz="800" dirty="0">
                <a:solidFill>
                  <a:srgbClr val="F01010"/>
                </a:solidFill>
              </a:rPr>
              <a:t>’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99C5D7-BBB1-5C63-A4FF-B775512941CE}"/>
              </a:ext>
            </a:extLst>
          </p:cNvPr>
          <p:cNvSpPr/>
          <p:nvPr/>
        </p:nvSpPr>
        <p:spPr>
          <a:xfrm>
            <a:off x="-3872" y="3769917"/>
            <a:ext cx="786296" cy="269905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err="1"/>
              <a:t>None</a:t>
            </a:r>
            <a:endParaRPr lang="pl-PL" sz="9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9B4E026-C3F0-2344-39F0-AE81D1E01E1B}"/>
              </a:ext>
            </a:extLst>
          </p:cNvPr>
          <p:cNvSpPr/>
          <p:nvPr/>
        </p:nvSpPr>
        <p:spPr>
          <a:xfrm>
            <a:off x="862661" y="3769917"/>
            <a:ext cx="786296" cy="269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err="1">
                <a:solidFill>
                  <a:schemeClr val="tx1"/>
                </a:solidFill>
              </a:rPr>
              <a:t>Abs</a:t>
            </a:r>
            <a:endParaRPr lang="pl-PL" sz="9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EFE7BCC-FFC6-F891-E570-9C3BD8E4ADD5}"/>
              </a:ext>
            </a:extLst>
          </p:cNvPr>
          <p:cNvSpPr/>
          <p:nvPr/>
        </p:nvSpPr>
        <p:spPr>
          <a:xfrm>
            <a:off x="1729193" y="3769917"/>
            <a:ext cx="786296" cy="269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err="1">
                <a:solidFill>
                  <a:schemeClr val="tx1"/>
                </a:solidFill>
              </a:rPr>
              <a:t>Stretching</a:t>
            </a:r>
            <a:endParaRPr lang="pl-PL" sz="9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3FF9C3C-255D-04EA-DE9A-799BD51F6530}"/>
              </a:ext>
            </a:extLst>
          </p:cNvPr>
          <p:cNvSpPr/>
          <p:nvPr/>
        </p:nvSpPr>
        <p:spPr>
          <a:xfrm>
            <a:off x="858271" y="3126030"/>
            <a:ext cx="786296" cy="269905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No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7835FA1-8904-B48B-17AC-757047837C07}"/>
              </a:ext>
            </a:extLst>
          </p:cNvPr>
          <p:cNvSpPr/>
          <p:nvPr/>
        </p:nvSpPr>
        <p:spPr>
          <a:xfrm>
            <a:off x="1724804" y="3126030"/>
            <a:ext cx="786296" cy="269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err="1">
                <a:solidFill>
                  <a:schemeClr val="tx1"/>
                </a:solidFill>
              </a:rPr>
              <a:t>Yes</a:t>
            </a:r>
            <a:endParaRPr lang="pl-PL" sz="9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F9D153-81BE-BDD2-F95E-AA579110CE6F}"/>
              </a:ext>
            </a:extLst>
          </p:cNvPr>
          <p:cNvSpPr/>
          <p:nvPr/>
        </p:nvSpPr>
        <p:spPr>
          <a:xfrm>
            <a:off x="0" y="4318000"/>
            <a:ext cx="2528026" cy="2583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Generate</a:t>
            </a:r>
            <a:r>
              <a:rPr lang="pl-PL" dirty="0"/>
              <a:t> </a:t>
            </a:r>
            <a:r>
              <a:rPr lang="pl-PL" dirty="0" err="1"/>
              <a:t>training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632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" action="ppaction://noaction"/>
            <a:extLst>
              <a:ext uri="{FF2B5EF4-FFF2-40B4-BE49-F238E27FC236}">
                <a16:creationId xmlns:a16="http://schemas.microsoft.com/office/drawing/2014/main" id="{003348C1-8427-99EC-5F0D-6F56D75F7F62}"/>
              </a:ext>
            </a:extLst>
          </p:cNvPr>
          <p:cNvSpPr/>
          <p:nvPr/>
        </p:nvSpPr>
        <p:spPr>
          <a:xfrm>
            <a:off x="617284" y="4576329"/>
            <a:ext cx="648000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sz="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</a:p>
        </p:txBody>
      </p:sp>
      <p:sp>
        <p:nvSpPr>
          <p:cNvPr id="5" name="Rectangle 4">
            <a:hlinkClick r:id="" action="ppaction://noaction"/>
            <a:extLst>
              <a:ext uri="{FF2B5EF4-FFF2-40B4-BE49-F238E27FC236}">
                <a16:creationId xmlns:a16="http://schemas.microsoft.com/office/drawing/2014/main" id="{3436CF20-8B12-7778-EF44-1DBEF5A3CDAC}"/>
              </a:ext>
            </a:extLst>
          </p:cNvPr>
          <p:cNvSpPr/>
          <p:nvPr/>
        </p:nvSpPr>
        <p:spPr>
          <a:xfrm>
            <a:off x="-21301" y="4576328"/>
            <a:ext cx="648000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sz="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</a:t>
            </a:r>
            <a:endParaRPr lang="pl-PL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hlinkClick r:id="" action="ppaction://noaction"/>
            <a:extLst>
              <a:ext uri="{FF2B5EF4-FFF2-40B4-BE49-F238E27FC236}">
                <a16:creationId xmlns:a16="http://schemas.microsoft.com/office/drawing/2014/main" id="{546D9639-D33B-8A48-EDB8-1C22F1945CD2}"/>
              </a:ext>
            </a:extLst>
          </p:cNvPr>
          <p:cNvSpPr/>
          <p:nvPr/>
        </p:nvSpPr>
        <p:spPr>
          <a:xfrm>
            <a:off x="1252017" y="4576329"/>
            <a:ext cx="648000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</a:t>
            </a:r>
          </a:p>
        </p:txBody>
      </p:sp>
      <p:pic>
        <p:nvPicPr>
          <p:cNvPr id="7" name="Graphic 6" descr="Graduation cap">
            <a:hlinkClick r:id="" action="ppaction://noaction"/>
            <a:extLst>
              <a:ext uri="{FF2B5EF4-FFF2-40B4-BE49-F238E27FC236}">
                <a16:creationId xmlns:a16="http://schemas.microsoft.com/office/drawing/2014/main" id="{3987A398-6870-913F-DCAF-F99FF8099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346" y="4524554"/>
            <a:ext cx="333270" cy="380135"/>
          </a:xfrm>
          <a:prstGeom prst="rect">
            <a:avLst/>
          </a:prstGeom>
        </p:spPr>
      </p:pic>
      <p:pic>
        <p:nvPicPr>
          <p:cNvPr id="8" name="Graphic 7" descr="Add">
            <a:hlinkClick r:id="" action="ppaction://noaction"/>
            <a:extLst>
              <a:ext uri="{FF2B5EF4-FFF2-40B4-BE49-F238E27FC236}">
                <a16:creationId xmlns:a16="http://schemas.microsoft.com/office/drawing/2014/main" id="{D1948D85-6BE3-2468-760C-74A4C1B01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296" y="4599176"/>
            <a:ext cx="315638" cy="265442"/>
          </a:xfrm>
          <a:prstGeom prst="rect">
            <a:avLst/>
          </a:prstGeom>
        </p:spPr>
      </p:pic>
      <p:pic>
        <p:nvPicPr>
          <p:cNvPr id="9" name="Graphic 8" descr="Brain in head">
            <a:hlinkClick r:id="" action="ppaction://noaction"/>
            <a:extLst>
              <a:ext uri="{FF2B5EF4-FFF2-40B4-BE49-F238E27FC236}">
                <a16:creationId xmlns:a16="http://schemas.microsoft.com/office/drawing/2014/main" id="{B6E60301-1AA4-BFEA-FDBE-4D5E04A0A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46610" y="4618181"/>
            <a:ext cx="295158" cy="265443"/>
          </a:xfrm>
          <a:prstGeom prst="rect">
            <a:avLst/>
          </a:prstGeom>
        </p:spPr>
      </p:pic>
      <p:sp>
        <p:nvSpPr>
          <p:cNvPr id="10" name="Rectangle 9">
            <a:hlinkClick r:id="rId8" action="ppaction://hlinksldjump"/>
            <a:extLst>
              <a:ext uri="{FF2B5EF4-FFF2-40B4-BE49-F238E27FC236}">
                <a16:creationId xmlns:a16="http://schemas.microsoft.com/office/drawing/2014/main" id="{6CA6A360-FC1E-C672-C129-909524490B3E}"/>
              </a:ext>
            </a:extLst>
          </p:cNvPr>
          <p:cNvSpPr/>
          <p:nvPr/>
        </p:nvSpPr>
        <p:spPr>
          <a:xfrm>
            <a:off x="1896096" y="4576329"/>
            <a:ext cx="648000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Saved</a:t>
            </a:r>
            <a:endParaRPr lang="pl-PL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Graphic 10" descr="Paper">
            <a:hlinkClick r:id="rId8" action="ppaction://hlinksldjump"/>
            <a:extLst>
              <a:ext uri="{FF2B5EF4-FFF2-40B4-BE49-F238E27FC236}">
                <a16:creationId xmlns:a16="http://schemas.microsoft.com/office/drawing/2014/main" id="{7E2DDBDD-3C6B-B25D-057A-0AB7C152C1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80144" y="4604216"/>
            <a:ext cx="260402" cy="26040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5D2D898-1D5C-D2B5-3B29-0E7CEB9E0226}"/>
              </a:ext>
            </a:extLst>
          </p:cNvPr>
          <p:cNvSpPr/>
          <p:nvPr/>
        </p:nvSpPr>
        <p:spPr>
          <a:xfrm>
            <a:off x="161206" y="76200"/>
            <a:ext cx="530944" cy="380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Jpg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5AA24-38C9-DB95-1FF5-35FA0DE91EC5}"/>
              </a:ext>
            </a:extLst>
          </p:cNvPr>
          <p:cNvSpPr/>
          <p:nvPr/>
        </p:nvSpPr>
        <p:spPr>
          <a:xfrm>
            <a:off x="-21301" y="-1"/>
            <a:ext cx="2559588" cy="1633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pl-PL" sz="14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</a:t>
            </a:r>
            <a:r>
              <a:rPr lang="pl-PL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1:</a:t>
            </a:r>
          </a:p>
          <a:p>
            <a:r>
              <a:rPr lang="pl-PL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pl-PL" sz="14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Bench</a:t>
            </a:r>
            <a:r>
              <a:rPr lang="pl-PL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l-PL" sz="14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</a:t>
            </a:r>
            <a:endParaRPr lang="pl-PL" sz="140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l-PL" sz="140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l-PL" sz="140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l-PL" sz="140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l-PL" sz="140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l-PL" sz="105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35EDD1-8D50-B51C-5427-53373FF76EE2}"/>
              </a:ext>
            </a:extLst>
          </p:cNvPr>
          <p:cNvSpPr/>
          <p:nvPr/>
        </p:nvSpPr>
        <p:spPr>
          <a:xfrm>
            <a:off x="752618" y="666018"/>
            <a:ext cx="417204" cy="1571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>
                <a:solidFill>
                  <a:schemeClr val="accent2"/>
                </a:solidFill>
              </a:rPr>
              <a:t>50</a:t>
            </a:r>
          </a:p>
        </p:txBody>
      </p:sp>
      <p:pic>
        <p:nvPicPr>
          <p:cNvPr id="15" name="Graphic 14" descr="Pencil">
            <a:extLst>
              <a:ext uri="{FF2B5EF4-FFF2-40B4-BE49-F238E27FC236}">
                <a16:creationId xmlns:a16="http://schemas.microsoft.com/office/drawing/2014/main" id="{A76D1CB7-C919-477E-5778-292BAD2EEB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4617" y="666018"/>
            <a:ext cx="134634" cy="1571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AD6003-85A1-9B9F-FC71-13B7EE95800D}"/>
              </a:ext>
            </a:extLst>
          </p:cNvPr>
          <p:cNvSpPr txBox="1"/>
          <p:nvPr/>
        </p:nvSpPr>
        <p:spPr>
          <a:xfrm>
            <a:off x="0" y="617406"/>
            <a:ext cx="692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Set 1/5</a:t>
            </a:r>
          </a:p>
          <a:p>
            <a:r>
              <a:rPr lang="pl-PL" sz="1200" dirty="0"/>
              <a:t>Rest 1</a:t>
            </a:r>
          </a:p>
          <a:p>
            <a:r>
              <a:rPr lang="pl-PL" sz="1200" dirty="0"/>
              <a:t>Set 2/5</a:t>
            </a:r>
          </a:p>
          <a:p>
            <a:r>
              <a:rPr lang="pl-PL" sz="1200" dirty="0"/>
              <a:t>Rest 2 </a:t>
            </a:r>
          </a:p>
          <a:p>
            <a:r>
              <a:rPr lang="pl-PL" sz="1200" dirty="0"/>
              <a:t>….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C7B4BA-26C7-19CC-AE5C-1BA307703E23}"/>
              </a:ext>
            </a:extLst>
          </p:cNvPr>
          <p:cNvSpPr/>
          <p:nvPr/>
        </p:nvSpPr>
        <p:spPr>
          <a:xfrm>
            <a:off x="1228248" y="666018"/>
            <a:ext cx="417204" cy="1571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>
                <a:solidFill>
                  <a:schemeClr val="accent2"/>
                </a:solidFill>
              </a:rPr>
              <a:t>10</a:t>
            </a:r>
          </a:p>
        </p:txBody>
      </p:sp>
      <p:pic>
        <p:nvPicPr>
          <p:cNvPr id="20" name="Graphic 19" descr="Pencil">
            <a:extLst>
              <a:ext uri="{FF2B5EF4-FFF2-40B4-BE49-F238E27FC236}">
                <a16:creationId xmlns:a16="http://schemas.microsoft.com/office/drawing/2014/main" id="{F04CAF9F-D210-E723-EBC2-C2052FB50B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10247" y="666018"/>
            <a:ext cx="134634" cy="15716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BDFFFC5-4D4E-64F3-260D-4713B0A44638}"/>
              </a:ext>
            </a:extLst>
          </p:cNvPr>
          <p:cNvSpPr/>
          <p:nvPr/>
        </p:nvSpPr>
        <p:spPr>
          <a:xfrm>
            <a:off x="1709618" y="666018"/>
            <a:ext cx="417204" cy="1571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>
                <a:solidFill>
                  <a:schemeClr val="accent2"/>
                </a:solidFill>
              </a:rPr>
              <a:t>42</a:t>
            </a:r>
          </a:p>
        </p:txBody>
      </p:sp>
      <p:pic>
        <p:nvPicPr>
          <p:cNvPr id="22" name="Graphic 21" descr="Pencil">
            <a:extLst>
              <a:ext uri="{FF2B5EF4-FFF2-40B4-BE49-F238E27FC236}">
                <a16:creationId xmlns:a16="http://schemas.microsoft.com/office/drawing/2014/main" id="{EED743E4-7B4E-05C5-AF8D-F65B1F64BC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91617" y="666018"/>
            <a:ext cx="134634" cy="15716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FB3E7D-1CCD-63CF-0FA6-D4F669BAF6D1}"/>
              </a:ext>
            </a:extLst>
          </p:cNvPr>
          <p:cNvSpPr/>
          <p:nvPr/>
        </p:nvSpPr>
        <p:spPr>
          <a:xfrm>
            <a:off x="752618" y="851068"/>
            <a:ext cx="1374204" cy="1571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>
                <a:solidFill>
                  <a:schemeClr val="accent2"/>
                </a:solidFill>
              </a:rPr>
              <a:t>60</a:t>
            </a:r>
          </a:p>
        </p:txBody>
      </p:sp>
      <p:pic>
        <p:nvPicPr>
          <p:cNvPr id="24" name="Graphic 23" descr="Pencil">
            <a:extLst>
              <a:ext uri="{FF2B5EF4-FFF2-40B4-BE49-F238E27FC236}">
                <a16:creationId xmlns:a16="http://schemas.microsoft.com/office/drawing/2014/main" id="{AC8A9F68-8BD3-C3CA-3B8A-F5E5A17010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91617" y="851068"/>
            <a:ext cx="134634" cy="1571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CD57B4-1F4C-E123-F99B-F30AAB34557E}"/>
              </a:ext>
            </a:extLst>
          </p:cNvPr>
          <p:cNvSpPr txBox="1"/>
          <p:nvPr/>
        </p:nvSpPr>
        <p:spPr>
          <a:xfrm>
            <a:off x="776632" y="456251"/>
            <a:ext cx="1581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/>
              <a:t> Kg 	</a:t>
            </a:r>
            <a:r>
              <a:rPr lang="pl-PL" sz="1050" dirty="0" err="1"/>
              <a:t>reps</a:t>
            </a:r>
            <a:r>
              <a:rPr lang="pl-PL" sz="1050" dirty="0"/>
              <a:t>	 sec</a:t>
            </a:r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9F68A096-672D-FC5F-8CE6-8160EDDCC7AD}"/>
              </a:ext>
            </a:extLst>
          </p:cNvPr>
          <p:cNvSpPr/>
          <p:nvPr/>
        </p:nvSpPr>
        <p:spPr>
          <a:xfrm>
            <a:off x="2274888" y="666018"/>
            <a:ext cx="139033" cy="1571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5112FBC4-5481-4681-14EA-A46CDD3255F3}"/>
              </a:ext>
            </a:extLst>
          </p:cNvPr>
          <p:cNvSpPr/>
          <p:nvPr/>
        </p:nvSpPr>
        <p:spPr>
          <a:xfrm>
            <a:off x="2271029" y="875785"/>
            <a:ext cx="139033" cy="1571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E6384B-8C69-27E0-1825-FE7A83506259}"/>
              </a:ext>
            </a:extLst>
          </p:cNvPr>
          <p:cNvSpPr/>
          <p:nvPr/>
        </p:nvSpPr>
        <p:spPr>
          <a:xfrm>
            <a:off x="752618" y="1438277"/>
            <a:ext cx="1373633" cy="15716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+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1E1F5E-E142-2030-79A5-1BA9816310D2}"/>
              </a:ext>
            </a:extLst>
          </p:cNvPr>
          <p:cNvSpPr/>
          <p:nvPr/>
        </p:nvSpPr>
        <p:spPr>
          <a:xfrm>
            <a:off x="0" y="4318000"/>
            <a:ext cx="1169251" cy="2583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Start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8DF5DF-4CCA-54BD-DB0E-76585A0AAB64}"/>
              </a:ext>
            </a:extLst>
          </p:cNvPr>
          <p:cNvSpPr/>
          <p:nvPr/>
        </p:nvSpPr>
        <p:spPr>
          <a:xfrm>
            <a:off x="1348050" y="4318000"/>
            <a:ext cx="1169251" cy="2583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Save</a:t>
            </a:r>
            <a:endParaRPr lang="pl-P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C11E53-35C0-A569-28AC-901E4B5DD1BC}"/>
              </a:ext>
            </a:extLst>
          </p:cNvPr>
          <p:cNvSpPr/>
          <p:nvPr/>
        </p:nvSpPr>
        <p:spPr>
          <a:xfrm>
            <a:off x="-1" y="3508112"/>
            <a:ext cx="2517301" cy="7722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err="1">
                <a:solidFill>
                  <a:schemeClr val="tx1"/>
                </a:solidFill>
              </a:rPr>
              <a:t>Your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input</a:t>
            </a:r>
            <a:r>
              <a:rPr lang="pl-PL" sz="1200" dirty="0">
                <a:solidFill>
                  <a:schemeClr val="tx1"/>
                </a:solidFill>
              </a:rPr>
              <a:t>: 70 0 0 0 22 0 8 0 0 0 0 0 0</a:t>
            </a:r>
          </a:p>
          <a:p>
            <a:r>
              <a:rPr lang="pl-PL" sz="1200" dirty="0" err="1">
                <a:solidFill>
                  <a:schemeClr val="tx1"/>
                </a:solidFill>
              </a:rPr>
              <a:t>Outcome</a:t>
            </a:r>
            <a:r>
              <a:rPr lang="pl-PL" sz="1200" dirty="0">
                <a:solidFill>
                  <a:schemeClr val="tx1"/>
                </a:solidFill>
              </a:rPr>
              <a:t>: 62 0 0 2 24 0 11 0 1 0 0 0 0</a:t>
            </a:r>
          </a:p>
          <a:p>
            <a:r>
              <a:rPr lang="pl-PL" sz="1200" dirty="0" err="1">
                <a:solidFill>
                  <a:schemeClr val="tx1"/>
                </a:solidFill>
              </a:rPr>
              <a:t>Match</a:t>
            </a:r>
            <a:r>
              <a:rPr lang="pl-PL" sz="1200" dirty="0">
                <a:solidFill>
                  <a:schemeClr val="tx1"/>
                </a:solidFill>
              </a:rPr>
              <a:t>: 82.5 %</a:t>
            </a:r>
          </a:p>
          <a:p>
            <a:r>
              <a:rPr lang="pl-PL" sz="1200" dirty="0">
                <a:solidFill>
                  <a:schemeClr val="tx1"/>
                </a:solidFill>
              </a:rPr>
              <a:t>Training </a:t>
            </a:r>
            <a:r>
              <a:rPr lang="pl-PL" sz="1200" dirty="0" err="1">
                <a:solidFill>
                  <a:schemeClr val="tx1"/>
                </a:solidFill>
              </a:rPr>
              <a:t>duration</a:t>
            </a:r>
            <a:r>
              <a:rPr lang="pl-PL" sz="1200" dirty="0">
                <a:solidFill>
                  <a:schemeClr val="tx1"/>
                </a:solidFill>
              </a:rPr>
              <a:t> (</a:t>
            </a:r>
            <a:r>
              <a:rPr lang="pl-PL" sz="1200" dirty="0" err="1">
                <a:solidFill>
                  <a:schemeClr val="tx1"/>
                </a:solidFill>
              </a:rPr>
              <a:t>updated</a:t>
            </a:r>
            <a:r>
              <a:rPr lang="pl-PL" sz="1200" dirty="0">
                <a:solidFill>
                  <a:schemeClr val="tx1"/>
                </a:solidFill>
              </a:rPr>
              <a:t>): 1:32:12</a:t>
            </a:r>
          </a:p>
        </p:txBody>
      </p:sp>
    </p:spTree>
    <p:extLst>
      <p:ext uri="{BB962C8B-B14F-4D97-AF65-F5344CB8AC3E}">
        <p14:creationId xmlns:p14="http://schemas.microsoft.com/office/powerpoint/2010/main" val="287709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398C3B-742A-0D8A-750E-D8F7C125C7D4}"/>
              </a:ext>
            </a:extLst>
          </p:cNvPr>
          <p:cNvSpPr/>
          <p:nvPr/>
        </p:nvSpPr>
        <p:spPr>
          <a:xfrm>
            <a:off x="161206" y="76200"/>
            <a:ext cx="2194644" cy="1409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Jpg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4D5D0B-5023-3C58-D6A4-05736202CCBE}"/>
              </a:ext>
            </a:extLst>
          </p:cNvPr>
          <p:cNvSpPr/>
          <p:nvPr/>
        </p:nvSpPr>
        <p:spPr>
          <a:xfrm>
            <a:off x="-20113" y="0"/>
            <a:ext cx="2559588" cy="50403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</a:t>
            </a:r>
            <a:r>
              <a:rPr lang="pl-PL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1:</a:t>
            </a:r>
          </a:p>
          <a:p>
            <a:pPr algn="ctr"/>
            <a:r>
              <a:rPr lang="pl-PL" sz="14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Bench</a:t>
            </a:r>
            <a:r>
              <a:rPr lang="pl-PL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l-PL" sz="14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</a:t>
            </a:r>
            <a:endParaRPr lang="pl-PL" sz="140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l-PL" sz="140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l-PL" sz="140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l-PL" sz="140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l-PL" sz="140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l-PL" sz="105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1DCBE-6FE7-028A-ADBD-5FCB69CFFC8B}"/>
              </a:ext>
            </a:extLst>
          </p:cNvPr>
          <p:cNvSpPr/>
          <p:nvPr/>
        </p:nvSpPr>
        <p:spPr>
          <a:xfrm>
            <a:off x="274946" y="2582996"/>
            <a:ext cx="677554" cy="3801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>
                <a:solidFill>
                  <a:schemeClr val="accent2"/>
                </a:solidFill>
              </a:rPr>
              <a:t>50 kg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79FC72-94A4-AF34-2790-152B95C671B1}"/>
              </a:ext>
            </a:extLst>
          </p:cNvPr>
          <p:cNvSpPr/>
          <p:nvPr/>
        </p:nvSpPr>
        <p:spPr>
          <a:xfrm>
            <a:off x="1458363" y="2582996"/>
            <a:ext cx="677553" cy="3801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>
                <a:solidFill>
                  <a:schemeClr val="accent2"/>
                </a:solidFill>
              </a:rPr>
              <a:t>10 </a:t>
            </a:r>
            <a:r>
              <a:rPr lang="pl-PL" sz="1050" dirty="0" err="1">
                <a:solidFill>
                  <a:schemeClr val="accent2"/>
                </a:solidFill>
              </a:rPr>
              <a:t>reps</a:t>
            </a:r>
            <a:endParaRPr lang="pl-PL" sz="1050" dirty="0"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6DD713-3F60-75E7-9AD3-332613D26450}"/>
              </a:ext>
            </a:extLst>
          </p:cNvPr>
          <p:cNvSpPr/>
          <p:nvPr/>
        </p:nvSpPr>
        <p:spPr>
          <a:xfrm>
            <a:off x="674568" y="3072668"/>
            <a:ext cx="1071682" cy="3801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>
                <a:solidFill>
                  <a:schemeClr val="accent2"/>
                </a:solidFill>
              </a:rPr>
              <a:t>37:98s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0F7F6-FEC8-9596-BB8F-25FE46A6CAB5}"/>
              </a:ext>
            </a:extLst>
          </p:cNvPr>
          <p:cNvSpPr txBox="1"/>
          <p:nvPr/>
        </p:nvSpPr>
        <p:spPr>
          <a:xfrm>
            <a:off x="674568" y="3446691"/>
            <a:ext cx="1767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 err="1">
                <a:solidFill>
                  <a:srgbClr val="FF0000"/>
                </a:solidFill>
              </a:rPr>
              <a:t>Decreasing</a:t>
            </a:r>
            <a:r>
              <a:rPr lang="pl-PL" sz="800" dirty="0">
                <a:solidFill>
                  <a:srgbClr val="FF0000"/>
                </a:solidFill>
              </a:rPr>
              <a:t> with </a:t>
            </a:r>
            <a:r>
              <a:rPr lang="pl-PL" sz="800" dirty="0" err="1">
                <a:solidFill>
                  <a:srgbClr val="FF0000"/>
                </a:solidFill>
              </a:rPr>
              <a:t>sound</a:t>
            </a:r>
            <a:r>
              <a:rPr lang="pl-PL" sz="800" dirty="0">
                <a:solidFill>
                  <a:srgbClr val="FF0000"/>
                </a:solidFill>
              </a:rPr>
              <a:t> </a:t>
            </a:r>
            <a:r>
              <a:rPr lang="pl-PL" sz="800" dirty="0" err="1">
                <a:solidFill>
                  <a:srgbClr val="FF0000"/>
                </a:solidFill>
              </a:rPr>
              <a:t>at</a:t>
            </a:r>
            <a:r>
              <a:rPr lang="pl-PL" sz="800" dirty="0">
                <a:solidFill>
                  <a:srgbClr val="FF0000"/>
                </a:solidFill>
              </a:rPr>
              <a:t> the end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16B2D3B0-A15E-11E4-87A0-07569D55527A}"/>
              </a:ext>
            </a:extLst>
          </p:cNvPr>
          <p:cNvSpPr/>
          <p:nvPr/>
        </p:nvSpPr>
        <p:spPr>
          <a:xfrm>
            <a:off x="1339850" y="4145696"/>
            <a:ext cx="1018308" cy="404204"/>
          </a:xfrm>
          <a:prstGeom prst="homePlat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 err="1"/>
              <a:t>Next</a:t>
            </a:r>
            <a:r>
              <a:rPr lang="pl-PL" sz="1050" dirty="0"/>
              <a:t> </a:t>
            </a:r>
            <a:r>
              <a:rPr lang="pl-PL" sz="1050" dirty="0" err="1"/>
              <a:t>exercise</a:t>
            </a:r>
            <a:endParaRPr lang="pl-PL" sz="1050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A589C09-F28F-657D-D704-7CD516B9B750}"/>
              </a:ext>
            </a:extLst>
          </p:cNvPr>
          <p:cNvSpPr/>
          <p:nvPr/>
        </p:nvSpPr>
        <p:spPr>
          <a:xfrm flipH="1">
            <a:off x="141413" y="4141112"/>
            <a:ext cx="1018308" cy="404204"/>
          </a:xfrm>
          <a:prstGeom prst="homePlat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 err="1"/>
              <a:t>Previous</a:t>
            </a:r>
            <a:endParaRPr lang="pl-PL" sz="1050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A09FCEEB-E5A2-C7AA-ADB9-70D382B77EA5}"/>
              </a:ext>
            </a:extLst>
          </p:cNvPr>
          <p:cNvSpPr/>
          <p:nvPr/>
        </p:nvSpPr>
        <p:spPr>
          <a:xfrm flipH="1">
            <a:off x="0" y="1791904"/>
            <a:ext cx="674568" cy="404204"/>
          </a:xfrm>
          <a:prstGeom prst="homePlat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 err="1"/>
              <a:t>Leave</a:t>
            </a:r>
            <a:endParaRPr lang="pl-PL" sz="1050" dirty="0"/>
          </a:p>
        </p:txBody>
      </p:sp>
    </p:spTree>
    <p:extLst>
      <p:ext uri="{BB962C8B-B14F-4D97-AF65-F5344CB8AC3E}">
        <p14:creationId xmlns:p14="http://schemas.microsoft.com/office/powerpoint/2010/main" val="299979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" action="ppaction://noaction"/>
            <a:extLst>
              <a:ext uri="{FF2B5EF4-FFF2-40B4-BE49-F238E27FC236}">
                <a16:creationId xmlns:a16="http://schemas.microsoft.com/office/drawing/2014/main" id="{003348C1-8427-99EC-5F0D-6F56D75F7F62}"/>
              </a:ext>
            </a:extLst>
          </p:cNvPr>
          <p:cNvSpPr/>
          <p:nvPr/>
        </p:nvSpPr>
        <p:spPr>
          <a:xfrm>
            <a:off x="617284" y="4576329"/>
            <a:ext cx="648000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sz="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</a:p>
        </p:txBody>
      </p:sp>
      <p:sp>
        <p:nvSpPr>
          <p:cNvPr id="5" name="Rectangle 4">
            <a:hlinkClick r:id="" action="ppaction://noaction"/>
            <a:extLst>
              <a:ext uri="{FF2B5EF4-FFF2-40B4-BE49-F238E27FC236}">
                <a16:creationId xmlns:a16="http://schemas.microsoft.com/office/drawing/2014/main" id="{3436CF20-8B12-7778-EF44-1DBEF5A3CDAC}"/>
              </a:ext>
            </a:extLst>
          </p:cNvPr>
          <p:cNvSpPr/>
          <p:nvPr/>
        </p:nvSpPr>
        <p:spPr>
          <a:xfrm>
            <a:off x="-21301" y="4576328"/>
            <a:ext cx="648000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sz="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</a:t>
            </a:r>
            <a:endParaRPr lang="pl-PL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hlinkClick r:id="" action="ppaction://noaction"/>
            <a:extLst>
              <a:ext uri="{FF2B5EF4-FFF2-40B4-BE49-F238E27FC236}">
                <a16:creationId xmlns:a16="http://schemas.microsoft.com/office/drawing/2014/main" id="{546D9639-D33B-8A48-EDB8-1C22F1945CD2}"/>
              </a:ext>
            </a:extLst>
          </p:cNvPr>
          <p:cNvSpPr/>
          <p:nvPr/>
        </p:nvSpPr>
        <p:spPr>
          <a:xfrm>
            <a:off x="1252017" y="4576329"/>
            <a:ext cx="648000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</a:t>
            </a:r>
          </a:p>
        </p:txBody>
      </p:sp>
      <p:pic>
        <p:nvPicPr>
          <p:cNvPr id="7" name="Graphic 6" descr="Graduation cap">
            <a:hlinkClick r:id="" action="ppaction://noaction"/>
            <a:extLst>
              <a:ext uri="{FF2B5EF4-FFF2-40B4-BE49-F238E27FC236}">
                <a16:creationId xmlns:a16="http://schemas.microsoft.com/office/drawing/2014/main" id="{3987A398-6870-913F-DCAF-F99FF8099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346" y="4524554"/>
            <a:ext cx="333270" cy="380135"/>
          </a:xfrm>
          <a:prstGeom prst="rect">
            <a:avLst/>
          </a:prstGeom>
        </p:spPr>
      </p:pic>
      <p:pic>
        <p:nvPicPr>
          <p:cNvPr id="8" name="Graphic 7" descr="Add">
            <a:hlinkClick r:id="" action="ppaction://noaction"/>
            <a:extLst>
              <a:ext uri="{FF2B5EF4-FFF2-40B4-BE49-F238E27FC236}">
                <a16:creationId xmlns:a16="http://schemas.microsoft.com/office/drawing/2014/main" id="{D1948D85-6BE3-2468-760C-74A4C1B01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296" y="4599176"/>
            <a:ext cx="315638" cy="265442"/>
          </a:xfrm>
          <a:prstGeom prst="rect">
            <a:avLst/>
          </a:prstGeom>
        </p:spPr>
      </p:pic>
      <p:pic>
        <p:nvPicPr>
          <p:cNvPr id="9" name="Graphic 8" descr="Brain in head">
            <a:hlinkClick r:id="" action="ppaction://noaction"/>
            <a:extLst>
              <a:ext uri="{FF2B5EF4-FFF2-40B4-BE49-F238E27FC236}">
                <a16:creationId xmlns:a16="http://schemas.microsoft.com/office/drawing/2014/main" id="{B6E60301-1AA4-BFEA-FDBE-4D5E04A0A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46610" y="4618181"/>
            <a:ext cx="295158" cy="265443"/>
          </a:xfrm>
          <a:prstGeom prst="rect">
            <a:avLst/>
          </a:prstGeom>
        </p:spPr>
      </p:pic>
      <p:sp>
        <p:nvSpPr>
          <p:cNvPr id="10" name="Rectangle 9">
            <a:hlinkClick r:id="rId8" action="ppaction://hlinksldjump"/>
            <a:extLst>
              <a:ext uri="{FF2B5EF4-FFF2-40B4-BE49-F238E27FC236}">
                <a16:creationId xmlns:a16="http://schemas.microsoft.com/office/drawing/2014/main" id="{6CA6A360-FC1E-C672-C129-909524490B3E}"/>
              </a:ext>
            </a:extLst>
          </p:cNvPr>
          <p:cNvSpPr/>
          <p:nvPr/>
        </p:nvSpPr>
        <p:spPr>
          <a:xfrm>
            <a:off x="1896096" y="4576329"/>
            <a:ext cx="648000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sz="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Saved</a:t>
            </a:r>
            <a:endParaRPr lang="pl-PL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Graphic 10" descr="Paper">
            <a:hlinkClick r:id="rId8" action="ppaction://hlinksldjump"/>
            <a:extLst>
              <a:ext uri="{FF2B5EF4-FFF2-40B4-BE49-F238E27FC236}">
                <a16:creationId xmlns:a16="http://schemas.microsoft.com/office/drawing/2014/main" id="{7E2DDBDD-3C6B-B25D-057A-0AB7C152C1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80144" y="4604216"/>
            <a:ext cx="260402" cy="2604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CA5AA24-38C9-DB95-1FF5-35FA0DE91EC5}"/>
              </a:ext>
            </a:extLst>
          </p:cNvPr>
          <p:cNvSpPr/>
          <p:nvPr/>
        </p:nvSpPr>
        <p:spPr>
          <a:xfrm>
            <a:off x="-21301" y="-1"/>
            <a:ext cx="2559588" cy="11684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1&gt; 1:32:12, 5 </a:t>
            </a:r>
            <a:r>
              <a:rPr lang="pl-PL" sz="14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exercises</a:t>
            </a:r>
            <a:r>
              <a:rPr lang="pl-PL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60s </a:t>
            </a:r>
            <a:r>
              <a:rPr lang="pl-PL" sz="14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</a:t>
            </a:r>
            <a:r>
              <a:rPr lang="pl-PL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l-PL" sz="14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r>
              <a:rPr lang="pl-PL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pl-PL" sz="14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focusing</a:t>
            </a:r>
            <a:r>
              <a:rPr lang="pl-PL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</a:t>
            </a:r>
            <a:r>
              <a:rPr lang="pl-PL" sz="14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strength</a:t>
            </a:r>
            <a:r>
              <a:rPr lang="pl-PL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pl-PL" sz="12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</a:t>
            </a:r>
            <a:r>
              <a:rPr lang="pl-PL" sz="12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pl-PL" sz="1200" dirty="0">
                <a:solidFill>
                  <a:schemeClr val="tx1"/>
                </a:solidFill>
              </a:rPr>
              <a:t>62 0 0 2 24 0 11 0 1 0 0 0 0</a:t>
            </a:r>
          </a:p>
          <a:p>
            <a:endParaRPr lang="pl-PL" sz="120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l-PL" sz="120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5D6E04-789C-E9C4-7EB4-3725F0E06752}"/>
              </a:ext>
            </a:extLst>
          </p:cNvPr>
          <p:cNvSpPr/>
          <p:nvPr/>
        </p:nvSpPr>
        <p:spPr>
          <a:xfrm>
            <a:off x="0" y="910072"/>
            <a:ext cx="1169251" cy="2583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58815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819</TotalTime>
  <Words>590</Words>
  <Application>Microsoft Office PowerPoint</Application>
  <PresentationFormat>Custom</PresentationFormat>
  <Paragraphs>162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Bray</dc:creator>
  <cp:lastModifiedBy>Guillaume Bray</cp:lastModifiedBy>
  <cp:revision>32</cp:revision>
  <dcterms:created xsi:type="dcterms:W3CDTF">2023-08-28T08:05:07Z</dcterms:created>
  <dcterms:modified xsi:type="dcterms:W3CDTF">2023-09-22T13:03:20Z</dcterms:modified>
</cp:coreProperties>
</file>