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0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1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3CBA-3773-47E4-93A2-B374FD153A74}" type="datetimeFigureOut">
              <a:rPr lang="en-US" smtClean="0"/>
              <a:t>14/12/2020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CD93-0834-48B1-8292-20D87640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Middleware to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Day1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1. Sort all the books according to their unit price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60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2. Display all the details of the purchases made after 2020-01-01 for the book titled “Lord of the Rings”.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06100" cy="496424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1236518"/>
            <a:ext cx="10955482" cy="52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SQL command-&gt; </a:t>
            </a:r>
            <a:r>
              <a:rPr lang="en-US" sz="1800" dirty="0" smtClean="0"/>
              <a:t>SELECT purchases.*, </a:t>
            </a:r>
            <a:r>
              <a:rPr lang="en-US" sz="1800" dirty="0" err="1" smtClean="0"/>
              <a:t>books.title</a:t>
            </a:r>
            <a:r>
              <a:rPr lang="en-US" sz="1800" dirty="0" smtClean="0"/>
              <a:t> FROM purchases INNER JOIN books ON </a:t>
            </a:r>
            <a:r>
              <a:rPr lang="en-US" sz="1800" dirty="0" err="1" smtClean="0"/>
              <a:t>purchases.book_id</a:t>
            </a:r>
            <a:r>
              <a:rPr lang="en-US" sz="1800" dirty="0" smtClean="0"/>
              <a:t> = </a:t>
            </a:r>
            <a:r>
              <a:rPr lang="en-US" sz="1800" dirty="0" err="1" smtClean="0"/>
              <a:t>books.ISBN</a:t>
            </a:r>
            <a:r>
              <a:rPr lang="en-US" sz="1800" dirty="0" smtClean="0"/>
              <a:t> WHERE </a:t>
            </a:r>
            <a:r>
              <a:rPr lang="en-US" sz="1800" dirty="0" err="1" smtClean="0"/>
              <a:t>books.title</a:t>
            </a:r>
            <a:r>
              <a:rPr lang="en-US" sz="1800" dirty="0" smtClean="0"/>
              <a:t> = “Lord of the Rings” AND timestamp &gt; “2020-01-01” ORDER BY timestamp;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240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3. For each customer, find how many books he/ she purchased for each year.</a:t>
            </a:r>
            <a:br>
              <a:rPr lang="en-US" sz="2200" dirty="0" smtClean="0"/>
            </a:br>
            <a:r>
              <a:rPr lang="en-US" sz="2200" b="1" dirty="0" smtClean="0"/>
              <a:t>SQL command-&gt; </a:t>
            </a:r>
            <a:r>
              <a:rPr lang="en-US" sz="2200" dirty="0" smtClean="0"/>
              <a:t>SELECT </a:t>
            </a:r>
            <a:r>
              <a:rPr lang="en-US" sz="2200" dirty="0" err="1" smtClean="0"/>
              <a:t>cust_id</a:t>
            </a:r>
            <a:r>
              <a:rPr lang="en-US" sz="2200" dirty="0" smtClean="0"/>
              <a:t>, YEAR(timestamp) AS year, SUM(quantity) AS  </a:t>
            </a:r>
            <a:r>
              <a:rPr lang="en-US" sz="2200" dirty="0" err="1" smtClean="0"/>
              <a:t>total_qty</a:t>
            </a:r>
            <a:r>
              <a:rPr lang="en-US" sz="2200" dirty="0" smtClean="0"/>
              <a:t> FROM purchases GROUP BY </a:t>
            </a:r>
            <a:r>
              <a:rPr lang="en-US" sz="2200" dirty="0" err="1" smtClean="0"/>
              <a:t>cust_id</a:t>
            </a:r>
            <a:r>
              <a:rPr lang="en-US" sz="2200" dirty="0" smtClean="0"/>
              <a:t>, year ORDER </a:t>
            </a:r>
            <a:r>
              <a:rPr lang="en-US" sz="2200" dirty="0" err="1" smtClean="0"/>
              <a:t>cust_id</a:t>
            </a:r>
            <a:r>
              <a:rPr lang="en-US" sz="2200" dirty="0" smtClean="0"/>
              <a:t>, year;</a:t>
            </a:r>
            <a:endParaRPr lang="en-US" sz="2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770033"/>
            <a:ext cx="10008347" cy="44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0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4. View the details of the top-3 most selling books.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 command-&gt;</a:t>
            </a:r>
            <a:br>
              <a:rPr lang="en-US" dirty="0" smtClean="0"/>
            </a:br>
            <a:r>
              <a:rPr lang="en-US" dirty="0" smtClean="0"/>
              <a:t>  SELECT books.*, SUM(quantity) AS </a:t>
            </a:r>
            <a:r>
              <a:rPr lang="en-US" dirty="0" err="1" smtClean="0"/>
              <a:t>total_qty</a:t>
            </a:r>
            <a:r>
              <a:rPr lang="en-US" dirty="0" smtClean="0"/>
              <a:t> FROM purchases INNER JOIN books ON </a:t>
            </a:r>
            <a:r>
              <a:rPr lang="en-US" dirty="0" err="1" smtClean="0"/>
              <a:t>purchases.book_id</a:t>
            </a:r>
            <a:r>
              <a:rPr lang="en-US" dirty="0" smtClean="0"/>
              <a:t> = </a:t>
            </a:r>
            <a:r>
              <a:rPr lang="en-US" dirty="0" err="1" smtClean="0"/>
              <a:t>books.ISBN</a:t>
            </a:r>
            <a:r>
              <a:rPr lang="en-US" dirty="0" smtClean="0"/>
              <a:t> GROUP BY </a:t>
            </a:r>
            <a:r>
              <a:rPr lang="en-US" dirty="0" err="1" smtClean="0"/>
              <a:t>book_id</a:t>
            </a:r>
            <a:r>
              <a:rPr lang="en-US" dirty="0" smtClean="0"/>
              <a:t> ORDER by </a:t>
            </a:r>
            <a:r>
              <a:rPr lang="en-US" dirty="0" err="1" smtClean="0"/>
              <a:t>total_qty</a:t>
            </a:r>
            <a:r>
              <a:rPr lang="en-US" dirty="0" smtClean="0"/>
              <a:t> DESC LIMIT 3;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0955"/>
            <a:ext cx="10515599" cy="269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3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5</a:t>
            </a:r>
            <a:r>
              <a:rPr lang="en-US" sz="2200" dirty="0" smtClean="0"/>
              <a:t>. Find the author who sold the most books.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6183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Rudyard Kipling sold the most books.</a:t>
            </a:r>
            <a:br>
              <a:rPr lang="en-US" dirty="0" smtClean="0"/>
            </a:br>
            <a:r>
              <a:rPr lang="en-US" sz="2000" dirty="0" smtClean="0"/>
              <a:t>SQL command-&gt;</a:t>
            </a:r>
            <a:br>
              <a:rPr lang="en-US" sz="2000" dirty="0" smtClean="0"/>
            </a:br>
            <a:r>
              <a:rPr lang="en-US" sz="2000" dirty="0" smtClean="0"/>
              <a:t>  SELECT authors.*, SUM(quantity) AS </a:t>
            </a:r>
            <a:r>
              <a:rPr lang="en-US" sz="2000" dirty="0" err="1" smtClean="0"/>
              <a:t>total_qty</a:t>
            </a:r>
            <a:r>
              <a:rPr lang="en-US" sz="2000" dirty="0" smtClean="0"/>
              <a:t> FROM purchases INNER JOIN books ON </a:t>
            </a:r>
            <a:r>
              <a:rPr lang="en-US" sz="2000" dirty="0" err="1" smtClean="0"/>
              <a:t>purchases.book_id</a:t>
            </a:r>
            <a:r>
              <a:rPr lang="en-US" sz="2000" dirty="0" smtClean="0"/>
              <a:t> = </a:t>
            </a:r>
            <a:r>
              <a:rPr lang="en-US" sz="2000" dirty="0" err="1" smtClean="0"/>
              <a:t>books.ISBN</a:t>
            </a:r>
            <a:r>
              <a:rPr lang="en-US" sz="2000" dirty="0" smtClean="0"/>
              <a:t> INNER JOIN authors ON </a:t>
            </a:r>
            <a:r>
              <a:rPr lang="en-US" sz="2000" dirty="0" err="1" smtClean="0"/>
              <a:t>books.author_id</a:t>
            </a:r>
            <a:r>
              <a:rPr lang="en-US" sz="2000" dirty="0" smtClean="0"/>
              <a:t> = authors.id GROUP BY </a:t>
            </a:r>
            <a:r>
              <a:rPr lang="en-US" sz="2000" dirty="0" err="1" smtClean="0"/>
              <a:t>author_id</a:t>
            </a:r>
            <a:r>
              <a:rPr lang="en-US" sz="2000" dirty="0" smtClean="0"/>
              <a:t> ORDER BY </a:t>
            </a:r>
            <a:r>
              <a:rPr lang="en-US" sz="2000" dirty="0" err="1" smtClean="0"/>
              <a:t>total_qty</a:t>
            </a:r>
            <a:r>
              <a:rPr lang="en-US" sz="2000" dirty="0" smtClean="0"/>
              <a:t> DESC;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0791"/>
            <a:ext cx="10515600" cy="29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6</a:t>
            </a:r>
            <a:r>
              <a:rPr lang="en-US" sz="2200" dirty="0" smtClean="0"/>
              <a:t>. Find the author who made the most money (money = # books sold * unit price).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JRR Tolkien made the most money.</a:t>
            </a:r>
            <a:br>
              <a:rPr lang="en-US" dirty="0" smtClean="0"/>
            </a:br>
            <a:r>
              <a:rPr lang="en-US" sz="2000" dirty="0" smtClean="0"/>
              <a:t>SQL command-&gt;</a:t>
            </a:r>
            <a:br>
              <a:rPr lang="en-US" sz="2000" dirty="0" smtClean="0"/>
            </a:br>
            <a:r>
              <a:rPr lang="en-US" sz="2000" dirty="0" smtClean="0"/>
              <a:t>  SELECT id, </a:t>
            </a:r>
            <a:r>
              <a:rPr lang="en-US" sz="2000" dirty="0" err="1" smtClean="0"/>
              <a:t>author_name</a:t>
            </a:r>
            <a:r>
              <a:rPr lang="en-US" sz="2000" dirty="0" smtClean="0"/>
              <a:t>, SUM(</a:t>
            </a:r>
            <a:r>
              <a:rPr lang="en-US" sz="2000" dirty="0" err="1" smtClean="0"/>
              <a:t>total_qty</a:t>
            </a:r>
            <a:r>
              <a:rPr lang="en-US" sz="2000" dirty="0" smtClean="0"/>
              <a:t>*</a:t>
            </a:r>
            <a:r>
              <a:rPr lang="en-US" sz="2000" dirty="0" err="1" smtClean="0"/>
              <a:t>unit_price</a:t>
            </a:r>
            <a:r>
              <a:rPr lang="en-US" sz="2000" dirty="0" smtClean="0"/>
              <a:t>) AS money FROM (SELECT authors.*, SUM(quantity) AS </a:t>
            </a:r>
            <a:r>
              <a:rPr lang="en-US" sz="2000" dirty="0" err="1" smtClean="0"/>
              <a:t>total_qty</a:t>
            </a:r>
            <a:r>
              <a:rPr lang="en-US" sz="2000" dirty="0" smtClean="0"/>
              <a:t>, </a:t>
            </a:r>
            <a:r>
              <a:rPr lang="en-US" sz="2000" dirty="0" err="1" smtClean="0"/>
              <a:t>unit_price</a:t>
            </a:r>
            <a:r>
              <a:rPr lang="en-US" sz="2000" dirty="0" smtClean="0"/>
              <a:t> FROM purchases INNER JOIN books ON </a:t>
            </a:r>
            <a:r>
              <a:rPr lang="en-US" sz="2000" dirty="0" err="1" smtClean="0"/>
              <a:t>purchases.book_id</a:t>
            </a:r>
            <a:r>
              <a:rPr lang="en-US" sz="2000" dirty="0" smtClean="0"/>
              <a:t> = </a:t>
            </a:r>
            <a:r>
              <a:rPr lang="en-US" sz="2000" dirty="0" err="1" smtClean="0"/>
              <a:t>books.ISBN</a:t>
            </a:r>
            <a:r>
              <a:rPr lang="en-US" sz="2000" dirty="0" smtClean="0"/>
              <a:t> INNER JOIN authors ON </a:t>
            </a:r>
            <a:r>
              <a:rPr lang="en-US" sz="2000" dirty="0" err="1" smtClean="0"/>
              <a:t>books.author_id</a:t>
            </a:r>
            <a:r>
              <a:rPr lang="en-US" sz="2000" dirty="0" smtClean="0"/>
              <a:t> = authors.id GROUP BY </a:t>
            </a:r>
            <a:r>
              <a:rPr lang="en-US" sz="2000" dirty="0" err="1" smtClean="0"/>
              <a:t>book_id</a:t>
            </a:r>
            <a:r>
              <a:rPr lang="en-US" sz="2000" dirty="0" smtClean="0"/>
              <a:t>) AS t GROUP BY t.id ORDER BY money DESC;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7436"/>
            <a:ext cx="10515600" cy="27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6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Middleware to Backend</vt:lpstr>
      <vt:lpstr>1. Sort all the books according to their unit price</vt:lpstr>
      <vt:lpstr>2. Display all the details of the purchases made after 2020-01-01 for the book titled “Lord of the Rings”.</vt:lpstr>
      <vt:lpstr>3. For each customer, find how many books he/ she purchased for each year. SQL command-&gt; SELECT cust_id, YEAR(timestamp) AS year, SUM(quantity) AS  total_qty FROM purchases GROUP BY cust_id, year ORDER cust_id, year;</vt:lpstr>
      <vt:lpstr>4. View the details of the top-3 most selling books.</vt:lpstr>
      <vt:lpstr>5. Find the author who sold the most books.</vt:lpstr>
      <vt:lpstr>6. Find the author who made the most money (money = # books sold * unit price).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to Backend</dc:title>
  <dc:creator>Owner</dc:creator>
  <cp:lastModifiedBy>Owner</cp:lastModifiedBy>
  <cp:revision>11</cp:revision>
  <dcterms:created xsi:type="dcterms:W3CDTF">2020-12-14T12:24:42Z</dcterms:created>
  <dcterms:modified xsi:type="dcterms:W3CDTF">2020-12-14T14:13:33Z</dcterms:modified>
</cp:coreProperties>
</file>