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B78DF-1DA1-46F4-89ED-FE48B22B157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9CB0DBC-09DA-4164-A3C6-EBEA22B7A3BD}">
      <dgm:prSet phldrT="[Text]"/>
      <dgm:spPr/>
      <dgm:t>
        <a:bodyPr/>
        <a:lstStyle/>
        <a:p>
          <a:r>
            <a:rPr lang="en-US" dirty="0"/>
            <a:t>Maharshi Bhusal</a:t>
          </a:r>
        </a:p>
      </dgm:t>
    </dgm:pt>
    <dgm:pt modelId="{796B807B-E7FB-467F-A402-708D3346DE18}" type="parTrans" cxnId="{63628F86-AAA4-4AE8-BD03-6175EF103163}">
      <dgm:prSet/>
      <dgm:spPr/>
      <dgm:t>
        <a:bodyPr/>
        <a:lstStyle/>
        <a:p>
          <a:endParaRPr lang="en-US"/>
        </a:p>
      </dgm:t>
    </dgm:pt>
    <dgm:pt modelId="{917F377E-D12D-4E3F-A068-471692F2321E}" type="sibTrans" cxnId="{63628F86-AAA4-4AE8-BD03-6175EF103163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BECB849-66CB-4AC9-B43F-044502EC4F1D}" type="pres">
      <dgm:prSet presAssocID="{E89B78DF-1DA1-46F4-89ED-FE48B22B157A}" presName="Name0" presStyleCnt="0">
        <dgm:presLayoutVars>
          <dgm:chMax val="7"/>
          <dgm:chPref val="7"/>
          <dgm:dir/>
        </dgm:presLayoutVars>
      </dgm:prSet>
      <dgm:spPr/>
    </dgm:pt>
    <dgm:pt modelId="{A56B72F4-9C02-4AF5-B51F-15BB14B949D4}" type="pres">
      <dgm:prSet presAssocID="{E89B78DF-1DA1-46F4-89ED-FE48B22B157A}" presName="Name1" presStyleCnt="0"/>
      <dgm:spPr/>
    </dgm:pt>
    <dgm:pt modelId="{42B0F1BF-4C3A-4BA7-BF28-9DB99D749D7A}" type="pres">
      <dgm:prSet presAssocID="{917F377E-D12D-4E3F-A068-471692F2321E}" presName="picture_1" presStyleCnt="0"/>
      <dgm:spPr/>
    </dgm:pt>
    <dgm:pt modelId="{07ADBC35-60F6-440F-BA1C-60698D86C490}" type="pres">
      <dgm:prSet presAssocID="{917F377E-D12D-4E3F-A068-471692F2321E}" presName="pictureRepeatNode" presStyleLbl="alignImgPlace1" presStyleIdx="0" presStyleCnt="1" custScaleX="171673" custScaleY="171673" custLinFactNeighborX="-1582" custLinFactNeighborY="-58112"/>
      <dgm:spPr/>
      <dgm:t>
        <a:bodyPr/>
        <a:lstStyle/>
        <a:p>
          <a:endParaRPr lang="en-US"/>
        </a:p>
      </dgm:t>
    </dgm:pt>
    <dgm:pt modelId="{27B01903-B3B2-40FA-878C-56CE818B8D9A}" type="pres">
      <dgm:prSet presAssocID="{29CB0DBC-09DA-4164-A3C6-EBEA22B7A3BD}" presName="text_1" presStyleLbl="node1" presStyleIdx="0" presStyleCnt="0" custScaleX="164067" custScaleY="193739" custLinFactNeighborX="-5414" custLinFactNeighborY="9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28E15-455E-444C-8F58-B7D20AC0D317}" type="presOf" srcId="{E89B78DF-1DA1-46F4-89ED-FE48B22B157A}" destId="{0BECB849-66CB-4AC9-B43F-044502EC4F1D}" srcOrd="0" destOrd="0" presId="urn:microsoft.com/office/officeart/2008/layout/CircularPictureCallout"/>
    <dgm:cxn modelId="{63628F86-AAA4-4AE8-BD03-6175EF103163}" srcId="{E89B78DF-1DA1-46F4-89ED-FE48B22B157A}" destId="{29CB0DBC-09DA-4164-A3C6-EBEA22B7A3BD}" srcOrd="0" destOrd="0" parTransId="{796B807B-E7FB-467F-A402-708D3346DE18}" sibTransId="{917F377E-D12D-4E3F-A068-471692F2321E}"/>
    <dgm:cxn modelId="{51D864E2-063D-4E06-ADC2-6341EAD1D6FB}" type="presOf" srcId="{917F377E-D12D-4E3F-A068-471692F2321E}" destId="{07ADBC35-60F6-440F-BA1C-60698D86C490}" srcOrd="0" destOrd="0" presId="urn:microsoft.com/office/officeart/2008/layout/CircularPictureCallout"/>
    <dgm:cxn modelId="{886A3545-D7D6-46C0-A473-E09245CAC88B}" type="presOf" srcId="{29CB0DBC-09DA-4164-A3C6-EBEA22B7A3BD}" destId="{27B01903-B3B2-40FA-878C-56CE818B8D9A}" srcOrd="0" destOrd="0" presId="urn:microsoft.com/office/officeart/2008/layout/CircularPictureCallout"/>
    <dgm:cxn modelId="{A189B00A-5CDD-4260-8D6C-5C06EDF868A7}" type="presParOf" srcId="{0BECB849-66CB-4AC9-B43F-044502EC4F1D}" destId="{A56B72F4-9C02-4AF5-B51F-15BB14B949D4}" srcOrd="0" destOrd="0" presId="urn:microsoft.com/office/officeart/2008/layout/CircularPictureCallout"/>
    <dgm:cxn modelId="{E23AD64D-6793-4159-8BFB-0030B31223E2}" type="presParOf" srcId="{A56B72F4-9C02-4AF5-B51F-15BB14B949D4}" destId="{42B0F1BF-4C3A-4BA7-BF28-9DB99D749D7A}" srcOrd="0" destOrd="0" presId="urn:microsoft.com/office/officeart/2008/layout/CircularPictureCallout"/>
    <dgm:cxn modelId="{3DC8665C-C49A-4336-8C98-698EC39B9642}" type="presParOf" srcId="{42B0F1BF-4C3A-4BA7-BF28-9DB99D749D7A}" destId="{07ADBC35-60F6-440F-BA1C-60698D86C490}" srcOrd="0" destOrd="0" presId="urn:microsoft.com/office/officeart/2008/layout/CircularPictureCallout"/>
    <dgm:cxn modelId="{B2495C60-8666-4A22-A0F7-9D9B9DD28F40}" type="presParOf" srcId="{A56B72F4-9C02-4AF5-B51F-15BB14B949D4}" destId="{27B01903-B3B2-40FA-878C-56CE818B8D9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9C186-294F-4E0E-8601-839DFB93F0F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877DF7E-DB35-4E04-BF72-0EF2652CA643}">
      <dgm:prSet phldrT="[Text]"/>
      <dgm:spPr/>
      <dgm:t>
        <a:bodyPr/>
        <a:lstStyle/>
        <a:p>
          <a:r>
            <a:rPr lang="en-US" dirty="0"/>
            <a:t>Dinesh</a:t>
          </a:r>
          <a:br>
            <a:rPr lang="en-US" dirty="0"/>
          </a:br>
          <a:r>
            <a:rPr lang="en-US" dirty="0"/>
            <a:t>Devkota</a:t>
          </a:r>
        </a:p>
      </dgm:t>
    </dgm:pt>
    <dgm:pt modelId="{189A9E47-4604-4F1A-A508-269E9B4CA371}" type="parTrans" cxnId="{02A262B1-A91B-4706-AA74-1803694793BA}">
      <dgm:prSet/>
      <dgm:spPr/>
      <dgm:t>
        <a:bodyPr/>
        <a:lstStyle/>
        <a:p>
          <a:endParaRPr lang="en-US"/>
        </a:p>
      </dgm:t>
    </dgm:pt>
    <dgm:pt modelId="{BBDBECAC-6177-4D3E-A324-E7FDDE801F6C}" type="sibTrans" cxnId="{02A262B1-A91B-4706-AA74-1803694793BA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3F6E821-9889-4E3D-8629-F4F0525A68CB}" type="pres">
      <dgm:prSet presAssocID="{3239C186-294F-4E0E-8601-839DFB93F0FB}" presName="Name0" presStyleCnt="0">
        <dgm:presLayoutVars>
          <dgm:chMax val="7"/>
          <dgm:chPref val="7"/>
          <dgm:dir/>
        </dgm:presLayoutVars>
      </dgm:prSet>
      <dgm:spPr/>
    </dgm:pt>
    <dgm:pt modelId="{B4FDAA29-0137-4241-8A59-D01BD14D9B06}" type="pres">
      <dgm:prSet presAssocID="{3239C186-294F-4E0E-8601-839DFB93F0FB}" presName="Name1" presStyleCnt="0"/>
      <dgm:spPr/>
    </dgm:pt>
    <dgm:pt modelId="{2C741D2C-AF49-4449-8416-E47C8D96182B}" type="pres">
      <dgm:prSet presAssocID="{BBDBECAC-6177-4D3E-A324-E7FDDE801F6C}" presName="picture_1" presStyleCnt="0"/>
      <dgm:spPr/>
    </dgm:pt>
    <dgm:pt modelId="{7A512D46-03DE-460C-9BF7-C60AE4F07485}" type="pres">
      <dgm:prSet presAssocID="{BBDBECAC-6177-4D3E-A324-E7FDDE801F6C}" presName="pictureRepeatNode" presStyleLbl="alignImgPlace1" presStyleIdx="0" presStyleCnt="1" custScaleX="166286" custScaleY="166286" custLinFactNeighborX="-19149" custLinFactNeighborY="-60806"/>
      <dgm:spPr/>
      <dgm:t>
        <a:bodyPr/>
        <a:lstStyle/>
        <a:p>
          <a:endParaRPr lang="en-US"/>
        </a:p>
      </dgm:t>
    </dgm:pt>
    <dgm:pt modelId="{84BCC75C-793D-457C-93D7-4D1B92BDE828}" type="pres">
      <dgm:prSet presAssocID="{B877DF7E-DB35-4E04-BF72-0EF2652CA643}" presName="text_1" presStyleLbl="node1" presStyleIdx="0" presStyleCnt="0" custScaleX="169297" custScaleY="143900" custLinFactNeighborX="-33999" custLinFactNeighborY="87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0AB307-8E38-41F2-B0FC-564226F7C70A}" type="presOf" srcId="{3239C186-294F-4E0E-8601-839DFB93F0FB}" destId="{D3F6E821-9889-4E3D-8629-F4F0525A68CB}" srcOrd="0" destOrd="0" presId="urn:microsoft.com/office/officeart/2008/layout/CircularPictureCallout"/>
    <dgm:cxn modelId="{2C978D4E-11EA-4F2E-8693-170094976285}" type="presOf" srcId="{BBDBECAC-6177-4D3E-A324-E7FDDE801F6C}" destId="{7A512D46-03DE-460C-9BF7-C60AE4F07485}" srcOrd="0" destOrd="0" presId="urn:microsoft.com/office/officeart/2008/layout/CircularPictureCallout"/>
    <dgm:cxn modelId="{F63B8256-7FDD-463D-AE3F-D0DD18BA5480}" type="presOf" srcId="{B877DF7E-DB35-4E04-BF72-0EF2652CA643}" destId="{84BCC75C-793D-457C-93D7-4D1B92BDE828}" srcOrd="0" destOrd="0" presId="urn:microsoft.com/office/officeart/2008/layout/CircularPictureCallout"/>
    <dgm:cxn modelId="{02A262B1-A91B-4706-AA74-1803694793BA}" srcId="{3239C186-294F-4E0E-8601-839DFB93F0FB}" destId="{B877DF7E-DB35-4E04-BF72-0EF2652CA643}" srcOrd="0" destOrd="0" parTransId="{189A9E47-4604-4F1A-A508-269E9B4CA371}" sibTransId="{BBDBECAC-6177-4D3E-A324-E7FDDE801F6C}"/>
    <dgm:cxn modelId="{5F75F69D-A7C7-4686-999E-F3E0139E081E}" type="presParOf" srcId="{D3F6E821-9889-4E3D-8629-F4F0525A68CB}" destId="{B4FDAA29-0137-4241-8A59-D01BD14D9B06}" srcOrd="0" destOrd="0" presId="urn:microsoft.com/office/officeart/2008/layout/CircularPictureCallout"/>
    <dgm:cxn modelId="{27404FDC-2831-4C6D-A863-C54E21BE7E7A}" type="presParOf" srcId="{B4FDAA29-0137-4241-8A59-D01BD14D9B06}" destId="{2C741D2C-AF49-4449-8416-E47C8D96182B}" srcOrd="0" destOrd="0" presId="urn:microsoft.com/office/officeart/2008/layout/CircularPictureCallout"/>
    <dgm:cxn modelId="{EFDD82B9-DE06-4CDD-94D9-393CCCBA5211}" type="presParOf" srcId="{2C741D2C-AF49-4449-8416-E47C8D96182B}" destId="{7A512D46-03DE-460C-9BF7-C60AE4F07485}" srcOrd="0" destOrd="0" presId="urn:microsoft.com/office/officeart/2008/layout/CircularPictureCallout"/>
    <dgm:cxn modelId="{66E1035D-3BCC-40C9-AB99-60E21C7AEBE9}" type="presParOf" srcId="{B4FDAA29-0137-4241-8A59-D01BD14D9B06}" destId="{84BCC75C-793D-457C-93D7-4D1B92BDE82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39C186-294F-4E0E-8601-839DFB93F0F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877DF7E-DB35-4E04-BF72-0EF2652CA643}">
      <dgm:prSet phldrT="[Text]"/>
      <dgm:spPr/>
      <dgm:t>
        <a:bodyPr/>
        <a:lstStyle/>
        <a:p>
          <a:r>
            <a:rPr lang="en-US" dirty="0" err="1" smtClean="0"/>
            <a:t>Sujit</a:t>
          </a:r>
          <a:r>
            <a:rPr lang="en-US" dirty="0" smtClean="0"/>
            <a:t> </a:t>
          </a:r>
          <a:r>
            <a:rPr lang="en-US" dirty="0" err="1" smtClean="0"/>
            <a:t>Silwal</a:t>
          </a:r>
          <a:endParaRPr lang="en-US" dirty="0"/>
        </a:p>
      </dgm:t>
    </dgm:pt>
    <dgm:pt modelId="{189A9E47-4604-4F1A-A508-269E9B4CA371}" type="parTrans" cxnId="{02A262B1-A91B-4706-AA74-1803694793BA}">
      <dgm:prSet/>
      <dgm:spPr/>
      <dgm:t>
        <a:bodyPr/>
        <a:lstStyle/>
        <a:p>
          <a:endParaRPr lang="en-US"/>
        </a:p>
      </dgm:t>
    </dgm:pt>
    <dgm:pt modelId="{BBDBECAC-6177-4D3E-A324-E7FDDE801F6C}" type="sibTrans" cxnId="{02A262B1-A91B-4706-AA74-1803694793BA}">
      <dgm:prSet/>
      <dgm:spPr/>
      <dgm:t>
        <a:bodyPr/>
        <a:lstStyle/>
        <a:p>
          <a:endParaRPr lang="en-US"/>
        </a:p>
      </dgm:t>
    </dgm:pt>
    <dgm:pt modelId="{D3F6E821-9889-4E3D-8629-F4F0525A68CB}" type="pres">
      <dgm:prSet presAssocID="{3239C186-294F-4E0E-8601-839DFB93F0FB}" presName="Name0" presStyleCnt="0">
        <dgm:presLayoutVars>
          <dgm:chMax val="7"/>
          <dgm:chPref val="7"/>
          <dgm:dir/>
        </dgm:presLayoutVars>
      </dgm:prSet>
      <dgm:spPr/>
    </dgm:pt>
    <dgm:pt modelId="{B4FDAA29-0137-4241-8A59-D01BD14D9B06}" type="pres">
      <dgm:prSet presAssocID="{3239C186-294F-4E0E-8601-839DFB93F0FB}" presName="Name1" presStyleCnt="0"/>
      <dgm:spPr/>
    </dgm:pt>
    <dgm:pt modelId="{2C741D2C-AF49-4449-8416-E47C8D96182B}" type="pres">
      <dgm:prSet presAssocID="{BBDBECAC-6177-4D3E-A324-E7FDDE801F6C}" presName="picture_1" presStyleCnt="0"/>
      <dgm:spPr/>
    </dgm:pt>
    <dgm:pt modelId="{7A512D46-03DE-460C-9BF7-C60AE4F07485}" type="pres">
      <dgm:prSet presAssocID="{BBDBECAC-6177-4D3E-A324-E7FDDE801F6C}" presName="pictureRepeatNode" presStyleLbl="alignImgPlace1" presStyleIdx="0" presStyleCnt="1" custScaleX="166286" custScaleY="166286" custLinFactNeighborX="-19149" custLinFactNeighborY="-60806"/>
      <dgm:spPr/>
      <dgm:t>
        <a:bodyPr/>
        <a:lstStyle/>
        <a:p>
          <a:endParaRPr lang="en-US"/>
        </a:p>
      </dgm:t>
    </dgm:pt>
    <dgm:pt modelId="{84BCC75C-793D-457C-93D7-4D1B92BDE828}" type="pres">
      <dgm:prSet presAssocID="{B877DF7E-DB35-4E04-BF72-0EF2652CA643}" presName="text_1" presStyleLbl="node1" presStyleIdx="0" presStyleCnt="0" custScaleX="169297" custScaleY="143900" custLinFactNeighborX="-33999" custLinFactNeighborY="87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91302-507A-46EF-93E2-2D99A7224871}" type="presOf" srcId="{B877DF7E-DB35-4E04-BF72-0EF2652CA643}" destId="{84BCC75C-793D-457C-93D7-4D1B92BDE828}" srcOrd="0" destOrd="0" presId="urn:microsoft.com/office/officeart/2008/layout/CircularPictureCallout"/>
    <dgm:cxn modelId="{A6BD0C9A-8712-4458-AF93-0D1EC6B677F4}" type="presOf" srcId="{BBDBECAC-6177-4D3E-A324-E7FDDE801F6C}" destId="{7A512D46-03DE-460C-9BF7-C60AE4F07485}" srcOrd="0" destOrd="0" presId="urn:microsoft.com/office/officeart/2008/layout/CircularPictureCallout"/>
    <dgm:cxn modelId="{25F692DE-EF45-4CB7-9B51-EAB2BD923393}" type="presOf" srcId="{3239C186-294F-4E0E-8601-839DFB93F0FB}" destId="{D3F6E821-9889-4E3D-8629-F4F0525A68CB}" srcOrd="0" destOrd="0" presId="urn:microsoft.com/office/officeart/2008/layout/CircularPictureCallout"/>
    <dgm:cxn modelId="{02A262B1-A91B-4706-AA74-1803694793BA}" srcId="{3239C186-294F-4E0E-8601-839DFB93F0FB}" destId="{B877DF7E-DB35-4E04-BF72-0EF2652CA643}" srcOrd="0" destOrd="0" parTransId="{189A9E47-4604-4F1A-A508-269E9B4CA371}" sibTransId="{BBDBECAC-6177-4D3E-A324-E7FDDE801F6C}"/>
    <dgm:cxn modelId="{2938FDE5-DF77-441A-82D5-40A7E3731779}" type="presParOf" srcId="{D3F6E821-9889-4E3D-8629-F4F0525A68CB}" destId="{B4FDAA29-0137-4241-8A59-D01BD14D9B06}" srcOrd="0" destOrd="0" presId="urn:microsoft.com/office/officeart/2008/layout/CircularPictureCallout"/>
    <dgm:cxn modelId="{6D46ABC2-A1ED-4CD9-AA7E-A55362D5CF73}" type="presParOf" srcId="{B4FDAA29-0137-4241-8A59-D01BD14D9B06}" destId="{2C741D2C-AF49-4449-8416-E47C8D96182B}" srcOrd="0" destOrd="0" presId="urn:microsoft.com/office/officeart/2008/layout/CircularPictureCallout"/>
    <dgm:cxn modelId="{962BBC96-399A-40AA-9A2F-4610820EBBE4}" type="presParOf" srcId="{2C741D2C-AF49-4449-8416-E47C8D96182B}" destId="{7A512D46-03DE-460C-9BF7-C60AE4F07485}" srcOrd="0" destOrd="0" presId="urn:microsoft.com/office/officeart/2008/layout/CircularPictureCallout"/>
    <dgm:cxn modelId="{AF1C412C-5F20-4B44-9BDD-D9E4CAA0CEF3}" type="presParOf" srcId="{B4FDAA29-0137-4241-8A59-D01BD14D9B06}" destId="{84BCC75C-793D-457C-93D7-4D1B92BDE82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DBC35-60F6-440F-BA1C-60698D86C490}">
      <dsp:nvSpPr>
        <dsp:cNvPr id="0" name=""/>
        <dsp:cNvSpPr/>
      </dsp:nvSpPr>
      <dsp:spPr>
        <a:xfrm>
          <a:off x="132526" y="245856"/>
          <a:ext cx="1808302" cy="180830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01903-B3B2-40FA-878C-56CE818B8D9A}">
      <dsp:nvSpPr>
        <dsp:cNvPr id="0" name=""/>
        <dsp:cNvSpPr/>
      </dsp:nvSpPr>
      <dsp:spPr>
        <a:xfrm>
          <a:off x="463823" y="1953391"/>
          <a:ext cx="1106038" cy="67344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Maharshi Bhusal</a:t>
          </a:r>
        </a:p>
      </dsp:txBody>
      <dsp:txXfrm>
        <a:off x="463823" y="1953391"/>
        <a:ext cx="1106038" cy="673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12D46-03DE-460C-9BF7-C60AE4F07485}">
      <dsp:nvSpPr>
        <dsp:cNvPr id="0" name=""/>
        <dsp:cNvSpPr/>
      </dsp:nvSpPr>
      <dsp:spPr>
        <a:xfrm>
          <a:off x="0" y="0"/>
          <a:ext cx="1751559" cy="175155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CC75C-793D-457C-93D7-4D1B92BDE828}">
      <dsp:nvSpPr>
        <dsp:cNvPr id="0" name=""/>
        <dsp:cNvSpPr/>
      </dsp:nvSpPr>
      <dsp:spPr>
        <a:xfrm>
          <a:off x="253492" y="1776017"/>
          <a:ext cx="1141296" cy="5002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Dinesh</a:t>
          </a:r>
          <a:br>
            <a:rPr lang="en-US" sz="1700" kern="1200" dirty="0"/>
          </a:br>
          <a:r>
            <a:rPr lang="en-US" sz="1700" kern="1200" dirty="0"/>
            <a:t>Devkota</a:t>
          </a:r>
        </a:p>
      </dsp:txBody>
      <dsp:txXfrm>
        <a:off x="253492" y="1776017"/>
        <a:ext cx="1141296" cy="500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12D46-03DE-460C-9BF7-C60AE4F07485}">
      <dsp:nvSpPr>
        <dsp:cNvPr id="0" name=""/>
        <dsp:cNvSpPr/>
      </dsp:nvSpPr>
      <dsp:spPr>
        <a:xfrm>
          <a:off x="0" y="0"/>
          <a:ext cx="1751559" cy="17515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CC75C-793D-457C-93D7-4D1B92BDE828}">
      <dsp:nvSpPr>
        <dsp:cNvPr id="0" name=""/>
        <dsp:cNvSpPr/>
      </dsp:nvSpPr>
      <dsp:spPr>
        <a:xfrm>
          <a:off x="253492" y="1776017"/>
          <a:ext cx="1141296" cy="5002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Sujit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Silwal</a:t>
          </a:r>
          <a:endParaRPr lang="en-US" sz="1800" kern="1200" dirty="0"/>
        </a:p>
      </dsp:txBody>
      <dsp:txXfrm>
        <a:off x="253492" y="1776017"/>
        <a:ext cx="1141296" cy="5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5B5FE-2461-4B12-B083-67E370E3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Walker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8F209-C563-4DAF-AD9D-EA4DBD7F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Sprite down the Memory Lane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504101-260E-4BD1-A875-FACC01D6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08" y="516779"/>
            <a:ext cx="1103244" cy="1103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FED9CF-77D1-44AC-99D1-E7716281B8F9}"/>
              </a:ext>
            </a:extLst>
          </p:cNvPr>
          <p:cNvSpPr txBox="1"/>
          <p:nvPr/>
        </p:nvSpPr>
        <p:spPr>
          <a:xfrm>
            <a:off x="684212" y="1620023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Rocket Presents</a:t>
            </a:r>
          </a:p>
        </p:txBody>
      </p:sp>
    </p:spTree>
    <p:extLst>
      <p:ext uri="{BB962C8B-B14F-4D97-AF65-F5344CB8AC3E}">
        <p14:creationId xmlns:p14="http://schemas.microsoft.com/office/powerpoint/2010/main" val="32422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A537D-F812-43E9-8830-94A16737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68564-34EA-461B-BD72-CB44CAD4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Levels</a:t>
            </a:r>
          </a:p>
          <a:p>
            <a:r>
              <a:rPr lang="en-US" dirty="0"/>
              <a:t>More Terrains</a:t>
            </a:r>
          </a:p>
          <a:p>
            <a:r>
              <a:rPr lang="en-US" dirty="0"/>
              <a:t>Bosses</a:t>
            </a:r>
          </a:p>
          <a:p>
            <a:r>
              <a:rPr lang="en-US" dirty="0"/>
              <a:t>More Transformation</a:t>
            </a:r>
          </a:p>
          <a:p>
            <a:r>
              <a:rPr lang="en-US" dirty="0"/>
              <a:t>Story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85962D-B579-4F33-9EF5-042F9781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7" y="209090"/>
            <a:ext cx="4278242" cy="42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D8918-A3DA-47D2-8B8F-50C6A970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60" y="405662"/>
            <a:ext cx="8534400" cy="1507067"/>
          </a:xfrm>
        </p:spPr>
        <p:txBody>
          <a:bodyPr/>
          <a:lstStyle/>
          <a:p>
            <a:r>
              <a:rPr lang="en-US" dirty="0"/>
              <a:t>Contact Us: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9998A8DB-BF33-4E72-A101-00A68465E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061319"/>
              </p:ext>
            </p:extLst>
          </p:nvPr>
        </p:nvGraphicFramePr>
        <p:xfrm>
          <a:off x="676275" y="1666875"/>
          <a:ext cx="2106682" cy="352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F05A49A8-5F81-49E4-9EE2-01DFA1624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966993"/>
              </p:ext>
            </p:extLst>
          </p:nvPr>
        </p:nvGraphicFramePr>
        <p:xfrm>
          <a:off x="3238568" y="1912728"/>
          <a:ext cx="2106683" cy="303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E6F590-CD5C-466D-95DA-6D13EB964D67}"/>
              </a:ext>
            </a:extLst>
          </p:cNvPr>
          <p:cNvSpPr txBox="1"/>
          <p:nvPr/>
        </p:nvSpPr>
        <p:spPr>
          <a:xfrm>
            <a:off x="940904" y="5433391"/>
            <a:ext cx="331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by Discord to Help: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https://discord.gg/FcRgAwT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F05A49A8-5F81-49E4-9EE2-01DFA1624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399078"/>
              </p:ext>
            </p:extLst>
          </p:nvPr>
        </p:nvGraphicFramePr>
        <p:xfrm>
          <a:off x="5543325" y="1912728"/>
          <a:ext cx="2106683" cy="303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6559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AC67C-A27C-418E-A665-84AE0791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507067"/>
          </a:xfrm>
        </p:spPr>
        <p:txBody>
          <a:bodyPr/>
          <a:lstStyle/>
          <a:p>
            <a:r>
              <a:rPr lang="en-US" dirty="0"/>
              <a:t>Remember the first game you loved? Was it:::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8407E6-9F60-4807-B52D-33CA181B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Commercial Game Originated from Platformers.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84EFA8-850A-4980-A364-9EC4B78D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2646">
            <a:off x="2996559" y="531672"/>
            <a:ext cx="2145485" cy="2935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199922-C245-4603-8DD9-121AEAB1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7322">
            <a:off x="681787" y="3463138"/>
            <a:ext cx="4187740" cy="2345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794A0B4-D53B-48E2-B4FF-21AE391E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4466">
            <a:off x="3942254" y="2367399"/>
            <a:ext cx="6453809" cy="3630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2EF155-51D1-4342-836B-07357CA47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83" y="-21866"/>
            <a:ext cx="10007078" cy="68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AB462-B120-481E-8655-031EA995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276766-368C-4606-A088-D4DE9F8E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Nostalgia</a:t>
            </a:r>
          </a:p>
          <a:p>
            <a:r>
              <a:rPr lang="en-US" sz="3200" dirty="0"/>
              <a:t>Simplicity</a:t>
            </a:r>
          </a:p>
          <a:p>
            <a:r>
              <a:rPr lang="en-US" sz="3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94625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60E5F-BC63-48C0-B95E-00A80494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of gamers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DA3520A-A5CF-4CBB-96AE-701A8DEC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563298"/>
            <a:ext cx="5266014" cy="3924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16F418-B8A5-41BF-902C-3ABA2F86E19A}"/>
              </a:ext>
            </a:extLst>
          </p:cNvPr>
          <p:cNvSpPr txBox="1"/>
          <p:nvPr/>
        </p:nvSpPr>
        <p:spPr>
          <a:xfrm>
            <a:off x="6087649" y="1072789"/>
            <a:ext cx="54201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the Graph tells 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gamer = 20-35 years old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games for 10-20 years old.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96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E181D-061E-455D-AC28-3238631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0818"/>
            <a:ext cx="8534400" cy="1507067"/>
          </a:xfrm>
        </p:spPr>
        <p:txBody>
          <a:bodyPr/>
          <a:lstStyle/>
          <a:p>
            <a:r>
              <a:rPr lang="en-US" dirty="0"/>
              <a:t>Expected Audience And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1F70D7-473E-49AE-A8D0-DF63F43B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19470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b="1" dirty="0"/>
              <a:t>Gamers</a:t>
            </a:r>
            <a:r>
              <a:rPr lang="en-US" sz="2800" dirty="0"/>
              <a:t> From old times</a:t>
            </a:r>
          </a:p>
          <a:p>
            <a:r>
              <a:rPr lang="en-US" sz="2800" dirty="0"/>
              <a:t>Sick of new and </a:t>
            </a:r>
            <a:r>
              <a:rPr lang="en-US" sz="2800" b="1" dirty="0"/>
              <a:t>repeated</a:t>
            </a:r>
            <a:r>
              <a:rPr lang="en-US" sz="2800" dirty="0"/>
              <a:t> formulas and want a new type of game</a:t>
            </a:r>
          </a:p>
          <a:p>
            <a:r>
              <a:rPr lang="en-US" sz="2800" b="1" dirty="0"/>
              <a:t>Learners</a:t>
            </a:r>
            <a:r>
              <a:rPr lang="en-US" sz="2800" dirty="0"/>
              <a:t> and enthusiasts</a:t>
            </a:r>
          </a:p>
        </p:txBody>
      </p:sp>
    </p:spTree>
    <p:extLst>
      <p:ext uri="{BB962C8B-B14F-4D97-AF65-F5344CB8AC3E}">
        <p14:creationId xmlns:p14="http://schemas.microsoft.com/office/powerpoint/2010/main" val="355268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B5D70-9BD7-42A1-8E28-C22DD448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77" y="167124"/>
            <a:ext cx="8534400" cy="1507067"/>
          </a:xfrm>
        </p:spPr>
        <p:txBody>
          <a:bodyPr/>
          <a:lstStyle/>
          <a:p>
            <a:r>
              <a:rPr lang="en-US" dirty="0"/>
              <a:t>Target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5B656-02BE-4859-AE1B-EAB4E5A6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29" y="920657"/>
            <a:ext cx="8534400" cy="3615267"/>
          </a:xfrm>
        </p:spPr>
        <p:txBody>
          <a:bodyPr/>
          <a:lstStyle/>
          <a:p>
            <a:r>
              <a:rPr lang="en-US" sz="3200" dirty="0"/>
              <a:t>Hard Core gamers</a:t>
            </a:r>
          </a:p>
          <a:p>
            <a:pPr lvl="1"/>
            <a:r>
              <a:rPr lang="en-US" sz="3200" dirty="0"/>
              <a:t>Casual Gamers</a:t>
            </a:r>
          </a:p>
          <a:p>
            <a:pPr lvl="2"/>
            <a:r>
              <a:rPr lang="en-US" sz="3200" dirty="0"/>
              <a:t>Somewhere In between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8466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5788C-FCAC-4B18-AEFA-0493D42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Lately Retro Style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C7EB3-7F35-41B9-982F-07D1DD2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94" y="659295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/>
              <a:t>Best Independent game(2018) : </a:t>
            </a:r>
            <a:r>
              <a:rPr lang="en-US" sz="2400" b="1" dirty="0"/>
              <a:t>Celeste</a:t>
            </a:r>
          </a:p>
          <a:p>
            <a:r>
              <a:rPr lang="en-US" sz="2400" dirty="0"/>
              <a:t>Games for Impact(2018) : </a:t>
            </a:r>
            <a:r>
              <a:rPr lang="en-US" sz="2400" b="1" dirty="0"/>
              <a:t>Celeste</a:t>
            </a:r>
          </a:p>
          <a:p>
            <a:r>
              <a:rPr lang="en-US" sz="2400" dirty="0"/>
              <a:t>Best Indie Game Award (2018) : </a:t>
            </a:r>
            <a:r>
              <a:rPr lang="en-US" sz="2400" b="1" dirty="0"/>
              <a:t>Dead Cells</a:t>
            </a:r>
          </a:p>
          <a:p>
            <a:r>
              <a:rPr lang="en-US" sz="2400" dirty="0"/>
              <a:t>Best Debut Indie Game(2018) : </a:t>
            </a:r>
            <a:r>
              <a:rPr lang="en-US" sz="2400" b="1" dirty="0"/>
              <a:t>The Messenger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08EA54-981F-48A1-A04D-CDB56E1A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17" y="226474"/>
            <a:ext cx="1502586" cy="260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91FE3C-7C97-4D8A-B1F3-5867E75A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309" y="228193"/>
            <a:ext cx="1828733" cy="2607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43BE73D-494F-4F78-95C5-05B07EDB6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955" y="3082234"/>
            <a:ext cx="2912165" cy="29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BDB7C-DC95-4057-BF96-064D3487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27" y="530455"/>
            <a:ext cx="3145666" cy="1507067"/>
          </a:xfrm>
        </p:spPr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56436E-124F-4BEE-AF82-CE1D24C9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27" y="2037522"/>
            <a:ext cx="4912382" cy="3615267"/>
          </a:xfrm>
        </p:spPr>
        <p:txBody>
          <a:bodyPr>
            <a:normAutofit/>
          </a:bodyPr>
          <a:lstStyle/>
          <a:p>
            <a:r>
              <a:rPr lang="en-US" sz="3200" dirty="0"/>
              <a:t>Transformation</a:t>
            </a:r>
          </a:p>
          <a:p>
            <a:r>
              <a:rPr lang="en-US" sz="3200" dirty="0"/>
              <a:t>Action platformer</a:t>
            </a:r>
          </a:p>
          <a:p>
            <a:r>
              <a:rPr lang="en-US" sz="32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204348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BB106-6A69-4887-9576-35605668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C5F483-C930-4C8D-9CAD-08F5CE54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57" y="685799"/>
            <a:ext cx="6478964" cy="3646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D677C0-ECF6-42DC-9987-C891A65C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044" y="1292703"/>
            <a:ext cx="7116746" cy="400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18119D-957B-4B70-ADA2-A98CCF2A9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65" y="2170865"/>
            <a:ext cx="7121912" cy="40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0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148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Slice</vt:lpstr>
      <vt:lpstr>Skin Walker</vt:lpstr>
      <vt:lpstr>Remember the first game you loved? Was it:::</vt:lpstr>
      <vt:lpstr>Key points</vt:lpstr>
      <vt:lpstr>Average age of gamers</vt:lpstr>
      <vt:lpstr>Expected Audience And market</vt:lpstr>
      <vt:lpstr>Target Type</vt:lpstr>
      <vt:lpstr>Lately Retro Style games</vt:lpstr>
      <vt:lpstr>gameplay</vt:lpstr>
      <vt:lpstr>Sample Images</vt:lpstr>
      <vt:lpstr>Future</vt:lpstr>
      <vt:lpstr>Contact Us: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Walker</dc:title>
  <dc:creator>Dinesh Devkota</dc:creator>
  <cp:lastModifiedBy>Maharshi Bhusaal</cp:lastModifiedBy>
  <cp:revision>22</cp:revision>
  <dcterms:created xsi:type="dcterms:W3CDTF">2019-02-07T13:17:15Z</dcterms:created>
  <dcterms:modified xsi:type="dcterms:W3CDTF">2019-02-08T03:55:57Z</dcterms:modified>
</cp:coreProperties>
</file>