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Septiembre - Diciembre 2020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9BF7-9A6F-4CDD-AA41-910EC2BAD463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423DD-7BE2-4487-9E05-E868B5C10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3878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Septiembre - Diciembre 2020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A45FE-1402-43C9-BC29-71F7C3287895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68FB2-2761-40F0-BB5D-642AA38504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9284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FB2-2761-40F0-BB5D-642AA3850440}" type="slidenum">
              <a:rPr lang="es-MX" smtClean="0"/>
              <a:t>1</a:t>
            </a:fld>
            <a:endParaRPr lang="es-MX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MX" smtClean="0"/>
              <a:t>Septiembre - Diciembre 2020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82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MX" smtClean="0"/>
              <a:t>Septiembre - Diciembre 2020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E68FB2-2761-40F0-BB5D-642AA385044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92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389A032-831C-4D8E-85DA-582AB43D395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4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7924-6595-49BC-B6A9-B99B7B5F7E6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C20D-6270-4D85-BF33-30FF65AF1E09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0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A9F6-66F2-4FA9-8E46-E617509F7929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0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53F4-C4C3-4943-8D3F-EDF19336D15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0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E73-D1A9-4253-9164-D0818E628DBD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4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442-1D36-4196-945F-DEBF920EB7A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67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823C-3192-441F-A65B-E8F6A73937E6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0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8BA3-FBB9-4DAC-BAAB-61E585827A1C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D503-561B-44B6-8226-EC68811AF250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9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44D-7720-4669-B80A-90BDD253DDA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381-2FB7-40F6-BC97-E9C8AE5FD1B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C84-8292-4103-ACAE-88461BF9D393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252C-BBD8-44D1-B96C-CE60A498033D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8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09DD-BFE8-44CB-99F7-B610B581FD2B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1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3106-AF09-4931-8184-DEA35350A0C1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8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3454-8269-4EB9-B699-586C26BCC3A5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1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CCCECB-4F43-402A-BBDE-B3FCE10386F9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CuadroTexto 21"/>
          <p:cNvSpPr txBox="1"/>
          <p:nvPr userDrawn="1"/>
        </p:nvSpPr>
        <p:spPr>
          <a:xfrm rot="20130373">
            <a:off x="4137515" y="3361461"/>
            <a:ext cx="4524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RCHC</a:t>
            </a:r>
            <a:endParaRPr lang="es-MX" sz="96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1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Estructura de Datos </a:t>
            </a:r>
            <a:r>
              <a:rPr lang="es-MX" dirty="0" smtClean="0"/>
              <a:t>Avanzadas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TreeSet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9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</a:t>
            </a:r>
            <a:r>
              <a:rPr lang="es-MX" dirty="0"/>
              <a:t>.*;</a:t>
            </a:r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EjemploTreeSet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TreeSet</a:t>
            </a:r>
            <a:r>
              <a:rPr lang="es-MX" dirty="0"/>
              <a:t>&lt;</a:t>
            </a:r>
            <a:r>
              <a:rPr lang="es-MX" dirty="0" err="1"/>
              <a:t>String</a:t>
            </a:r>
            <a:r>
              <a:rPr lang="es-MX" dirty="0"/>
              <a:t>&gt; </a:t>
            </a:r>
            <a:r>
              <a:rPr lang="es-MX" dirty="0" err="1"/>
              <a:t>arbolPrueba</a:t>
            </a:r>
            <a:r>
              <a:rPr lang="es-MX" dirty="0"/>
              <a:t>= new </a:t>
            </a:r>
            <a:r>
              <a:rPr lang="es-MX" dirty="0" err="1"/>
              <a:t>TreeSet</a:t>
            </a:r>
            <a:r>
              <a:rPr lang="es-MX" dirty="0"/>
              <a:t>&lt;</a:t>
            </a:r>
            <a:r>
              <a:rPr lang="es-MX" dirty="0" err="1"/>
              <a:t>String</a:t>
            </a:r>
            <a:r>
              <a:rPr lang="es-MX" dirty="0"/>
              <a:t>&gt;();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arbolPrueba.add</a:t>
            </a:r>
            <a:r>
              <a:rPr lang="es-MX" dirty="0"/>
              <a:t>("Elena");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arbolPrueba.add</a:t>
            </a:r>
            <a:r>
              <a:rPr lang="es-MX" dirty="0"/>
              <a:t>("Pedro");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arbolPrueba.add</a:t>
            </a:r>
            <a:r>
              <a:rPr lang="es-MX" dirty="0"/>
              <a:t>("Juan");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arbolPrueba.add</a:t>
            </a:r>
            <a:r>
              <a:rPr lang="es-MX" dirty="0"/>
              <a:t>("Pablo");</a:t>
            </a:r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arbolPrueba.add</a:t>
            </a:r>
            <a:r>
              <a:rPr lang="es-MX" dirty="0"/>
              <a:t>("Ana");</a:t>
            </a:r>
          </a:p>
          <a:p>
            <a:pPr marL="0" indent="0">
              <a:buNone/>
            </a:pPr>
            <a:r>
              <a:rPr lang="es-MX" dirty="0"/>
              <a:t>       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Iterator</a:t>
            </a:r>
            <a:r>
              <a:rPr lang="es-MX" dirty="0"/>
              <a:t>&lt;</a:t>
            </a:r>
            <a:r>
              <a:rPr lang="es-MX" dirty="0" err="1"/>
              <a:t>String</a:t>
            </a:r>
            <a:r>
              <a:rPr lang="es-MX" dirty="0"/>
              <a:t>&gt; i= </a:t>
            </a:r>
            <a:r>
              <a:rPr lang="es-MX" dirty="0" err="1"/>
              <a:t>arbolPrueba.iterator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while</a:t>
            </a:r>
            <a:r>
              <a:rPr lang="es-MX" dirty="0"/>
              <a:t>(</a:t>
            </a:r>
            <a:r>
              <a:rPr lang="es-MX" dirty="0" err="1"/>
              <a:t>i.hasNext</a:t>
            </a:r>
            <a:r>
              <a:rPr lang="es-MX" dirty="0"/>
              <a:t>()){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System.out.println</a:t>
            </a:r>
            <a:r>
              <a:rPr lang="es-MX" dirty="0"/>
              <a:t>(</a:t>
            </a:r>
            <a:r>
              <a:rPr lang="es-MX" dirty="0" err="1"/>
              <a:t>i.next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   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1) Se requiere ordenar los ejemplos de los </a:t>
            </a:r>
            <a:r>
              <a:rPr lang="es-MX" dirty="0" err="1" smtClean="0"/>
              <a:t>hashtable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2) Ordenar la lista de asistencia un grupo </a:t>
            </a:r>
            <a:r>
              <a:rPr lang="es-MX" smtClean="0"/>
              <a:t>de Matemáticas </a:t>
            </a:r>
            <a:r>
              <a:rPr lang="es-MX" dirty="0" smtClean="0"/>
              <a:t>5, Algoritmos y programación visual. En la institución se llevo acabo un evento y se requiere saber que alumno asistió de al evento, solo existe una lista general de asistentes al evento. 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MCC. Rocio Crystal Hernández Camacho                    Septiembre - Diciembre 2020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79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7321</TotalTime>
  <Words>187</Words>
  <Application>Microsoft Office PowerPoint</Application>
  <PresentationFormat>Panorámica</PresentationFormat>
  <Paragraphs>35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Sala de reuniones Ion</vt:lpstr>
      <vt:lpstr>Estructura de Datos Avanzadas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crystal17</dc:creator>
  <cp:lastModifiedBy>crystal17</cp:lastModifiedBy>
  <cp:revision>9</cp:revision>
  <dcterms:created xsi:type="dcterms:W3CDTF">2020-08-24T14:59:23Z</dcterms:created>
  <dcterms:modified xsi:type="dcterms:W3CDTF">2020-09-14T00:59:30Z</dcterms:modified>
</cp:coreProperties>
</file>