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4" r:id="rId6"/>
    <p:sldId id="265" r:id="rId7"/>
    <p:sldId id="266" r:id="rId8"/>
    <p:sldId id="267" r:id="rId9"/>
    <p:sldId id="270" r:id="rId10"/>
    <p:sldId id="271" r:id="rId11"/>
    <p:sldId id="272" r:id="rId12"/>
    <p:sldId id="273" r:id="rId13"/>
    <p:sldId id="274" r:id="rId14"/>
    <p:sldId id="269" r:id="rId15"/>
    <p:sldId id="280" r:id="rId16"/>
    <p:sldId id="281" r:id="rId17"/>
    <p:sldId id="282" r:id="rId18"/>
    <p:sldId id="285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Emotion supporter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63" y="5164937"/>
            <a:ext cx="10572000" cy="434974"/>
          </a:xfrm>
        </p:spPr>
        <p:txBody>
          <a:bodyPr>
            <a:noAutofit/>
          </a:bodyPr>
          <a:lstStyle/>
          <a:p>
            <a:r>
              <a:rPr lang="en-US" sz="3200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91708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 visualizations. </a:t>
            </a:r>
            <a:r>
              <a:rPr lang="en-US" dirty="0" err="1"/>
              <a:t>Cont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290243"/>
            <a:ext cx="10571998" cy="43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3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 visualizations. </a:t>
            </a:r>
            <a:r>
              <a:rPr lang="en-US" dirty="0" err="1"/>
              <a:t>Cont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r="4404" b="36247"/>
          <a:stretch/>
        </p:blipFill>
        <p:spPr>
          <a:xfrm>
            <a:off x="2060620" y="2242023"/>
            <a:ext cx="7508383" cy="175042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64169" y="4482314"/>
            <a:ext cx="9544613" cy="21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7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 visualizations. </a:t>
            </a:r>
            <a:r>
              <a:rPr lang="en-US" dirty="0" err="1"/>
              <a:t>Cont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r="2754" b="35547"/>
          <a:stretch/>
        </p:blipFill>
        <p:spPr>
          <a:xfrm>
            <a:off x="866457" y="2816097"/>
            <a:ext cx="10459083" cy="95741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727" r="2076" b="9394"/>
          <a:stretch/>
        </p:blipFill>
        <p:spPr>
          <a:xfrm>
            <a:off x="1983346" y="3978020"/>
            <a:ext cx="8538693" cy="25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4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 visualizations. </a:t>
            </a:r>
            <a:r>
              <a:rPr lang="en-US" dirty="0" err="1"/>
              <a:t>Cont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r="5593" b="13644"/>
          <a:stretch/>
        </p:blipFill>
        <p:spPr>
          <a:xfrm>
            <a:off x="1938280" y="2256139"/>
            <a:ext cx="7826042" cy="1711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280" y="4267592"/>
            <a:ext cx="7826042" cy="1044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24" y="5612120"/>
            <a:ext cx="9497750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9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65" y="2588654"/>
            <a:ext cx="5428612" cy="1698922"/>
          </a:xfrm>
        </p:spPr>
        <p:txBody>
          <a:bodyPr/>
          <a:lstStyle/>
          <a:p>
            <a:r>
              <a:rPr lang="en-US" dirty="0"/>
              <a:t>We run the reasoner to make sure that our ontology is doing is in a proper manner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999" y="1597943"/>
            <a:ext cx="5943600" cy="498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29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Chatbot: happy case 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01" y="2150945"/>
            <a:ext cx="4588904" cy="442133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59"/>
          <a:stretch/>
        </p:blipFill>
        <p:spPr>
          <a:xfrm>
            <a:off x="1255019" y="2175624"/>
            <a:ext cx="4334412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0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Chatbot: sad case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6" y="2504002"/>
            <a:ext cx="3486150" cy="3505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84" y="2502962"/>
            <a:ext cx="3543300" cy="3590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00" y="2523052"/>
            <a:ext cx="3429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1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Chatbot: angry case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88" y="1966745"/>
            <a:ext cx="4402427" cy="45149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96" y="1966745"/>
            <a:ext cx="4453477" cy="45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8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B235-773D-B6E2-40A0-0FEFCDC7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56E07B-C439-5D17-6869-F67C224A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chatbot had some point that were fixed and some that were not </a:t>
            </a:r>
          </a:p>
          <a:p>
            <a:pPr lvl="3"/>
            <a:r>
              <a:rPr lang="en-US" sz="2000" dirty="0"/>
              <a:t>Fixed 									not fixed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6407E-FBBB-4F5C-2EE9-D2D186200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72"/>
          <a:stretch/>
        </p:blipFill>
        <p:spPr>
          <a:xfrm>
            <a:off x="6095999" y="3429000"/>
            <a:ext cx="36099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FCD82-FC95-13C0-A47F-DD6E1418F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70" y="3429000"/>
            <a:ext cx="3533775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76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0" y="2511380"/>
            <a:ext cx="64136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5578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our Chatbot is to help athletes and support them for a better mental health.</a:t>
            </a:r>
          </a:p>
          <a:p>
            <a:r>
              <a:rPr lang="en-US" dirty="0"/>
              <a:t>We tried in our chatbot to motivate them if they felt desperate.</a:t>
            </a:r>
          </a:p>
          <a:p>
            <a:r>
              <a:rPr lang="en-US" dirty="0"/>
              <a:t>We have made an analysis on a bigger scale in our ontology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625" y="2021983"/>
            <a:ext cx="9156880" cy="4726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667" y="2884866"/>
            <a:ext cx="387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main entities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76" y="2021983"/>
            <a:ext cx="5164429" cy="46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property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1944710"/>
            <a:ext cx="10716592" cy="47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property hierarchy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1926286"/>
            <a:ext cx="10420377" cy="47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8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hierarchy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79" y="1952044"/>
            <a:ext cx="10441839" cy="47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1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Individuals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60" y="1958484"/>
            <a:ext cx="11070078" cy="471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5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1939165"/>
            <a:ext cx="10769767" cy="47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9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 visualizations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07" y="3015655"/>
            <a:ext cx="7470783" cy="30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93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105</TotalTime>
  <Words>139</Words>
  <Application>Microsoft Office PowerPoint</Application>
  <PresentationFormat>Widescreen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Quotable</vt:lpstr>
      <vt:lpstr>Emotion supporter chatbot</vt:lpstr>
      <vt:lpstr>Introduction</vt:lpstr>
      <vt:lpstr>Ontology </vt:lpstr>
      <vt:lpstr>Data property </vt:lpstr>
      <vt:lpstr>Object property hierarchy</vt:lpstr>
      <vt:lpstr>Object hierarchy</vt:lpstr>
      <vt:lpstr>Individuals </vt:lpstr>
      <vt:lpstr>Individuals</vt:lpstr>
      <vt:lpstr>Owl visualizations </vt:lpstr>
      <vt:lpstr>Owl visualizations. Cont </vt:lpstr>
      <vt:lpstr>Owl visualizations. Cont </vt:lpstr>
      <vt:lpstr>Owl visualizations. Cont </vt:lpstr>
      <vt:lpstr>Owl visualizations. Cont </vt:lpstr>
      <vt:lpstr>Reasoner </vt:lpstr>
      <vt:lpstr>Chatbot: happy case  </vt:lpstr>
      <vt:lpstr>Chatbot: sad case </vt:lpstr>
      <vt:lpstr>Chatbot: angry case </vt:lpstr>
      <vt:lpstr>Evaluate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supporter chatbot</dc:title>
  <dc:creator>Microsoft account</dc:creator>
  <cp:lastModifiedBy>Mohamed Elesawy</cp:lastModifiedBy>
  <cp:revision>14</cp:revision>
  <dcterms:created xsi:type="dcterms:W3CDTF">2022-07-17T13:24:02Z</dcterms:created>
  <dcterms:modified xsi:type="dcterms:W3CDTF">2022-07-17T20:46:53Z</dcterms:modified>
</cp:coreProperties>
</file>