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3"/>
  </p:notesMasterIdLst>
  <p:handoutMasterIdLst>
    <p:handoutMasterId r:id="rId14"/>
  </p:handoutMasterIdLst>
  <p:sldIdLst>
    <p:sldId id="256" r:id="rId2"/>
    <p:sldId id="257" r:id="rId3"/>
    <p:sldId id="329" r:id="rId4"/>
    <p:sldId id="316" r:id="rId5"/>
    <p:sldId id="317" r:id="rId6"/>
    <p:sldId id="330" r:id="rId7"/>
    <p:sldId id="331" r:id="rId8"/>
    <p:sldId id="332" r:id="rId9"/>
    <p:sldId id="333" r:id="rId10"/>
    <p:sldId id="334" r:id="rId11"/>
    <p:sldId id="305" r:id="rId12"/>
  </p:sldIdLst>
  <p:sldSz cx="9144000" cy="5143500" type="screen16x9"/>
  <p:notesSz cx="6858000" cy="9144000"/>
  <p:embeddedFontLst>
    <p:embeddedFont>
      <p:font typeface="Dosis ExtraLight" panose="020B0604020202020204" charset="0"/>
      <p:regular r:id="rId15"/>
      <p:bold r:id="rId16"/>
    </p:embeddedFont>
    <p:embeddedFont>
      <p:font typeface="Roboto" panose="020B0604020202020204" charset="0"/>
      <p:regular r:id="rId17"/>
      <p:bold r:id="rId18"/>
      <p:italic r:id="rId19"/>
      <p:boldItalic r:id="rId20"/>
    </p:embeddedFont>
    <p:embeddedFont>
      <p:font typeface="Raleway Light" panose="020B0604020202020204" charset="0"/>
      <p:regular r:id="rId21"/>
      <p:bold r:id="rId22"/>
      <p:italic r:id="rId23"/>
      <p:boldItalic r:id="rId24"/>
    </p:embeddedFont>
    <p:embeddedFont>
      <p:font typeface="Roboto Condensed Light" panose="020B0604020202020204" charset="0"/>
      <p:regular r:id="rId25"/>
      <p:italic r:id="rId26"/>
    </p:embeddedFont>
    <p:embeddedFont>
      <p:font typeface="Advent Pro" panose="020B0604020202020204" charset="0"/>
      <p:regular r:id="rId27"/>
      <p:bold r:id="rId28"/>
    </p:embeddedFont>
    <p:embeddedFont>
      <p:font typeface="Raleway"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E8EF"/>
    <a:srgbClr val="F5FBFB"/>
    <a:srgbClr val="3B455A"/>
    <a:srgbClr val="235959"/>
    <a:srgbClr val="535D7E"/>
    <a:srgbClr val="90C4F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A08237-603D-4108-878A-B205283E0DF6}">
  <a:tblStyle styleId="{B5A08237-603D-4108-878A-B205283E0D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165CD9-2F56-48E5-A6BE-A1606004700C}"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492432D6-BA25-4599-B5BF-D67D81966229}">
      <dgm:prSet phldrT="[Text]"/>
      <dgm:spPr/>
      <dgm:t>
        <a:bodyPr/>
        <a:lstStyle/>
        <a:p>
          <a:r>
            <a:rPr lang="en-US" dirty="0"/>
            <a:t>Input</a:t>
          </a:r>
        </a:p>
      </dgm:t>
    </dgm:pt>
    <dgm:pt modelId="{12D141A8-42BE-4009-B499-2FE21D5014C1}" type="parTrans" cxnId="{EFAB2C43-11D9-4D7C-B868-B20DE19B9648}">
      <dgm:prSet/>
      <dgm:spPr/>
      <dgm:t>
        <a:bodyPr/>
        <a:lstStyle/>
        <a:p>
          <a:endParaRPr lang="en-US"/>
        </a:p>
      </dgm:t>
    </dgm:pt>
    <dgm:pt modelId="{CA60E495-3107-4E55-9352-29FCD6492C66}" type="sibTrans" cxnId="{EFAB2C43-11D9-4D7C-B868-B20DE19B9648}">
      <dgm:prSet/>
      <dgm:spPr/>
      <dgm:t>
        <a:bodyPr/>
        <a:lstStyle/>
        <a:p>
          <a:endParaRPr lang="en-US"/>
        </a:p>
      </dgm:t>
    </dgm:pt>
    <dgm:pt modelId="{A6606F03-583C-4D59-822E-64F6D24BDC22}">
      <dgm:prSet phldrT="[Text]"/>
      <dgm:spPr/>
      <dgm:t>
        <a:bodyPr/>
        <a:lstStyle/>
        <a:p>
          <a:r>
            <a:rPr lang="en-US" dirty="0"/>
            <a:t>Question Answering Model</a:t>
          </a:r>
        </a:p>
      </dgm:t>
    </dgm:pt>
    <dgm:pt modelId="{80319FA1-A0FF-45A6-9D3D-05F08757265A}" type="parTrans" cxnId="{A0F6C6E2-048E-41CF-85A4-CFA568C5CE79}">
      <dgm:prSet/>
      <dgm:spPr/>
      <dgm:t>
        <a:bodyPr/>
        <a:lstStyle/>
        <a:p>
          <a:endParaRPr lang="en-US"/>
        </a:p>
      </dgm:t>
    </dgm:pt>
    <dgm:pt modelId="{38FA5A58-72B4-4FCF-95E1-00F9EEBD42ED}" type="sibTrans" cxnId="{A0F6C6E2-048E-41CF-85A4-CFA568C5CE79}">
      <dgm:prSet/>
      <dgm:spPr/>
      <dgm:t>
        <a:bodyPr/>
        <a:lstStyle/>
        <a:p>
          <a:endParaRPr lang="en-US"/>
        </a:p>
      </dgm:t>
    </dgm:pt>
    <dgm:pt modelId="{8D87CE0A-24EB-4797-910A-A3CF146E679E}">
      <dgm:prSet phldrT="[Text]"/>
      <dgm:spPr/>
      <dgm:t>
        <a:bodyPr/>
        <a:lstStyle/>
        <a:p>
          <a:r>
            <a:rPr lang="en-US" dirty="0"/>
            <a:t>Output</a:t>
          </a:r>
        </a:p>
      </dgm:t>
    </dgm:pt>
    <dgm:pt modelId="{F84D7D7E-75F6-430F-BE66-8212032C5D00}" type="parTrans" cxnId="{E61597A0-EC89-4FD7-BCDB-04E644BBE12D}">
      <dgm:prSet/>
      <dgm:spPr/>
      <dgm:t>
        <a:bodyPr/>
        <a:lstStyle/>
        <a:p>
          <a:endParaRPr lang="en-US"/>
        </a:p>
      </dgm:t>
    </dgm:pt>
    <dgm:pt modelId="{EBBD62F2-AD05-4877-A8E8-9546B61569CE}" type="sibTrans" cxnId="{E61597A0-EC89-4FD7-BCDB-04E644BBE12D}">
      <dgm:prSet/>
      <dgm:spPr/>
      <dgm:t>
        <a:bodyPr/>
        <a:lstStyle/>
        <a:p>
          <a:endParaRPr lang="en-US"/>
        </a:p>
      </dgm:t>
    </dgm:pt>
    <dgm:pt modelId="{0F0824B3-0161-486C-9386-81667847463C}">
      <dgm:prSet phldrT="[Text]"/>
      <dgm:spPr/>
      <dgm:t>
        <a:bodyPr/>
        <a:lstStyle/>
        <a:p>
          <a:r>
            <a:rPr lang="en-US" dirty="0"/>
            <a:t>What’s my name ?</a:t>
          </a:r>
        </a:p>
      </dgm:t>
    </dgm:pt>
    <dgm:pt modelId="{EFB7375F-277A-4F43-8002-D9F428C8596F}" type="parTrans" cxnId="{5B36C84A-29F6-4893-B304-95463DDA574E}">
      <dgm:prSet/>
      <dgm:spPr/>
      <dgm:t>
        <a:bodyPr/>
        <a:lstStyle/>
        <a:p>
          <a:endParaRPr lang="en-US"/>
        </a:p>
      </dgm:t>
    </dgm:pt>
    <dgm:pt modelId="{14EACEE3-F3B6-4334-BD00-82A65F2146EE}" type="sibTrans" cxnId="{5B36C84A-29F6-4893-B304-95463DDA574E}">
      <dgm:prSet/>
      <dgm:spPr/>
      <dgm:t>
        <a:bodyPr/>
        <a:lstStyle/>
        <a:p>
          <a:endParaRPr lang="en-US"/>
        </a:p>
      </dgm:t>
    </dgm:pt>
    <dgm:pt modelId="{395AD7F6-2945-41AE-A7E2-3894F8F0AFE7}">
      <dgm:prSet phldrT="[Text]"/>
      <dgm:spPr/>
      <dgm:t>
        <a:bodyPr/>
        <a:lstStyle/>
        <a:p>
          <a:r>
            <a:rPr lang="en-US" dirty="0"/>
            <a:t>Answer : </a:t>
          </a:r>
        </a:p>
      </dgm:t>
    </dgm:pt>
    <dgm:pt modelId="{A71DDFC5-C511-4744-82E9-540E574E2A5B}" type="parTrans" cxnId="{FBA29A0F-71C4-401E-8E57-BE4CEE33AD3E}">
      <dgm:prSet/>
      <dgm:spPr/>
      <dgm:t>
        <a:bodyPr/>
        <a:lstStyle/>
        <a:p>
          <a:endParaRPr lang="en-US"/>
        </a:p>
      </dgm:t>
    </dgm:pt>
    <dgm:pt modelId="{5536F0BC-528B-4CC1-AFD0-C6ED435E9224}" type="sibTrans" cxnId="{FBA29A0F-71C4-401E-8E57-BE4CEE33AD3E}">
      <dgm:prSet/>
      <dgm:spPr/>
      <dgm:t>
        <a:bodyPr/>
        <a:lstStyle/>
        <a:p>
          <a:endParaRPr lang="en-US"/>
        </a:p>
      </dgm:t>
    </dgm:pt>
    <dgm:pt modelId="{2BFAA176-C520-4217-9550-984D4D65B798}">
      <dgm:prSet phldrT="[Text]"/>
      <dgm:spPr/>
      <dgm:t>
        <a:bodyPr/>
        <a:lstStyle/>
        <a:p>
          <a:r>
            <a:rPr lang="en-US" dirty="0"/>
            <a:t>Mr. X</a:t>
          </a:r>
        </a:p>
      </dgm:t>
    </dgm:pt>
    <dgm:pt modelId="{B1BF3E10-A4A8-4972-B638-91D072B41096}" type="parTrans" cxnId="{4513D20E-FF71-410A-BF91-6E656573905A}">
      <dgm:prSet/>
      <dgm:spPr/>
      <dgm:t>
        <a:bodyPr/>
        <a:lstStyle/>
        <a:p>
          <a:endParaRPr lang="en-US"/>
        </a:p>
      </dgm:t>
    </dgm:pt>
    <dgm:pt modelId="{B91AE0D5-4A77-4C9A-A549-6B9D8BD311E8}" type="sibTrans" cxnId="{4513D20E-FF71-410A-BF91-6E656573905A}">
      <dgm:prSet/>
      <dgm:spPr/>
      <dgm:t>
        <a:bodyPr/>
        <a:lstStyle/>
        <a:p>
          <a:endParaRPr lang="en-US"/>
        </a:p>
      </dgm:t>
    </dgm:pt>
    <dgm:pt modelId="{DA902670-1DA9-4B21-AF20-AD5D81D0D9DF}">
      <dgm:prSet phldrT="[Text]"/>
      <dgm:spPr/>
      <dgm:t>
        <a:bodyPr/>
        <a:lstStyle/>
        <a:p>
          <a:r>
            <a:rPr lang="en-US" dirty="0"/>
            <a:t>Question:</a:t>
          </a:r>
        </a:p>
      </dgm:t>
    </dgm:pt>
    <dgm:pt modelId="{97409885-44BF-420B-B98D-386C0EB70CC7}" type="parTrans" cxnId="{486EDFE9-1AF6-4692-82AF-E5589ED77A82}">
      <dgm:prSet/>
      <dgm:spPr/>
      <dgm:t>
        <a:bodyPr/>
        <a:lstStyle/>
        <a:p>
          <a:endParaRPr lang="en-US"/>
        </a:p>
      </dgm:t>
    </dgm:pt>
    <dgm:pt modelId="{47BF43FD-BD36-4EAB-916A-14AE64A80AB8}" type="sibTrans" cxnId="{486EDFE9-1AF6-4692-82AF-E5589ED77A82}">
      <dgm:prSet/>
      <dgm:spPr/>
      <dgm:t>
        <a:bodyPr/>
        <a:lstStyle/>
        <a:p>
          <a:endParaRPr lang="en-US"/>
        </a:p>
      </dgm:t>
    </dgm:pt>
    <dgm:pt modelId="{8E14707F-7E80-4730-90A1-9162E07FFE60}">
      <dgm:prSet phldrT="[Text]"/>
      <dgm:spPr/>
      <dgm:t>
        <a:bodyPr/>
        <a:lstStyle/>
        <a:p>
          <a:r>
            <a:rPr lang="en-US" dirty="0"/>
            <a:t>Context</a:t>
          </a:r>
        </a:p>
      </dgm:t>
    </dgm:pt>
    <dgm:pt modelId="{87956AAF-0773-48CF-8862-4BDF5B0CBAE0}" type="parTrans" cxnId="{8813DA47-FAC9-4BCA-903F-931512CDB339}">
      <dgm:prSet/>
      <dgm:spPr/>
      <dgm:t>
        <a:bodyPr/>
        <a:lstStyle/>
        <a:p>
          <a:endParaRPr lang="en-US"/>
        </a:p>
      </dgm:t>
    </dgm:pt>
    <dgm:pt modelId="{511C757A-F46E-4C0C-83FD-1B226A160CF9}" type="sibTrans" cxnId="{8813DA47-FAC9-4BCA-903F-931512CDB339}">
      <dgm:prSet/>
      <dgm:spPr/>
      <dgm:t>
        <a:bodyPr/>
        <a:lstStyle/>
        <a:p>
          <a:endParaRPr lang="en-US"/>
        </a:p>
      </dgm:t>
    </dgm:pt>
    <dgm:pt modelId="{DD5231A3-B9A7-4104-9DC5-F6F9A4DAE402}">
      <dgm:prSet phldrT="[Text]"/>
      <dgm:spPr/>
      <dgm:t>
        <a:bodyPr/>
        <a:lstStyle/>
        <a:p>
          <a:r>
            <a:rPr lang="en-US" dirty="0"/>
            <a:t>My name is Mr. X and live in Cairo. </a:t>
          </a:r>
        </a:p>
      </dgm:t>
    </dgm:pt>
    <dgm:pt modelId="{6065DDD2-1A58-4F3B-9034-7A80C1491F69}" type="parTrans" cxnId="{0505A8D7-2D79-4573-B8D9-5154CA3868FD}">
      <dgm:prSet/>
      <dgm:spPr/>
      <dgm:t>
        <a:bodyPr/>
        <a:lstStyle/>
        <a:p>
          <a:endParaRPr lang="en-US"/>
        </a:p>
      </dgm:t>
    </dgm:pt>
    <dgm:pt modelId="{D83054AC-A75E-486F-A92B-46DFC198D7BC}" type="sibTrans" cxnId="{0505A8D7-2D79-4573-B8D9-5154CA3868FD}">
      <dgm:prSet/>
      <dgm:spPr/>
      <dgm:t>
        <a:bodyPr/>
        <a:lstStyle/>
        <a:p>
          <a:endParaRPr lang="en-US"/>
        </a:p>
      </dgm:t>
    </dgm:pt>
    <dgm:pt modelId="{1463568F-CECF-4F37-A2C1-B112A7A67024}" type="pres">
      <dgm:prSet presAssocID="{09165CD9-2F56-48E5-A6BE-A1606004700C}" presName="outerComposite" presStyleCnt="0">
        <dgm:presLayoutVars>
          <dgm:chMax val="5"/>
          <dgm:dir/>
          <dgm:resizeHandles val="exact"/>
        </dgm:presLayoutVars>
      </dgm:prSet>
      <dgm:spPr/>
      <dgm:t>
        <a:bodyPr/>
        <a:lstStyle/>
        <a:p>
          <a:endParaRPr lang="en-US"/>
        </a:p>
      </dgm:t>
    </dgm:pt>
    <dgm:pt modelId="{3740C9C4-C041-4308-8CB9-F48E61823A60}" type="pres">
      <dgm:prSet presAssocID="{09165CD9-2F56-48E5-A6BE-A1606004700C}" presName="dummyMaxCanvas" presStyleCnt="0">
        <dgm:presLayoutVars/>
      </dgm:prSet>
      <dgm:spPr/>
    </dgm:pt>
    <dgm:pt modelId="{88CF45E0-9575-4189-9AF5-C93433FDAB2A}" type="pres">
      <dgm:prSet presAssocID="{09165CD9-2F56-48E5-A6BE-A1606004700C}" presName="ThreeNodes_1" presStyleLbl="node1" presStyleIdx="0" presStyleCnt="3">
        <dgm:presLayoutVars>
          <dgm:bulletEnabled val="1"/>
        </dgm:presLayoutVars>
      </dgm:prSet>
      <dgm:spPr/>
      <dgm:t>
        <a:bodyPr/>
        <a:lstStyle/>
        <a:p>
          <a:endParaRPr lang="en-US"/>
        </a:p>
      </dgm:t>
    </dgm:pt>
    <dgm:pt modelId="{A3234203-9564-4B6B-B36F-C038C8086915}" type="pres">
      <dgm:prSet presAssocID="{09165CD9-2F56-48E5-A6BE-A1606004700C}" presName="ThreeNodes_2" presStyleLbl="node1" presStyleIdx="1" presStyleCnt="3">
        <dgm:presLayoutVars>
          <dgm:bulletEnabled val="1"/>
        </dgm:presLayoutVars>
      </dgm:prSet>
      <dgm:spPr/>
      <dgm:t>
        <a:bodyPr/>
        <a:lstStyle/>
        <a:p>
          <a:endParaRPr lang="en-US"/>
        </a:p>
      </dgm:t>
    </dgm:pt>
    <dgm:pt modelId="{3437FA66-CD4C-4CE1-B3E3-BEF0E8637741}" type="pres">
      <dgm:prSet presAssocID="{09165CD9-2F56-48E5-A6BE-A1606004700C}" presName="ThreeNodes_3" presStyleLbl="node1" presStyleIdx="2" presStyleCnt="3">
        <dgm:presLayoutVars>
          <dgm:bulletEnabled val="1"/>
        </dgm:presLayoutVars>
      </dgm:prSet>
      <dgm:spPr/>
      <dgm:t>
        <a:bodyPr/>
        <a:lstStyle/>
        <a:p>
          <a:endParaRPr lang="en-US"/>
        </a:p>
      </dgm:t>
    </dgm:pt>
    <dgm:pt modelId="{AE5CC711-F0B7-4AB4-8ECC-7132DB863934}" type="pres">
      <dgm:prSet presAssocID="{09165CD9-2F56-48E5-A6BE-A1606004700C}" presName="ThreeConn_1-2" presStyleLbl="fgAccFollowNode1" presStyleIdx="0" presStyleCnt="2">
        <dgm:presLayoutVars>
          <dgm:bulletEnabled val="1"/>
        </dgm:presLayoutVars>
      </dgm:prSet>
      <dgm:spPr/>
      <dgm:t>
        <a:bodyPr/>
        <a:lstStyle/>
        <a:p>
          <a:endParaRPr lang="en-US"/>
        </a:p>
      </dgm:t>
    </dgm:pt>
    <dgm:pt modelId="{722AA381-845B-4AA4-9EB2-F00B6E8E2841}" type="pres">
      <dgm:prSet presAssocID="{09165CD9-2F56-48E5-A6BE-A1606004700C}" presName="ThreeConn_2-3" presStyleLbl="fgAccFollowNode1" presStyleIdx="1" presStyleCnt="2">
        <dgm:presLayoutVars>
          <dgm:bulletEnabled val="1"/>
        </dgm:presLayoutVars>
      </dgm:prSet>
      <dgm:spPr/>
      <dgm:t>
        <a:bodyPr/>
        <a:lstStyle/>
        <a:p>
          <a:endParaRPr lang="en-US"/>
        </a:p>
      </dgm:t>
    </dgm:pt>
    <dgm:pt modelId="{FD36D2DB-4FB4-49AC-A00A-42D6FB750711}" type="pres">
      <dgm:prSet presAssocID="{09165CD9-2F56-48E5-A6BE-A1606004700C}" presName="ThreeNodes_1_text" presStyleLbl="node1" presStyleIdx="2" presStyleCnt="3">
        <dgm:presLayoutVars>
          <dgm:bulletEnabled val="1"/>
        </dgm:presLayoutVars>
      </dgm:prSet>
      <dgm:spPr/>
      <dgm:t>
        <a:bodyPr/>
        <a:lstStyle/>
        <a:p>
          <a:endParaRPr lang="en-US"/>
        </a:p>
      </dgm:t>
    </dgm:pt>
    <dgm:pt modelId="{2BBDC938-6877-4CCB-9076-2B63990B29AB}" type="pres">
      <dgm:prSet presAssocID="{09165CD9-2F56-48E5-A6BE-A1606004700C}" presName="ThreeNodes_2_text" presStyleLbl="node1" presStyleIdx="2" presStyleCnt="3">
        <dgm:presLayoutVars>
          <dgm:bulletEnabled val="1"/>
        </dgm:presLayoutVars>
      </dgm:prSet>
      <dgm:spPr/>
      <dgm:t>
        <a:bodyPr/>
        <a:lstStyle/>
        <a:p>
          <a:endParaRPr lang="en-US"/>
        </a:p>
      </dgm:t>
    </dgm:pt>
    <dgm:pt modelId="{7F0CBC63-73C2-4114-B532-91B921041D86}" type="pres">
      <dgm:prSet presAssocID="{09165CD9-2F56-48E5-A6BE-A1606004700C}" presName="ThreeNodes_3_text" presStyleLbl="node1" presStyleIdx="2" presStyleCnt="3">
        <dgm:presLayoutVars>
          <dgm:bulletEnabled val="1"/>
        </dgm:presLayoutVars>
      </dgm:prSet>
      <dgm:spPr/>
      <dgm:t>
        <a:bodyPr/>
        <a:lstStyle/>
        <a:p>
          <a:endParaRPr lang="en-US"/>
        </a:p>
      </dgm:t>
    </dgm:pt>
  </dgm:ptLst>
  <dgm:cxnLst>
    <dgm:cxn modelId="{44BB7141-5914-4A6D-8372-8DC0B127A4A8}" type="presOf" srcId="{8E14707F-7E80-4730-90A1-9162E07FFE60}" destId="{88CF45E0-9575-4189-9AF5-C93433FDAB2A}" srcOrd="0" destOrd="3" presId="urn:microsoft.com/office/officeart/2005/8/layout/vProcess5"/>
    <dgm:cxn modelId="{660C96FB-FAA8-4689-936B-10DBF37E5B94}" type="presOf" srcId="{2BFAA176-C520-4217-9550-984D4D65B798}" destId="{7F0CBC63-73C2-4114-B532-91B921041D86}" srcOrd="1" destOrd="2" presId="urn:microsoft.com/office/officeart/2005/8/layout/vProcess5"/>
    <dgm:cxn modelId="{A0F6C6E2-048E-41CF-85A4-CFA568C5CE79}" srcId="{09165CD9-2F56-48E5-A6BE-A1606004700C}" destId="{A6606F03-583C-4D59-822E-64F6D24BDC22}" srcOrd="1" destOrd="0" parTransId="{80319FA1-A0FF-45A6-9D3D-05F08757265A}" sibTransId="{38FA5A58-72B4-4FCF-95E1-00F9EEBD42ED}"/>
    <dgm:cxn modelId="{1C154BFF-8F15-4F34-92DD-8DA210B565E1}" type="presOf" srcId="{DD5231A3-B9A7-4104-9DC5-F6F9A4DAE402}" destId="{FD36D2DB-4FB4-49AC-A00A-42D6FB750711}" srcOrd="1" destOrd="4" presId="urn:microsoft.com/office/officeart/2005/8/layout/vProcess5"/>
    <dgm:cxn modelId="{0D8CDF2A-B8B0-4DCD-A82F-258094FF4783}" type="presOf" srcId="{A6606F03-583C-4D59-822E-64F6D24BDC22}" destId="{2BBDC938-6877-4CCB-9076-2B63990B29AB}" srcOrd="1" destOrd="0" presId="urn:microsoft.com/office/officeart/2005/8/layout/vProcess5"/>
    <dgm:cxn modelId="{5D96B806-B0E7-459F-A18B-37307C1ACF98}" type="presOf" srcId="{492432D6-BA25-4599-B5BF-D67D81966229}" destId="{FD36D2DB-4FB4-49AC-A00A-42D6FB750711}" srcOrd="1" destOrd="0" presId="urn:microsoft.com/office/officeart/2005/8/layout/vProcess5"/>
    <dgm:cxn modelId="{C18E52CC-C868-4D5C-A634-628BD17295C4}" type="presOf" srcId="{38FA5A58-72B4-4FCF-95E1-00F9EEBD42ED}" destId="{722AA381-845B-4AA4-9EB2-F00B6E8E2841}" srcOrd="0" destOrd="0" presId="urn:microsoft.com/office/officeart/2005/8/layout/vProcess5"/>
    <dgm:cxn modelId="{20BAE46E-F732-47E6-B9B3-528AF9C03BD7}" type="presOf" srcId="{A6606F03-583C-4D59-822E-64F6D24BDC22}" destId="{A3234203-9564-4B6B-B36F-C038C8086915}" srcOrd="0" destOrd="0" presId="urn:microsoft.com/office/officeart/2005/8/layout/vProcess5"/>
    <dgm:cxn modelId="{752A0718-56DE-4B4B-B7B7-548D6EEFE998}" type="presOf" srcId="{8D87CE0A-24EB-4797-910A-A3CF146E679E}" destId="{3437FA66-CD4C-4CE1-B3E3-BEF0E8637741}" srcOrd="0" destOrd="0" presId="urn:microsoft.com/office/officeart/2005/8/layout/vProcess5"/>
    <dgm:cxn modelId="{FD93E899-A575-4D26-AE0E-7BA2A1BB7A0A}" type="presOf" srcId="{DA902670-1DA9-4B21-AF20-AD5D81D0D9DF}" destId="{88CF45E0-9575-4189-9AF5-C93433FDAB2A}" srcOrd="0" destOrd="1" presId="urn:microsoft.com/office/officeart/2005/8/layout/vProcess5"/>
    <dgm:cxn modelId="{999BEA0E-E00F-41F6-9283-3F378114C647}" type="presOf" srcId="{0F0824B3-0161-486C-9386-81667847463C}" destId="{88CF45E0-9575-4189-9AF5-C93433FDAB2A}" srcOrd="0" destOrd="2" presId="urn:microsoft.com/office/officeart/2005/8/layout/vProcess5"/>
    <dgm:cxn modelId="{4513D20E-FF71-410A-BF91-6E656573905A}" srcId="{395AD7F6-2945-41AE-A7E2-3894F8F0AFE7}" destId="{2BFAA176-C520-4217-9550-984D4D65B798}" srcOrd="0" destOrd="0" parTransId="{B1BF3E10-A4A8-4972-B638-91D072B41096}" sibTransId="{B91AE0D5-4A77-4C9A-A549-6B9D8BD311E8}"/>
    <dgm:cxn modelId="{5B36C84A-29F6-4893-B304-95463DDA574E}" srcId="{DA902670-1DA9-4B21-AF20-AD5D81D0D9DF}" destId="{0F0824B3-0161-486C-9386-81667847463C}" srcOrd="0" destOrd="0" parTransId="{EFB7375F-277A-4F43-8002-D9F428C8596F}" sibTransId="{14EACEE3-F3B6-4334-BD00-82A65F2146EE}"/>
    <dgm:cxn modelId="{60FF1B27-8445-423E-9FB9-7B4DEFAB03F5}" type="presOf" srcId="{DD5231A3-B9A7-4104-9DC5-F6F9A4DAE402}" destId="{88CF45E0-9575-4189-9AF5-C93433FDAB2A}" srcOrd="0" destOrd="4" presId="urn:microsoft.com/office/officeart/2005/8/layout/vProcess5"/>
    <dgm:cxn modelId="{0A336FA4-7610-418A-BE8F-395A4D23FAD2}" type="presOf" srcId="{8E14707F-7E80-4730-90A1-9162E07FFE60}" destId="{FD36D2DB-4FB4-49AC-A00A-42D6FB750711}" srcOrd="1" destOrd="3" presId="urn:microsoft.com/office/officeart/2005/8/layout/vProcess5"/>
    <dgm:cxn modelId="{67BACBD0-EC7E-4B79-9E57-86FFFDC78F91}" type="presOf" srcId="{2BFAA176-C520-4217-9550-984D4D65B798}" destId="{3437FA66-CD4C-4CE1-B3E3-BEF0E8637741}" srcOrd="0" destOrd="2" presId="urn:microsoft.com/office/officeart/2005/8/layout/vProcess5"/>
    <dgm:cxn modelId="{9219757A-FA28-4983-AA0B-2D1BD75DC366}" type="presOf" srcId="{0F0824B3-0161-486C-9386-81667847463C}" destId="{FD36D2DB-4FB4-49AC-A00A-42D6FB750711}" srcOrd="1" destOrd="2" presId="urn:microsoft.com/office/officeart/2005/8/layout/vProcess5"/>
    <dgm:cxn modelId="{FBA29A0F-71C4-401E-8E57-BE4CEE33AD3E}" srcId="{8D87CE0A-24EB-4797-910A-A3CF146E679E}" destId="{395AD7F6-2945-41AE-A7E2-3894F8F0AFE7}" srcOrd="0" destOrd="0" parTransId="{A71DDFC5-C511-4744-82E9-540E574E2A5B}" sibTransId="{5536F0BC-528B-4CC1-AFD0-C6ED435E9224}"/>
    <dgm:cxn modelId="{06D67E48-5A7B-4929-B4F7-2CE5B3452E7D}" type="presOf" srcId="{492432D6-BA25-4599-B5BF-D67D81966229}" destId="{88CF45E0-9575-4189-9AF5-C93433FDAB2A}" srcOrd="0" destOrd="0" presId="urn:microsoft.com/office/officeart/2005/8/layout/vProcess5"/>
    <dgm:cxn modelId="{F5442924-7C73-481C-B2EC-958981BF3764}" type="presOf" srcId="{395AD7F6-2945-41AE-A7E2-3894F8F0AFE7}" destId="{7F0CBC63-73C2-4114-B532-91B921041D86}" srcOrd="1" destOrd="1" presId="urn:microsoft.com/office/officeart/2005/8/layout/vProcess5"/>
    <dgm:cxn modelId="{B868D8E3-F6AC-477F-A825-2BFB949FD55D}" type="presOf" srcId="{CA60E495-3107-4E55-9352-29FCD6492C66}" destId="{AE5CC711-F0B7-4AB4-8ECC-7132DB863934}" srcOrd="0" destOrd="0" presId="urn:microsoft.com/office/officeart/2005/8/layout/vProcess5"/>
    <dgm:cxn modelId="{0505A8D7-2D79-4573-B8D9-5154CA3868FD}" srcId="{8E14707F-7E80-4730-90A1-9162E07FFE60}" destId="{DD5231A3-B9A7-4104-9DC5-F6F9A4DAE402}" srcOrd="0" destOrd="0" parTransId="{6065DDD2-1A58-4F3B-9034-7A80C1491F69}" sibTransId="{D83054AC-A75E-486F-A92B-46DFC198D7BC}"/>
    <dgm:cxn modelId="{5F8AE7E7-4510-4566-82BD-53B84BD3AC87}" type="presOf" srcId="{DA902670-1DA9-4B21-AF20-AD5D81D0D9DF}" destId="{FD36D2DB-4FB4-49AC-A00A-42D6FB750711}" srcOrd="1" destOrd="1" presId="urn:microsoft.com/office/officeart/2005/8/layout/vProcess5"/>
    <dgm:cxn modelId="{09958E8B-855C-4734-B8A6-A474E5A65289}" type="presOf" srcId="{8D87CE0A-24EB-4797-910A-A3CF146E679E}" destId="{7F0CBC63-73C2-4114-B532-91B921041D86}" srcOrd="1" destOrd="0" presId="urn:microsoft.com/office/officeart/2005/8/layout/vProcess5"/>
    <dgm:cxn modelId="{E61597A0-EC89-4FD7-BCDB-04E644BBE12D}" srcId="{09165CD9-2F56-48E5-A6BE-A1606004700C}" destId="{8D87CE0A-24EB-4797-910A-A3CF146E679E}" srcOrd="2" destOrd="0" parTransId="{F84D7D7E-75F6-430F-BE66-8212032C5D00}" sibTransId="{EBBD62F2-AD05-4877-A8E8-9546B61569CE}"/>
    <dgm:cxn modelId="{486EDFE9-1AF6-4692-82AF-E5589ED77A82}" srcId="{492432D6-BA25-4599-B5BF-D67D81966229}" destId="{DA902670-1DA9-4B21-AF20-AD5D81D0D9DF}" srcOrd="0" destOrd="0" parTransId="{97409885-44BF-420B-B98D-386C0EB70CC7}" sibTransId="{47BF43FD-BD36-4EAB-916A-14AE64A80AB8}"/>
    <dgm:cxn modelId="{5B9D7D58-C149-400E-A72E-428764A618C0}" type="presOf" srcId="{395AD7F6-2945-41AE-A7E2-3894F8F0AFE7}" destId="{3437FA66-CD4C-4CE1-B3E3-BEF0E8637741}" srcOrd="0" destOrd="1" presId="urn:microsoft.com/office/officeart/2005/8/layout/vProcess5"/>
    <dgm:cxn modelId="{EFAB2C43-11D9-4D7C-B868-B20DE19B9648}" srcId="{09165CD9-2F56-48E5-A6BE-A1606004700C}" destId="{492432D6-BA25-4599-B5BF-D67D81966229}" srcOrd="0" destOrd="0" parTransId="{12D141A8-42BE-4009-B499-2FE21D5014C1}" sibTransId="{CA60E495-3107-4E55-9352-29FCD6492C66}"/>
    <dgm:cxn modelId="{8813DA47-FAC9-4BCA-903F-931512CDB339}" srcId="{492432D6-BA25-4599-B5BF-D67D81966229}" destId="{8E14707F-7E80-4730-90A1-9162E07FFE60}" srcOrd="1" destOrd="0" parTransId="{87956AAF-0773-48CF-8862-4BDF5B0CBAE0}" sibTransId="{511C757A-F46E-4C0C-83FD-1B226A160CF9}"/>
    <dgm:cxn modelId="{25AE79B9-1210-4741-8FF6-611663407CAC}" type="presOf" srcId="{09165CD9-2F56-48E5-A6BE-A1606004700C}" destId="{1463568F-CECF-4F37-A2C1-B112A7A67024}" srcOrd="0" destOrd="0" presId="urn:microsoft.com/office/officeart/2005/8/layout/vProcess5"/>
    <dgm:cxn modelId="{D80C0564-0C96-4B8C-B0C3-C7D1214A0EC2}" type="presParOf" srcId="{1463568F-CECF-4F37-A2C1-B112A7A67024}" destId="{3740C9C4-C041-4308-8CB9-F48E61823A60}" srcOrd="0" destOrd="0" presId="urn:microsoft.com/office/officeart/2005/8/layout/vProcess5"/>
    <dgm:cxn modelId="{FBC07677-DB4F-478E-B19A-19EE9D5A0627}" type="presParOf" srcId="{1463568F-CECF-4F37-A2C1-B112A7A67024}" destId="{88CF45E0-9575-4189-9AF5-C93433FDAB2A}" srcOrd="1" destOrd="0" presId="urn:microsoft.com/office/officeart/2005/8/layout/vProcess5"/>
    <dgm:cxn modelId="{4B5D477E-778E-417E-BD0D-FA9D8D30315F}" type="presParOf" srcId="{1463568F-CECF-4F37-A2C1-B112A7A67024}" destId="{A3234203-9564-4B6B-B36F-C038C8086915}" srcOrd="2" destOrd="0" presId="urn:microsoft.com/office/officeart/2005/8/layout/vProcess5"/>
    <dgm:cxn modelId="{72488B86-4FE4-49F7-B2F6-86084D8D8782}" type="presParOf" srcId="{1463568F-CECF-4F37-A2C1-B112A7A67024}" destId="{3437FA66-CD4C-4CE1-B3E3-BEF0E8637741}" srcOrd="3" destOrd="0" presId="urn:microsoft.com/office/officeart/2005/8/layout/vProcess5"/>
    <dgm:cxn modelId="{40C79470-78B4-4B9C-8723-B96C98E81D34}" type="presParOf" srcId="{1463568F-CECF-4F37-A2C1-B112A7A67024}" destId="{AE5CC711-F0B7-4AB4-8ECC-7132DB863934}" srcOrd="4" destOrd="0" presId="urn:microsoft.com/office/officeart/2005/8/layout/vProcess5"/>
    <dgm:cxn modelId="{531CDAC4-EFDF-4CAE-86F9-FC45B042C8E8}" type="presParOf" srcId="{1463568F-CECF-4F37-A2C1-B112A7A67024}" destId="{722AA381-845B-4AA4-9EB2-F00B6E8E2841}" srcOrd="5" destOrd="0" presId="urn:microsoft.com/office/officeart/2005/8/layout/vProcess5"/>
    <dgm:cxn modelId="{7EDB9B54-ED6D-4469-8FD2-9EFB7D1CE26C}" type="presParOf" srcId="{1463568F-CECF-4F37-A2C1-B112A7A67024}" destId="{FD36D2DB-4FB4-49AC-A00A-42D6FB750711}" srcOrd="6" destOrd="0" presId="urn:microsoft.com/office/officeart/2005/8/layout/vProcess5"/>
    <dgm:cxn modelId="{276B3410-F4D0-47EA-A71E-6B2E8E226F26}" type="presParOf" srcId="{1463568F-CECF-4F37-A2C1-B112A7A67024}" destId="{2BBDC938-6877-4CCB-9076-2B63990B29AB}" srcOrd="7" destOrd="0" presId="urn:microsoft.com/office/officeart/2005/8/layout/vProcess5"/>
    <dgm:cxn modelId="{643838BF-3127-4B50-B77F-CF78264BE15F}" type="presParOf" srcId="{1463568F-CECF-4F37-A2C1-B112A7A67024}" destId="{7F0CBC63-73C2-4114-B532-91B921041D8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FC552F-C778-4C9A-ABB9-080A83A11BEA}"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en-US"/>
        </a:p>
      </dgm:t>
    </dgm:pt>
    <dgm:pt modelId="{A6E34E10-3110-4B7D-8FDD-7BF1A2BB03C0}">
      <dgm:prSet phldrT="[Text]"/>
      <dgm:spPr>
        <a:solidFill>
          <a:schemeClr val="bg1">
            <a:lumMod val="25000"/>
          </a:schemeClr>
        </a:solidFill>
      </dgm:spPr>
      <dgm:t>
        <a:bodyPr/>
        <a:lstStyle/>
        <a:p>
          <a:r>
            <a:rPr lang="en-US" b="1" i="0" dirty="0"/>
            <a:t>Extractive QA</a:t>
          </a:r>
          <a:endParaRPr lang="en-US" dirty="0"/>
        </a:p>
      </dgm:t>
    </dgm:pt>
    <dgm:pt modelId="{E37BF7BD-30F6-4D5B-867F-A1CCA000864B}" type="parTrans" cxnId="{DC1FF362-C273-4FD7-AF72-1D692232AF17}">
      <dgm:prSet/>
      <dgm:spPr/>
      <dgm:t>
        <a:bodyPr/>
        <a:lstStyle/>
        <a:p>
          <a:endParaRPr lang="en-US"/>
        </a:p>
      </dgm:t>
    </dgm:pt>
    <dgm:pt modelId="{3F484135-0FF7-4FC9-9710-E9097A63C57D}" type="sibTrans" cxnId="{DC1FF362-C273-4FD7-AF72-1D692232AF17}">
      <dgm:prSet/>
      <dgm:spPr/>
      <dgm:t>
        <a:bodyPr/>
        <a:lstStyle/>
        <a:p>
          <a:endParaRPr lang="en-US"/>
        </a:p>
      </dgm:t>
    </dgm:pt>
    <dgm:pt modelId="{C7187987-981A-4D22-A7D9-4065FCC1FE1D}">
      <dgm:prSet phldrT="[Text]"/>
      <dgm:spPr>
        <a:solidFill>
          <a:srgbClr val="235959"/>
        </a:solidFill>
      </dgm:spPr>
      <dgm:t>
        <a:bodyPr/>
        <a:lstStyle/>
        <a:p>
          <a:r>
            <a:rPr lang="en-US" dirty="0"/>
            <a:t>Our system</a:t>
          </a:r>
        </a:p>
      </dgm:t>
    </dgm:pt>
    <dgm:pt modelId="{BA3812A1-1263-45F6-803E-86AE19D2AD3D}" type="parTrans" cxnId="{B5F766D3-E50F-4CF1-9015-69B668B80110}">
      <dgm:prSet/>
      <dgm:spPr/>
      <dgm:t>
        <a:bodyPr/>
        <a:lstStyle/>
        <a:p>
          <a:endParaRPr lang="en-US"/>
        </a:p>
      </dgm:t>
    </dgm:pt>
    <dgm:pt modelId="{8D651736-1D48-41F2-9382-0A133DA61820}" type="sibTrans" cxnId="{B5F766D3-E50F-4CF1-9015-69B668B80110}">
      <dgm:prSet/>
      <dgm:spPr/>
      <dgm:t>
        <a:bodyPr/>
        <a:lstStyle/>
        <a:p>
          <a:endParaRPr lang="en-US"/>
        </a:p>
      </dgm:t>
    </dgm:pt>
    <dgm:pt modelId="{ABEA3039-868D-4284-9AE1-3A78FD0B2255}">
      <dgm:prSet phldrT="[Text]"/>
      <dgm:spPr/>
      <dgm:t>
        <a:bodyPr/>
        <a:lstStyle/>
        <a:p>
          <a:r>
            <a:rPr lang="en-US" dirty="0">
              <a:solidFill>
                <a:srgbClr val="235959"/>
              </a:solidFill>
            </a:rPr>
            <a:t>The model generates free text based on the context. </a:t>
          </a:r>
        </a:p>
      </dgm:t>
    </dgm:pt>
    <dgm:pt modelId="{F155FAAF-C016-42BB-BE7C-DC238173096A}" type="parTrans" cxnId="{BE8F5AF1-ADB3-4553-BEF5-1C65DFE8ADC9}">
      <dgm:prSet/>
      <dgm:spPr/>
      <dgm:t>
        <a:bodyPr/>
        <a:lstStyle/>
        <a:p>
          <a:endParaRPr lang="en-US"/>
        </a:p>
      </dgm:t>
    </dgm:pt>
    <dgm:pt modelId="{352BC642-5146-4B28-BEAB-A30F040CF9F0}" type="sibTrans" cxnId="{BE8F5AF1-ADB3-4553-BEF5-1C65DFE8ADC9}">
      <dgm:prSet/>
      <dgm:spPr/>
      <dgm:t>
        <a:bodyPr/>
        <a:lstStyle/>
        <a:p>
          <a:endParaRPr lang="en-US"/>
        </a:p>
      </dgm:t>
    </dgm:pt>
    <dgm:pt modelId="{4F13C415-D98F-4ABA-AC06-0B78018A7F48}">
      <dgm:prSet phldrT="[Text]"/>
      <dgm:spPr/>
      <dgm:t>
        <a:bodyPr/>
        <a:lstStyle/>
        <a:p>
          <a:r>
            <a:rPr lang="en-US" dirty="0">
              <a:solidFill>
                <a:srgbClr val="235959"/>
              </a:solidFill>
            </a:rPr>
            <a:t>The model extracts the answer from a context. The context here could be a provided text, a table or even HTML! This is usually solved with BERT-like models</a:t>
          </a:r>
        </a:p>
      </dgm:t>
    </dgm:pt>
    <dgm:pt modelId="{CE660648-0583-49F2-A18B-C734B6F452D4}" type="parTrans" cxnId="{36C313A5-CF0B-4B4D-A405-1F29A3C7021E}">
      <dgm:prSet/>
      <dgm:spPr/>
      <dgm:t>
        <a:bodyPr/>
        <a:lstStyle/>
        <a:p>
          <a:endParaRPr lang="en-US"/>
        </a:p>
      </dgm:t>
    </dgm:pt>
    <dgm:pt modelId="{F2432A19-0D11-496C-9702-E403A9483C9F}" type="sibTrans" cxnId="{36C313A5-CF0B-4B4D-A405-1F29A3C7021E}">
      <dgm:prSet/>
      <dgm:spPr/>
      <dgm:t>
        <a:bodyPr/>
        <a:lstStyle/>
        <a:p>
          <a:endParaRPr lang="en-US"/>
        </a:p>
      </dgm:t>
    </dgm:pt>
    <dgm:pt modelId="{B3068EB2-C493-4AF2-9090-2D2FC0AFAA98}">
      <dgm:prSet phldrT="[Text]"/>
      <dgm:spPr>
        <a:solidFill>
          <a:srgbClr val="235959"/>
        </a:solidFill>
      </dgm:spPr>
      <dgm:t>
        <a:bodyPr/>
        <a:lstStyle/>
        <a:p>
          <a:r>
            <a:rPr lang="en-US" b="1" i="0" dirty="0"/>
            <a:t>Closed Generative QA</a:t>
          </a:r>
          <a:endParaRPr lang="en-US" dirty="0">
            <a:solidFill>
              <a:srgbClr val="235959"/>
            </a:solidFill>
          </a:endParaRPr>
        </a:p>
      </dgm:t>
    </dgm:pt>
    <dgm:pt modelId="{FA8EE99F-FC84-4DBC-9DD7-752D8ED84E3E}" type="parTrans" cxnId="{41C164D8-1B3D-415F-9ED6-DAC3BA6E98A9}">
      <dgm:prSet/>
      <dgm:spPr/>
      <dgm:t>
        <a:bodyPr/>
        <a:lstStyle/>
        <a:p>
          <a:endParaRPr lang="en-US"/>
        </a:p>
      </dgm:t>
    </dgm:pt>
    <dgm:pt modelId="{900A6A09-D068-42C4-B9F7-A658A42438B6}" type="sibTrans" cxnId="{41C164D8-1B3D-415F-9ED6-DAC3BA6E98A9}">
      <dgm:prSet/>
      <dgm:spPr/>
      <dgm:t>
        <a:bodyPr/>
        <a:lstStyle/>
        <a:p>
          <a:endParaRPr lang="en-US"/>
        </a:p>
      </dgm:t>
    </dgm:pt>
    <dgm:pt modelId="{5490D555-1280-4F40-BC79-D751F50B75CB}">
      <dgm:prSet phldrT="[Text]"/>
      <dgm:spPr>
        <a:noFill/>
      </dgm:spPr>
      <dgm:t>
        <a:bodyPr/>
        <a:lstStyle/>
        <a:p>
          <a:r>
            <a:rPr lang="en-US" b="0" i="0" dirty="0">
              <a:solidFill>
                <a:srgbClr val="235959"/>
              </a:solidFill>
            </a:rPr>
            <a:t>In this case, no context is provided. The answer is completely generated by a model</a:t>
          </a:r>
          <a:endParaRPr lang="en-US" dirty="0">
            <a:solidFill>
              <a:srgbClr val="235959"/>
            </a:solidFill>
          </a:endParaRPr>
        </a:p>
      </dgm:t>
    </dgm:pt>
    <dgm:pt modelId="{27BFCF61-1932-43A2-B536-770E2813F5C3}" type="parTrans" cxnId="{F5922B28-FE7E-4A97-B06A-1C2A82A9FDD6}">
      <dgm:prSet/>
      <dgm:spPr/>
      <dgm:t>
        <a:bodyPr/>
        <a:lstStyle/>
        <a:p>
          <a:endParaRPr lang="en-US"/>
        </a:p>
      </dgm:t>
    </dgm:pt>
    <dgm:pt modelId="{59E44ADE-8A75-4C9B-8AC3-0272DD63C625}" type="sibTrans" cxnId="{F5922B28-FE7E-4A97-B06A-1C2A82A9FDD6}">
      <dgm:prSet/>
      <dgm:spPr/>
      <dgm:t>
        <a:bodyPr/>
        <a:lstStyle/>
        <a:p>
          <a:endParaRPr lang="en-US"/>
        </a:p>
      </dgm:t>
    </dgm:pt>
    <dgm:pt modelId="{01C0E034-D3B1-4B0C-9D33-51811B3F1143}" type="pres">
      <dgm:prSet presAssocID="{F3FC552F-C778-4C9A-ABB9-080A83A11BEA}" presName="linear" presStyleCnt="0">
        <dgm:presLayoutVars>
          <dgm:dir/>
          <dgm:animLvl val="lvl"/>
          <dgm:resizeHandles val="exact"/>
        </dgm:presLayoutVars>
      </dgm:prSet>
      <dgm:spPr/>
      <dgm:t>
        <a:bodyPr/>
        <a:lstStyle/>
        <a:p>
          <a:endParaRPr lang="en-US"/>
        </a:p>
      </dgm:t>
    </dgm:pt>
    <dgm:pt modelId="{5A813863-DCB9-4485-B1D9-75DEC0D9277D}" type="pres">
      <dgm:prSet presAssocID="{A6E34E10-3110-4B7D-8FDD-7BF1A2BB03C0}" presName="parentLin" presStyleCnt="0"/>
      <dgm:spPr/>
    </dgm:pt>
    <dgm:pt modelId="{58BB46F5-C797-46F5-81CC-50A0FD048228}" type="pres">
      <dgm:prSet presAssocID="{A6E34E10-3110-4B7D-8FDD-7BF1A2BB03C0}" presName="parentLeftMargin" presStyleLbl="node1" presStyleIdx="0" presStyleCnt="3"/>
      <dgm:spPr/>
      <dgm:t>
        <a:bodyPr/>
        <a:lstStyle/>
        <a:p>
          <a:endParaRPr lang="en-US"/>
        </a:p>
      </dgm:t>
    </dgm:pt>
    <dgm:pt modelId="{2750C817-02A5-4D19-8C35-0D031DEC0EDC}" type="pres">
      <dgm:prSet presAssocID="{A6E34E10-3110-4B7D-8FDD-7BF1A2BB03C0}" presName="parentText" presStyleLbl="node1" presStyleIdx="0" presStyleCnt="3">
        <dgm:presLayoutVars>
          <dgm:chMax val="0"/>
          <dgm:bulletEnabled val="1"/>
        </dgm:presLayoutVars>
      </dgm:prSet>
      <dgm:spPr/>
      <dgm:t>
        <a:bodyPr/>
        <a:lstStyle/>
        <a:p>
          <a:endParaRPr lang="en-US"/>
        </a:p>
      </dgm:t>
    </dgm:pt>
    <dgm:pt modelId="{57AEEF88-8CDA-490C-A8DB-B7F0C3C2D58C}" type="pres">
      <dgm:prSet presAssocID="{A6E34E10-3110-4B7D-8FDD-7BF1A2BB03C0}" presName="negativeSpace" presStyleCnt="0"/>
      <dgm:spPr/>
    </dgm:pt>
    <dgm:pt modelId="{B73E1152-23E2-40FC-9044-B3FBE27DFF9A}" type="pres">
      <dgm:prSet presAssocID="{A6E34E10-3110-4B7D-8FDD-7BF1A2BB03C0}" presName="childText" presStyleLbl="conFgAcc1" presStyleIdx="0" presStyleCnt="3">
        <dgm:presLayoutVars>
          <dgm:bulletEnabled val="1"/>
        </dgm:presLayoutVars>
      </dgm:prSet>
      <dgm:spPr/>
      <dgm:t>
        <a:bodyPr/>
        <a:lstStyle/>
        <a:p>
          <a:endParaRPr lang="en-US"/>
        </a:p>
      </dgm:t>
    </dgm:pt>
    <dgm:pt modelId="{1DD0C443-FC1A-4305-A0B0-B363D89C7AC0}" type="pres">
      <dgm:prSet presAssocID="{3F484135-0FF7-4FC9-9710-E9097A63C57D}" presName="spaceBetweenRectangles" presStyleCnt="0"/>
      <dgm:spPr/>
    </dgm:pt>
    <dgm:pt modelId="{BAAB77E3-D9C6-42C2-9A72-6ECFDE98613F}" type="pres">
      <dgm:prSet presAssocID="{C7187987-981A-4D22-A7D9-4065FCC1FE1D}" presName="parentLin" presStyleCnt="0"/>
      <dgm:spPr/>
    </dgm:pt>
    <dgm:pt modelId="{982B173B-7F9C-480E-A3F3-4085028107C1}" type="pres">
      <dgm:prSet presAssocID="{C7187987-981A-4D22-A7D9-4065FCC1FE1D}" presName="parentLeftMargin" presStyleLbl="node1" presStyleIdx="0" presStyleCnt="3"/>
      <dgm:spPr/>
      <dgm:t>
        <a:bodyPr/>
        <a:lstStyle/>
        <a:p>
          <a:endParaRPr lang="en-US"/>
        </a:p>
      </dgm:t>
    </dgm:pt>
    <dgm:pt modelId="{91561D2E-456A-4F9B-AF35-BDE5FF708B03}" type="pres">
      <dgm:prSet presAssocID="{C7187987-981A-4D22-A7D9-4065FCC1FE1D}" presName="parentText" presStyleLbl="node1" presStyleIdx="1" presStyleCnt="3">
        <dgm:presLayoutVars>
          <dgm:chMax val="0"/>
          <dgm:bulletEnabled val="1"/>
        </dgm:presLayoutVars>
      </dgm:prSet>
      <dgm:spPr/>
      <dgm:t>
        <a:bodyPr/>
        <a:lstStyle/>
        <a:p>
          <a:endParaRPr lang="en-US"/>
        </a:p>
      </dgm:t>
    </dgm:pt>
    <dgm:pt modelId="{F5DC09E7-345D-40BE-927A-F0D4B2AF7245}" type="pres">
      <dgm:prSet presAssocID="{C7187987-981A-4D22-A7D9-4065FCC1FE1D}" presName="negativeSpace" presStyleCnt="0"/>
      <dgm:spPr/>
    </dgm:pt>
    <dgm:pt modelId="{F724ECF9-9682-4D0B-87A6-8ACE92C809CD}" type="pres">
      <dgm:prSet presAssocID="{C7187987-981A-4D22-A7D9-4065FCC1FE1D}" presName="childText" presStyleLbl="conFgAcc1" presStyleIdx="1" presStyleCnt="3">
        <dgm:presLayoutVars>
          <dgm:bulletEnabled val="1"/>
        </dgm:presLayoutVars>
      </dgm:prSet>
      <dgm:spPr/>
      <dgm:t>
        <a:bodyPr/>
        <a:lstStyle/>
        <a:p>
          <a:endParaRPr lang="en-US"/>
        </a:p>
      </dgm:t>
    </dgm:pt>
    <dgm:pt modelId="{F86A8C1B-F060-438D-9DD1-5A9FC16CB48B}" type="pres">
      <dgm:prSet presAssocID="{8D651736-1D48-41F2-9382-0A133DA61820}" presName="spaceBetweenRectangles" presStyleCnt="0"/>
      <dgm:spPr/>
    </dgm:pt>
    <dgm:pt modelId="{451A3D38-019A-4E1D-877F-91C38D0B52C6}" type="pres">
      <dgm:prSet presAssocID="{B3068EB2-C493-4AF2-9090-2D2FC0AFAA98}" presName="parentLin" presStyleCnt="0"/>
      <dgm:spPr/>
    </dgm:pt>
    <dgm:pt modelId="{82648372-A63E-48E6-9225-D2286D5BC9A2}" type="pres">
      <dgm:prSet presAssocID="{B3068EB2-C493-4AF2-9090-2D2FC0AFAA98}" presName="parentLeftMargin" presStyleLbl="node1" presStyleIdx="1" presStyleCnt="3"/>
      <dgm:spPr/>
      <dgm:t>
        <a:bodyPr/>
        <a:lstStyle/>
        <a:p>
          <a:endParaRPr lang="en-US"/>
        </a:p>
      </dgm:t>
    </dgm:pt>
    <dgm:pt modelId="{489104D6-A029-4951-A5E8-D5C22F3A0E86}" type="pres">
      <dgm:prSet presAssocID="{B3068EB2-C493-4AF2-9090-2D2FC0AFAA98}" presName="parentText" presStyleLbl="node1" presStyleIdx="2" presStyleCnt="3">
        <dgm:presLayoutVars>
          <dgm:chMax val="0"/>
          <dgm:bulletEnabled val="1"/>
        </dgm:presLayoutVars>
      </dgm:prSet>
      <dgm:spPr/>
      <dgm:t>
        <a:bodyPr/>
        <a:lstStyle/>
        <a:p>
          <a:endParaRPr lang="en-US"/>
        </a:p>
      </dgm:t>
    </dgm:pt>
    <dgm:pt modelId="{F6B8F2CD-0ED9-445B-8C6F-A0AC84FC3773}" type="pres">
      <dgm:prSet presAssocID="{B3068EB2-C493-4AF2-9090-2D2FC0AFAA98}" presName="negativeSpace" presStyleCnt="0"/>
      <dgm:spPr/>
    </dgm:pt>
    <dgm:pt modelId="{FE524CAB-E1F2-466A-946C-38E88C798448}" type="pres">
      <dgm:prSet presAssocID="{B3068EB2-C493-4AF2-9090-2D2FC0AFAA98}" presName="childText" presStyleLbl="conFgAcc1" presStyleIdx="2" presStyleCnt="3">
        <dgm:presLayoutVars>
          <dgm:bulletEnabled val="1"/>
        </dgm:presLayoutVars>
      </dgm:prSet>
      <dgm:spPr/>
      <dgm:t>
        <a:bodyPr/>
        <a:lstStyle/>
        <a:p>
          <a:endParaRPr lang="en-US"/>
        </a:p>
      </dgm:t>
    </dgm:pt>
  </dgm:ptLst>
  <dgm:cxnLst>
    <dgm:cxn modelId="{36C313A5-CF0B-4B4D-A405-1F29A3C7021E}" srcId="{A6E34E10-3110-4B7D-8FDD-7BF1A2BB03C0}" destId="{4F13C415-D98F-4ABA-AC06-0B78018A7F48}" srcOrd="0" destOrd="0" parTransId="{CE660648-0583-49F2-A18B-C734B6F452D4}" sibTransId="{F2432A19-0D11-496C-9702-E403A9483C9F}"/>
    <dgm:cxn modelId="{0FEDD44A-BCE0-47EE-A500-767CDBC895FD}" type="presOf" srcId="{A6E34E10-3110-4B7D-8FDD-7BF1A2BB03C0}" destId="{2750C817-02A5-4D19-8C35-0D031DEC0EDC}" srcOrd="1" destOrd="0" presId="urn:microsoft.com/office/officeart/2005/8/layout/list1"/>
    <dgm:cxn modelId="{70061B4A-955F-4A10-9503-D581C5B89D17}" type="presOf" srcId="{B3068EB2-C493-4AF2-9090-2D2FC0AFAA98}" destId="{489104D6-A029-4951-A5E8-D5C22F3A0E86}" srcOrd="1" destOrd="0" presId="urn:microsoft.com/office/officeart/2005/8/layout/list1"/>
    <dgm:cxn modelId="{41C164D8-1B3D-415F-9ED6-DAC3BA6E98A9}" srcId="{F3FC552F-C778-4C9A-ABB9-080A83A11BEA}" destId="{B3068EB2-C493-4AF2-9090-2D2FC0AFAA98}" srcOrd="2" destOrd="0" parTransId="{FA8EE99F-FC84-4DBC-9DD7-752D8ED84E3E}" sibTransId="{900A6A09-D068-42C4-B9F7-A658A42438B6}"/>
    <dgm:cxn modelId="{BE8F5AF1-ADB3-4553-BEF5-1C65DFE8ADC9}" srcId="{C7187987-981A-4D22-A7D9-4065FCC1FE1D}" destId="{ABEA3039-868D-4284-9AE1-3A78FD0B2255}" srcOrd="0" destOrd="0" parTransId="{F155FAAF-C016-42BB-BE7C-DC238173096A}" sibTransId="{352BC642-5146-4B28-BEAB-A30F040CF9F0}"/>
    <dgm:cxn modelId="{99C6A6B5-0A20-4D4A-875E-A528372280E2}" type="presOf" srcId="{C7187987-981A-4D22-A7D9-4065FCC1FE1D}" destId="{982B173B-7F9C-480E-A3F3-4085028107C1}" srcOrd="0" destOrd="0" presId="urn:microsoft.com/office/officeart/2005/8/layout/list1"/>
    <dgm:cxn modelId="{B5F766D3-E50F-4CF1-9015-69B668B80110}" srcId="{F3FC552F-C778-4C9A-ABB9-080A83A11BEA}" destId="{C7187987-981A-4D22-A7D9-4065FCC1FE1D}" srcOrd="1" destOrd="0" parTransId="{BA3812A1-1263-45F6-803E-86AE19D2AD3D}" sibTransId="{8D651736-1D48-41F2-9382-0A133DA61820}"/>
    <dgm:cxn modelId="{18F5B89F-8127-4248-A030-44AC33B80B93}" type="presOf" srcId="{B3068EB2-C493-4AF2-9090-2D2FC0AFAA98}" destId="{82648372-A63E-48E6-9225-D2286D5BC9A2}" srcOrd="0" destOrd="0" presId="urn:microsoft.com/office/officeart/2005/8/layout/list1"/>
    <dgm:cxn modelId="{78C9CFCF-C1F5-4131-BB7F-1304E2087EF2}" type="presOf" srcId="{4F13C415-D98F-4ABA-AC06-0B78018A7F48}" destId="{B73E1152-23E2-40FC-9044-B3FBE27DFF9A}" srcOrd="0" destOrd="0" presId="urn:microsoft.com/office/officeart/2005/8/layout/list1"/>
    <dgm:cxn modelId="{4AAA9798-3F46-4B23-9355-41A74BCCCF7E}" type="presOf" srcId="{5490D555-1280-4F40-BC79-D751F50B75CB}" destId="{FE524CAB-E1F2-466A-946C-38E88C798448}" srcOrd="0" destOrd="0" presId="urn:microsoft.com/office/officeart/2005/8/layout/list1"/>
    <dgm:cxn modelId="{E7B591ED-5023-45C3-9E48-28ED94031697}" type="presOf" srcId="{F3FC552F-C778-4C9A-ABB9-080A83A11BEA}" destId="{01C0E034-D3B1-4B0C-9D33-51811B3F1143}" srcOrd="0" destOrd="0" presId="urn:microsoft.com/office/officeart/2005/8/layout/list1"/>
    <dgm:cxn modelId="{AD9F1705-A5AA-40BC-8AF6-AE6C965CB36E}" type="presOf" srcId="{C7187987-981A-4D22-A7D9-4065FCC1FE1D}" destId="{91561D2E-456A-4F9B-AF35-BDE5FF708B03}" srcOrd="1" destOrd="0" presId="urn:microsoft.com/office/officeart/2005/8/layout/list1"/>
    <dgm:cxn modelId="{FDD8FB3A-E7EB-48C3-AE3B-6E85960575C9}" type="presOf" srcId="{A6E34E10-3110-4B7D-8FDD-7BF1A2BB03C0}" destId="{58BB46F5-C797-46F5-81CC-50A0FD048228}" srcOrd="0" destOrd="0" presId="urn:microsoft.com/office/officeart/2005/8/layout/list1"/>
    <dgm:cxn modelId="{4293BB2B-07EB-4466-A2F2-CA3494C28B56}" type="presOf" srcId="{ABEA3039-868D-4284-9AE1-3A78FD0B2255}" destId="{F724ECF9-9682-4D0B-87A6-8ACE92C809CD}" srcOrd="0" destOrd="0" presId="urn:microsoft.com/office/officeart/2005/8/layout/list1"/>
    <dgm:cxn modelId="{F5922B28-FE7E-4A97-B06A-1C2A82A9FDD6}" srcId="{B3068EB2-C493-4AF2-9090-2D2FC0AFAA98}" destId="{5490D555-1280-4F40-BC79-D751F50B75CB}" srcOrd="0" destOrd="0" parTransId="{27BFCF61-1932-43A2-B536-770E2813F5C3}" sibTransId="{59E44ADE-8A75-4C9B-8AC3-0272DD63C625}"/>
    <dgm:cxn modelId="{DC1FF362-C273-4FD7-AF72-1D692232AF17}" srcId="{F3FC552F-C778-4C9A-ABB9-080A83A11BEA}" destId="{A6E34E10-3110-4B7D-8FDD-7BF1A2BB03C0}" srcOrd="0" destOrd="0" parTransId="{E37BF7BD-30F6-4D5B-867F-A1CCA000864B}" sibTransId="{3F484135-0FF7-4FC9-9710-E9097A63C57D}"/>
    <dgm:cxn modelId="{01E29007-E9C7-437B-A6C7-0BB302D4B1F7}" type="presParOf" srcId="{01C0E034-D3B1-4B0C-9D33-51811B3F1143}" destId="{5A813863-DCB9-4485-B1D9-75DEC0D9277D}" srcOrd="0" destOrd="0" presId="urn:microsoft.com/office/officeart/2005/8/layout/list1"/>
    <dgm:cxn modelId="{C30D198D-3D40-4687-BD55-FF414BFED94B}" type="presParOf" srcId="{5A813863-DCB9-4485-B1D9-75DEC0D9277D}" destId="{58BB46F5-C797-46F5-81CC-50A0FD048228}" srcOrd="0" destOrd="0" presId="urn:microsoft.com/office/officeart/2005/8/layout/list1"/>
    <dgm:cxn modelId="{8F92DC34-0BC4-4B5B-B7FE-F9002211F717}" type="presParOf" srcId="{5A813863-DCB9-4485-B1D9-75DEC0D9277D}" destId="{2750C817-02A5-4D19-8C35-0D031DEC0EDC}" srcOrd="1" destOrd="0" presId="urn:microsoft.com/office/officeart/2005/8/layout/list1"/>
    <dgm:cxn modelId="{09BB999C-1D64-4B9E-8CFC-5CBD427B5A4F}" type="presParOf" srcId="{01C0E034-D3B1-4B0C-9D33-51811B3F1143}" destId="{57AEEF88-8CDA-490C-A8DB-B7F0C3C2D58C}" srcOrd="1" destOrd="0" presId="urn:microsoft.com/office/officeart/2005/8/layout/list1"/>
    <dgm:cxn modelId="{023E2C07-F51F-4733-9F77-AE918DAC5700}" type="presParOf" srcId="{01C0E034-D3B1-4B0C-9D33-51811B3F1143}" destId="{B73E1152-23E2-40FC-9044-B3FBE27DFF9A}" srcOrd="2" destOrd="0" presId="urn:microsoft.com/office/officeart/2005/8/layout/list1"/>
    <dgm:cxn modelId="{6D4A092A-9B40-43DD-A45B-44C2893D10AE}" type="presParOf" srcId="{01C0E034-D3B1-4B0C-9D33-51811B3F1143}" destId="{1DD0C443-FC1A-4305-A0B0-B363D89C7AC0}" srcOrd="3" destOrd="0" presId="urn:microsoft.com/office/officeart/2005/8/layout/list1"/>
    <dgm:cxn modelId="{A9AE5B12-BD87-412A-B2BD-CE3A1E68A5BD}" type="presParOf" srcId="{01C0E034-D3B1-4B0C-9D33-51811B3F1143}" destId="{BAAB77E3-D9C6-42C2-9A72-6ECFDE98613F}" srcOrd="4" destOrd="0" presId="urn:microsoft.com/office/officeart/2005/8/layout/list1"/>
    <dgm:cxn modelId="{A1C2E0DB-E8AA-427C-BAF1-FCBA19868281}" type="presParOf" srcId="{BAAB77E3-D9C6-42C2-9A72-6ECFDE98613F}" destId="{982B173B-7F9C-480E-A3F3-4085028107C1}" srcOrd="0" destOrd="0" presId="urn:microsoft.com/office/officeart/2005/8/layout/list1"/>
    <dgm:cxn modelId="{E3AF6567-A987-432E-A374-3F37817DE274}" type="presParOf" srcId="{BAAB77E3-D9C6-42C2-9A72-6ECFDE98613F}" destId="{91561D2E-456A-4F9B-AF35-BDE5FF708B03}" srcOrd="1" destOrd="0" presId="urn:microsoft.com/office/officeart/2005/8/layout/list1"/>
    <dgm:cxn modelId="{338A17AE-AFE7-4BE8-BFC2-EADC19AC7954}" type="presParOf" srcId="{01C0E034-D3B1-4B0C-9D33-51811B3F1143}" destId="{F5DC09E7-345D-40BE-927A-F0D4B2AF7245}" srcOrd="5" destOrd="0" presId="urn:microsoft.com/office/officeart/2005/8/layout/list1"/>
    <dgm:cxn modelId="{3B8F816D-8EB4-48DA-943C-0BEDD3BA4BDC}" type="presParOf" srcId="{01C0E034-D3B1-4B0C-9D33-51811B3F1143}" destId="{F724ECF9-9682-4D0B-87A6-8ACE92C809CD}" srcOrd="6" destOrd="0" presId="urn:microsoft.com/office/officeart/2005/8/layout/list1"/>
    <dgm:cxn modelId="{48200115-7D44-419B-81D4-1A1414515A67}" type="presParOf" srcId="{01C0E034-D3B1-4B0C-9D33-51811B3F1143}" destId="{F86A8C1B-F060-438D-9DD1-5A9FC16CB48B}" srcOrd="7" destOrd="0" presId="urn:microsoft.com/office/officeart/2005/8/layout/list1"/>
    <dgm:cxn modelId="{E15CDE51-D3B8-4357-B270-5D160AF816F0}" type="presParOf" srcId="{01C0E034-D3B1-4B0C-9D33-51811B3F1143}" destId="{451A3D38-019A-4E1D-877F-91C38D0B52C6}" srcOrd="8" destOrd="0" presId="urn:microsoft.com/office/officeart/2005/8/layout/list1"/>
    <dgm:cxn modelId="{3F0ED90F-AB86-43F6-A8C0-35EDD8519077}" type="presParOf" srcId="{451A3D38-019A-4E1D-877F-91C38D0B52C6}" destId="{82648372-A63E-48E6-9225-D2286D5BC9A2}" srcOrd="0" destOrd="0" presId="urn:microsoft.com/office/officeart/2005/8/layout/list1"/>
    <dgm:cxn modelId="{13F21F99-7C83-4AC8-831B-CD2AF4172F1F}" type="presParOf" srcId="{451A3D38-019A-4E1D-877F-91C38D0B52C6}" destId="{489104D6-A029-4951-A5E8-D5C22F3A0E86}" srcOrd="1" destOrd="0" presId="urn:microsoft.com/office/officeart/2005/8/layout/list1"/>
    <dgm:cxn modelId="{32A0F741-6DE6-4DCC-AD8C-4F4281C74CEE}" type="presParOf" srcId="{01C0E034-D3B1-4B0C-9D33-51811B3F1143}" destId="{F6B8F2CD-0ED9-445B-8C6F-A0AC84FC3773}" srcOrd="9" destOrd="0" presId="urn:microsoft.com/office/officeart/2005/8/layout/list1"/>
    <dgm:cxn modelId="{299893AA-BE09-48F7-A69B-081D21FD32A2}" type="presParOf" srcId="{01C0E034-D3B1-4B0C-9D33-51811B3F1143}" destId="{FE524CAB-E1F2-466A-946C-38E88C79844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C6E812DA-C64C-4E7A-9B03-DA206AF50FB6}" type="doc">
      <dgm:prSet loTypeId="urn:microsoft.com/office/officeart/2005/8/layout/vList2" loCatId="list" qsTypeId="urn:microsoft.com/office/officeart/2005/8/quickstyle/simple1" qsCatId="simple" csTypeId="urn:microsoft.com/office/officeart/2005/8/colors/accent3_4" csCatId="accent3" phldr="1"/>
      <dgm:spPr/>
      <dgm:t>
        <a:bodyPr/>
        <a:lstStyle/>
        <a:p>
          <a:endParaRPr lang="en-US"/>
        </a:p>
      </dgm:t>
    </dgm:pt>
    <dgm:pt modelId="{952B0D99-C1E7-46E2-B67B-CEFAB276216B}">
      <dgm:prSet phldrT="[Text]"/>
      <dgm:spPr/>
      <dgm:t>
        <a:bodyPr/>
        <a:lstStyle/>
        <a:p>
          <a:r>
            <a:rPr lang="en-US" b="0" i="0"/>
            <a:t>RQ1: Which deep learning architecture among selected three performs well in detecting relevant and irrelevant answers in non-factoid QA? </a:t>
          </a:r>
          <a:endParaRPr lang="en-US"/>
        </a:p>
      </dgm:t>
    </dgm:pt>
    <dgm:pt modelId="{709C428A-D613-4CC6-95D7-FD52CE0554A3}" type="parTrans" cxnId="{739FE855-3E60-4402-B38D-F37787BE3314}">
      <dgm:prSet/>
      <dgm:spPr/>
      <dgm:t>
        <a:bodyPr/>
        <a:lstStyle/>
        <a:p>
          <a:endParaRPr lang="en-US"/>
        </a:p>
      </dgm:t>
    </dgm:pt>
    <dgm:pt modelId="{1308C60C-BBF9-4FFB-ABAF-F7E3434377DE}" type="sibTrans" cxnId="{739FE855-3E60-4402-B38D-F37787BE3314}">
      <dgm:prSet/>
      <dgm:spPr/>
      <dgm:t>
        <a:bodyPr/>
        <a:lstStyle/>
        <a:p>
          <a:endParaRPr lang="en-US"/>
        </a:p>
      </dgm:t>
    </dgm:pt>
    <dgm:pt modelId="{45AED5A4-BD03-48C1-8855-573F59ACAD95}">
      <dgm:prSet/>
      <dgm:spPr/>
      <dgm:t>
        <a:bodyPr/>
        <a:lstStyle/>
        <a:p>
          <a:r>
            <a:rPr lang="en-US" b="0" i="0"/>
            <a:t>RQ2: Which deep learning architecture performs well in predicting partially relevant answers in non-factoid QA?  </a:t>
          </a:r>
        </a:p>
      </dgm:t>
    </dgm:pt>
    <dgm:pt modelId="{3C4D724A-C84F-4B79-8A3C-4772C0B2AA89}" type="parTrans" cxnId="{D120840E-EA9C-4ED2-B6A8-D904C3EDE52A}">
      <dgm:prSet/>
      <dgm:spPr/>
      <dgm:t>
        <a:bodyPr/>
        <a:lstStyle/>
        <a:p>
          <a:endParaRPr lang="en-US"/>
        </a:p>
      </dgm:t>
    </dgm:pt>
    <dgm:pt modelId="{5CB15539-B503-4175-A966-CE440B43AF4C}" type="sibTrans" cxnId="{D120840E-EA9C-4ED2-B6A8-D904C3EDE52A}">
      <dgm:prSet/>
      <dgm:spPr/>
      <dgm:t>
        <a:bodyPr/>
        <a:lstStyle/>
        <a:p>
          <a:endParaRPr lang="en-US"/>
        </a:p>
      </dgm:t>
    </dgm:pt>
    <dgm:pt modelId="{F659449D-E254-47B5-B425-7398DB5F2BDC}">
      <dgm:prSet/>
      <dgm:spPr/>
      <dgm:t>
        <a:bodyPr/>
        <a:lstStyle/>
        <a:p>
          <a:r>
            <a:rPr lang="en-US" b="0" i="0"/>
            <a:t>RQ3: Which deep learning architecture performs well in identifying relevant and irrelevant answers in factoid QA? </a:t>
          </a:r>
        </a:p>
      </dgm:t>
    </dgm:pt>
    <dgm:pt modelId="{0BD99A63-5404-454D-9665-D4EC548FADDC}" type="parTrans" cxnId="{D6A09D5B-6B15-44BE-AEC0-B737B98D4219}">
      <dgm:prSet/>
      <dgm:spPr/>
      <dgm:t>
        <a:bodyPr/>
        <a:lstStyle/>
        <a:p>
          <a:endParaRPr lang="en-US"/>
        </a:p>
      </dgm:t>
    </dgm:pt>
    <dgm:pt modelId="{0C86AB10-50F6-47FF-9F89-75B3F7977793}" type="sibTrans" cxnId="{D6A09D5B-6B15-44BE-AEC0-B737B98D4219}">
      <dgm:prSet/>
      <dgm:spPr/>
      <dgm:t>
        <a:bodyPr/>
        <a:lstStyle/>
        <a:p>
          <a:endParaRPr lang="en-US"/>
        </a:p>
      </dgm:t>
    </dgm:pt>
    <dgm:pt modelId="{93B5B686-744B-4FEE-AE17-7D66E1609C79}" type="pres">
      <dgm:prSet presAssocID="{C6E812DA-C64C-4E7A-9B03-DA206AF50FB6}" presName="linear" presStyleCnt="0">
        <dgm:presLayoutVars>
          <dgm:animLvl val="lvl"/>
          <dgm:resizeHandles val="exact"/>
        </dgm:presLayoutVars>
      </dgm:prSet>
      <dgm:spPr/>
      <dgm:t>
        <a:bodyPr/>
        <a:lstStyle/>
        <a:p>
          <a:endParaRPr lang="en-US"/>
        </a:p>
      </dgm:t>
    </dgm:pt>
    <dgm:pt modelId="{650B4F88-7E2C-4EC0-973F-F8E7F845DD6C}" type="pres">
      <dgm:prSet presAssocID="{952B0D99-C1E7-46E2-B67B-CEFAB276216B}" presName="parentText" presStyleLbl="node1" presStyleIdx="0" presStyleCnt="3">
        <dgm:presLayoutVars>
          <dgm:chMax val="0"/>
          <dgm:bulletEnabled val="1"/>
        </dgm:presLayoutVars>
      </dgm:prSet>
      <dgm:spPr/>
      <dgm:t>
        <a:bodyPr/>
        <a:lstStyle/>
        <a:p>
          <a:endParaRPr lang="en-US"/>
        </a:p>
      </dgm:t>
    </dgm:pt>
    <dgm:pt modelId="{61EEEB53-7D7D-4D39-B62D-83431891B522}" type="pres">
      <dgm:prSet presAssocID="{1308C60C-BBF9-4FFB-ABAF-F7E3434377DE}" presName="spacer" presStyleCnt="0"/>
      <dgm:spPr/>
    </dgm:pt>
    <dgm:pt modelId="{EB033298-D470-4A8A-B4C6-5690625CBF29}" type="pres">
      <dgm:prSet presAssocID="{45AED5A4-BD03-48C1-8855-573F59ACAD95}" presName="parentText" presStyleLbl="node1" presStyleIdx="1" presStyleCnt="3">
        <dgm:presLayoutVars>
          <dgm:chMax val="0"/>
          <dgm:bulletEnabled val="1"/>
        </dgm:presLayoutVars>
      </dgm:prSet>
      <dgm:spPr/>
      <dgm:t>
        <a:bodyPr/>
        <a:lstStyle/>
        <a:p>
          <a:endParaRPr lang="en-US"/>
        </a:p>
      </dgm:t>
    </dgm:pt>
    <dgm:pt modelId="{C3E01DA2-D1A0-42AF-BCCF-47F7923A41E4}" type="pres">
      <dgm:prSet presAssocID="{5CB15539-B503-4175-A966-CE440B43AF4C}" presName="spacer" presStyleCnt="0"/>
      <dgm:spPr/>
    </dgm:pt>
    <dgm:pt modelId="{35D5E21B-A5B9-4041-91D3-51B16AB1E8D8}" type="pres">
      <dgm:prSet presAssocID="{F659449D-E254-47B5-B425-7398DB5F2BDC}" presName="parentText" presStyleLbl="node1" presStyleIdx="2" presStyleCnt="3">
        <dgm:presLayoutVars>
          <dgm:chMax val="0"/>
          <dgm:bulletEnabled val="1"/>
        </dgm:presLayoutVars>
      </dgm:prSet>
      <dgm:spPr/>
      <dgm:t>
        <a:bodyPr/>
        <a:lstStyle/>
        <a:p>
          <a:endParaRPr lang="en-US"/>
        </a:p>
      </dgm:t>
    </dgm:pt>
  </dgm:ptLst>
  <dgm:cxnLst>
    <dgm:cxn modelId="{739FE855-3E60-4402-B38D-F37787BE3314}" srcId="{C6E812DA-C64C-4E7A-9B03-DA206AF50FB6}" destId="{952B0D99-C1E7-46E2-B67B-CEFAB276216B}" srcOrd="0" destOrd="0" parTransId="{709C428A-D613-4CC6-95D7-FD52CE0554A3}" sibTransId="{1308C60C-BBF9-4FFB-ABAF-F7E3434377DE}"/>
    <dgm:cxn modelId="{653BFF36-6063-456B-AD0A-5708BB02CE8B}" type="presOf" srcId="{F659449D-E254-47B5-B425-7398DB5F2BDC}" destId="{35D5E21B-A5B9-4041-91D3-51B16AB1E8D8}" srcOrd="0" destOrd="0" presId="urn:microsoft.com/office/officeart/2005/8/layout/vList2"/>
    <dgm:cxn modelId="{D120840E-EA9C-4ED2-B6A8-D904C3EDE52A}" srcId="{C6E812DA-C64C-4E7A-9B03-DA206AF50FB6}" destId="{45AED5A4-BD03-48C1-8855-573F59ACAD95}" srcOrd="1" destOrd="0" parTransId="{3C4D724A-C84F-4B79-8A3C-4772C0B2AA89}" sibTransId="{5CB15539-B503-4175-A966-CE440B43AF4C}"/>
    <dgm:cxn modelId="{F16A1CA8-5864-462E-B26D-72843B488E00}" type="presOf" srcId="{952B0D99-C1E7-46E2-B67B-CEFAB276216B}" destId="{650B4F88-7E2C-4EC0-973F-F8E7F845DD6C}" srcOrd="0" destOrd="0" presId="urn:microsoft.com/office/officeart/2005/8/layout/vList2"/>
    <dgm:cxn modelId="{D6A09D5B-6B15-44BE-AEC0-B737B98D4219}" srcId="{C6E812DA-C64C-4E7A-9B03-DA206AF50FB6}" destId="{F659449D-E254-47B5-B425-7398DB5F2BDC}" srcOrd="2" destOrd="0" parTransId="{0BD99A63-5404-454D-9665-D4EC548FADDC}" sibTransId="{0C86AB10-50F6-47FF-9F89-75B3F7977793}"/>
    <dgm:cxn modelId="{8DB52BFE-CBA9-4716-9199-FD19C51398EE}" type="presOf" srcId="{45AED5A4-BD03-48C1-8855-573F59ACAD95}" destId="{EB033298-D470-4A8A-B4C6-5690625CBF29}" srcOrd="0" destOrd="0" presId="urn:microsoft.com/office/officeart/2005/8/layout/vList2"/>
    <dgm:cxn modelId="{DFE050C0-7530-4B66-9722-4399543E9F3B}" type="presOf" srcId="{C6E812DA-C64C-4E7A-9B03-DA206AF50FB6}" destId="{93B5B686-744B-4FEE-AE17-7D66E1609C79}" srcOrd="0" destOrd="0" presId="urn:microsoft.com/office/officeart/2005/8/layout/vList2"/>
    <dgm:cxn modelId="{2440332F-A13C-4548-8CCC-8CFF0D6F7952}" type="presParOf" srcId="{93B5B686-744B-4FEE-AE17-7D66E1609C79}" destId="{650B4F88-7E2C-4EC0-973F-F8E7F845DD6C}" srcOrd="0" destOrd="0" presId="urn:microsoft.com/office/officeart/2005/8/layout/vList2"/>
    <dgm:cxn modelId="{8AEE9A6A-710A-4668-9636-0A01526699C9}" type="presParOf" srcId="{93B5B686-744B-4FEE-AE17-7D66E1609C79}" destId="{61EEEB53-7D7D-4D39-B62D-83431891B522}" srcOrd="1" destOrd="0" presId="urn:microsoft.com/office/officeart/2005/8/layout/vList2"/>
    <dgm:cxn modelId="{FDFAE5D4-012B-4FB8-89AE-491D923D5155}" type="presParOf" srcId="{93B5B686-744B-4FEE-AE17-7D66E1609C79}" destId="{EB033298-D470-4A8A-B4C6-5690625CBF29}" srcOrd="2" destOrd="0" presId="urn:microsoft.com/office/officeart/2005/8/layout/vList2"/>
    <dgm:cxn modelId="{17BB8AA8-D495-4243-B7E1-6326A744E642}" type="presParOf" srcId="{93B5B686-744B-4FEE-AE17-7D66E1609C79}" destId="{C3E01DA2-D1A0-42AF-BCCF-47F7923A41E4}" srcOrd="3" destOrd="0" presId="urn:microsoft.com/office/officeart/2005/8/layout/vList2"/>
    <dgm:cxn modelId="{87103E5F-15E0-4B20-AAFD-BB81E751B6EB}" type="presParOf" srcId="{93B5B686-744B-4FEE-AE17-7D66E1609C79}" destId="{35D5E21B-A5B9-4041-91D3-51B16AB1E8D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B21722-9AA4-4054-923F-3C4E77A8C173}" type="doc">
      <dgm:prSet loTypeId="urn:microsoft.com/office/officeart/2008/layout/VerticalCircleList" loCatId="list" qsTypeId="urn:microsoft.com/office/officeart/2005/8/quickstyle/simple1" qsCatId="simple" csTypeId="urn:microsoft.com/office/officeart/2005/8/colors/colorful4" csCatId="colorful" phldr="1"/>
      <dgm:spPr/>
    </dgm:pt>
    <dgm:pt modelId="{BD5D729A-B8C9-4954-896C-40286181EF7B}">
      <dgm:prSet phldrT="[Text]"/>
      <dgm:spPr/>
      <dgm:t>
        <a:bodyPr/>
        <a:lstStyle/>
        <a:p>
          <a:r>
            <a:rPr lang="en-US" b="0" i="0"/>
            <a:t>CNN, Long Short-Term Memory (LSTM) and Conventional Long Short-Term Memory (CLSTM). To increase the accuracy of corresponding models, they have used a few NLP techniques and data augmentation. </a:t>
          </a:r>
          <a:endParaRPr lang="en-US"/>
        </a:p>
      </dgm:t>
    </dgm:pt>
    <dgm:pt modelId="{0AFBC9D8-280E-49A0-87C4-F9A54C56ADBF}" type="parTrans" cxnId="{0BAD68A3-83C3-49C1-A238-B474899085BE}">
      <dgm:prSet/>
      <dgm:spPr/>
      <dgm:t>
        <a:bodyPr/>
        <a:lstStyle/>
        <a:p>
          <a:endParaRPr lang="en-US"/>
        </a:p>
      </dgm:t>
    </dgm:pt>
    <dgm:pt modelId="{1CA74FF2-9E7B-47E6-A612-3A6C85E60E96}" type="sibTrans" cxnId="{0BAD68A3-83C3-49C1-A238-B474899085BE}">
      <dgm:prSet/>
      <dgm:spPr/>
      <dgm:t>
        <a:bodyPr/>
        <a:lstStyle/>
        <a:p>
          <a:endParaRPr lang="en-US"/>
        </a:p>
      </dgm:t>
    </dgm:pt>
    <dgm:pt modelId="{299ECA83-75A9-4C54-9E2C-DF30A17BEA73}">
      <dgm:prSet phldrT="[Text]"/>
      <dgm:spPr/>
      <dgm:t>
        <a:bodyPr/>
        <a:lstStyle/>
        <a:p>
          <a:r>
            <a:rPr lang="en-US" b="0" i="0"/>
            <a:t>According to the results, the CLSTM model performed over CNN and LSTM in detecting irrelevant answers. </a:t>
          </a:r>
          <a:endParaRPr lang="en-US"/>
        </a:p>
      </dgm:t>
    </dgm:pt>
    <dgm:pt modelId="{A0AA4395-96BD-4FE5-ABDE-A1DDA2CD780A}" type="parTrans" cxnId="{DA1464DA-BE78-4815-9DC1-6AF9A0052DD4}">
      <dgm:prSet/>
      <dgm:spPr/>
      <dgm:t>
        <a:bodyPr/>
        <a:lstStyle/>
        <a:p>
          <a:endParaRPr lang="en-US"/>
        </a:p>
      </dgm:t>
    </dgm:pt>
    <dgm:pt modelId="{ED3D22BB-9FA7-4549-8415-47BF3B24A88A}" type="sibTrans" cxnId="{DA1464DA-BE78-4815-9DC1-6AF9A0052DD4}">
      <dgm:prSet/>
      <dgm:spPr/>
      <dgm:t>
        <a:bodyPr/>
        <a:lstStyle/>
        <a:p>
          <a:endParaRPr lang="en-US"/>
        </a:p>
      </dgm:t>
    </dgm:pt>
    <dgm:pt modelId="{73CF11C7-209C-4621-A83F-DC9975C4AF1B}">
      <dgm:prSet phldrT="[Text]"/>
      <dgm:spPr/>
      <dgm:t>
        <a:bodyPr/>
        <a:lstStyle/>
        <a:p>
          <a:r>
            <a:rPr lang="en-US" b="0" i="0"/>
            <a:t>Due to a lack of sufficient data, the findings achieved for response quality tagging for partially relevant answers in prior studies are likewise unsatisfactory. However, to avoid partially relevant replies disappearing from QA systems, they must be correctly identified. This study fills the gaps in the existing corpus of knowledge. Further, they studied the ability of the same deep learning models to detect partially relevant answers in non-factoid systems. </a:t>
          </a:r>
          <a:endParaRPr lang="en-US"/>
        </a:p>
      </dgm:t>
    </dgm:pt>
    <dgm:pt modelId="{8A8124DC-E32F-4AE0-A261-A903ECE65AAF}" type="parTrans" cxnId="{DA0E931B-37B1-4571-8CB0-EC64C1B1363D}">
      <dgm:prSet/>
      <dgm:spPr/>
      <dgm:t>
        <a:bodyPr/>
        <a:lstStyle/>
        <a:p>
          <a:endParaRPr lang="en-US"/>
        </a:p>
      </dgm:t>
    </dgm:pt>
    <dgm:pt modelId="{D117A491-F493-4D48-A447-0DD71E27764F}" type="sibTrans" cxnId="{DA0E931B-37B1-4571-8CB0-EC64C1B1363D}">
      <dgm:prSet/>
      <dgm:spPr/>
      <dgm:t>
        <a:bodyPr/>
        <a:lstStyle/>
        <a:p>
          <a:endParaRPr lang="en-US"/>
        </a:p>
      </dgm:t>
    </dgm:pt>
    <dgm:pt modelId="{9127E2C0-77C2-49B4-8E78-091133958A9D}" type="pres">
      <dgm:prSet presAssocID="{ECB21722-9AA4-4054-923F-3C4E77A8C173}" presName="Name0" presStyleCnt="0">
        <dgm:presLayoutVars>
          <dgm:dir/>
        </dgm:presLayoutVars>
      </dgm:prSet>
      <dgm:spPr/>
    </dgm:pt>
    <dgm:pt modelId="{3677859B-17BE-4789-B257-34F92202D1DE}" type="pres">
      <dgm:prSet presAssocID="{BD5D729A-B8C9-4954-896C-40286181EF7B}" presName="noChildren" presStyleCnt="0"/>
      <dgm:spPr/>
    </dgm:pt>
    <dgm:pt modelId="{34AF09E2-077B-488E-977F-AB39BA7978C5}" type="pres">
      <dgm:prSet presAssocID="{BD5D729A-B8C9-4954-896C-40286181EF7B}" presName="gap" presStyleCnt="0"/>
      <dgm:spPr/>
    </dgm:pt>
    <dgm:pt modelId="{9C244C5C-8B50-45B7-A412-FFB2D4CB34A7}" type="pres">
      <dgm:prSet presAssocID="{BD5D729A-B8C9-4954-896C-40286181EF7B}" presName="medCircle2" presStyleLbl="vennNode1" presStyleIdx="0" presStyleCnt="3"/>
      <dgm:spPr/>
    </dgm:pt>
    <dgm:pt modelId="{BFD69B24-A5E0-4C64-B424-E85C40F4E648}" type="pres">
      <dgm:prSet presAssocID="{BD5D729A-B8C9-4954-896C-40286181EF7B}" presName="txLvlOnly1" presStyleLbl="revTx" presStyleIdx="0" presStyleCnt="3"/>
      <dgm:spPr/>
      <dgm:t>
        <a:bodyPr/>
        <a:lstStyle/>
        <a:p>
          <a:endParaRPr lang="en-US"/>
        </a:p>
      </dgm:t>
    </dgm:pt>
    <dgm:pt modelId="{8C8A226D-E091-472A-B319-DD2AF7D7537A}" type="pres">
      <dgm:prSet presAssocID="{299ECA83-75A9-4C54-9E2C-DF30A17BEA73}" presName="noChildren" presStyleCnt="0"/>
      <dgm:spPr/>
    </dgm:pt>
    <dgm:pt modelId="{2BB966F9-B2E9-4546-8555-D3F9A6CF01F7}" type="pres">
      <dgm:prSet presAssocID="{299ECA83-75A9-4C54-9E2C-DF30A17BEA73}" presName="gap" presStyleCnt="0"/>
      <dgm:spPr/>
    </dgm:pt>
    <dgm:pt modelId="{F6889CF0-C2EC-4B3C-A981-50BFCEECA22B}" type="pres">
      <dgm:prSet presAssocID="{299ECA83-75A9-4C54-9E2C-DF30A17BEA73}" presName="medCircle2" presStyleLbl="vennNode1" presStyleIdx="1" presStyleCnt="3"/>
      <dgm:spPr/>
    </dgm:pt>
    <dgm:pt modelId="{46E2E620-2E3A-468F-8A05-7D6351B73455}" type="pres">
      <dgm:prSet presAssocID="{299ECA83-75A9-4C54-9E2C-DF30A17BEA73}" presName="txLvlOnly1" presStyleLbl="revTx" presStyleIdx="1" presStyleCnt="3"/>
      <dgm:spPr/>
      <dgm:t>
        <a:bodyPr/>
        <a:lstStyle/>
        <a:p>
          <a:endParaRPr lang="en-US"/>
        </a:p>
      </dgm:t>
    </dgm:pt>
    <dgm:pt modelId="{B5D23774-FED7-4318-8BEF-80069A496DCA}" type="pres">
      <dgm:prSet presAssocID="{73CF11C7-209C-4621-A83F-DC9975C4AF1B}" presName="noChildren" presStyleCnt="0"/>
      <dgm:spPr/>
    </dgm:pt>
    <dgm:pt modelId="{9B1B7B52-F0B7-4A29-9914-0436078B5FC2}" type="pres">
      <dgm:prSet presAssocID="{73CF11C7-209C-4621-A83F-DC9975C4AF1B}" presName="gap" presStyleCnt="0"/>
      <dgm:spPr/>
    </dgm:pt>
    <dgm:pt modelId="{67B25BE9-FFD9-4324-BA17-98BAB6E8D00E}" type="pres">
      <dgm:prSet presAssocID="{73CF11C7-209C-4621-A83F-DC9975C4AF1B}" presName="medCircle2" presStyleLbl="vennNode1" presStyleIdx="2" presStyleCnt="3"/>
      <dgm:spPr/>
    </dgm:pt>
    <dgm:pt modelId="{2BEE3AA3-D0AF-4F52-9D85-6BA1A4411DEE}" type="pres">
      <dgm:prSet presAssocID="{73CF11C7-209C-4621-A83F-DC9975C4AF1B}" presName="txLvlOnly1" presStyleLbl="revTx" presStyleIdx="2" presStyleCnt="3"/>
      <dgm:spPr/>
      <dgm:t>
        <a:bodyPr/>
        <a:lstStyle/>
        <a:p>
          <a:endParaRPr lang="en-US"/>
        </a:p>
      </dgm:t>
    </dgm:pt>
  </dgm:ptLst>
  <dgm:cxnLst>
    <dgm:cxn modelId="{0BAD68A3-83C3-49C1-A238-B474899085BE}" srcId="{ECB21722-9AA4-4054-923F-3C4E77A8C173}" destId="{BD5D729A-B8C9-4954-896C-40286181EF7B}" srcOrd="0" destOrd="0" parTransId="{0AFBC9D8-280E-49A0-87C4-F9A54C56ADBF}" sibTransId="{1CA74FF2-9E7B-47E6-A612-3A6C85E60E96}"/>
    <dgm:cxn modelId="{48CE65B2-71C3-470E-A845-EBA6AA4596A9}" type="presOf" srcId="{ECB21722-9AA4-4054-923F-3C4E77A8C173}" destId="{9127E2C0-77C2-49B4-8E78-091133958A9D}" srcOrd="0" destOrd="0" presId="urn:microsoft.com/office/officeart/2008/layout/VerticalCircleList"/>
    <dgm:cxn modelId="{80FF1FA3-83C1-431E-B68A-5E46407BCF38}" type="presOf" srcId="{73CF11C7-209C-4621-A83F-DC9975C4AF1B}" destId="{2BEE3AA3-D0AF-4F52-9D85-6BA1A4411DEE}" srcOrd="0" destOrd="0" presId="urn:microsoft.com/office/officeart/2008/layout/VerticalCircleList"/>
    <dgm:cxn modelId="{DA0E931B-37B1-4571-8CB0-EC64C1B1363D}" srcId="{ECB21722-9AA4-4054-923F-3C4E77A8C173}" destId="{73CF11C7-209C-4621-A83F-DC9975C4AF1B}" srcOrd="2" destOrd="0" parTransId="{8A8124DC-E32F-4AE0-A261-A903ECE65AAF}" sibTransId="{D117A491-F493-4D48-A447-0DD71E27764F}"/>
    <dgm:cxn modelId="{5A0EB770-D190-4C4E-BBF9-6D81327D27F0}" type="presOf" srcId="{299ECA83-75A9-4C54-9E2C-DF30A17BEA73}" destId="{46E2E620-2E3A-468F-8A05-7D6351B73455}" srcOrd="0" destOrd="0" presId="urn:microsoft.com/office/officeart/2008/layout/VerticalCircleList"/>
    <dgm:cxn modelId="{EFE164A5-0443-441A-9E86-A681B0C41F7E}" type="presOf" srcId="{BD5D729A-B8C9-4954-896C-40286181EF7B}" destId="{BFD69B24-A5E0-4C64-B424-E85C40F4E648}" srcOrd="0" destOrd="0" presId="urn:microsoft.com/office/officeart/2008/layout/VerticalCircleList"/>
    <dgm:cxn modelId="{DA1464DA-BE78-4815-9DC1-6AF9A0052DD4}" srcId="{ECB21722-9AA4-4054-923F-3C4E77A8C173}" destId="{299ECA83-75A9-4C54-9E2C-DF30A17BEA73}" srcOrd="1" destOrd="0" parTransId="{A0AA4395-96BD-4FE5-ABDE-A1DDA2CD780A}" sibTransId="{ED3D22BB-9FA7-4549-8415-47BF3B24A88A}"/>
    <dgm:cxn modelId="{3FFE1A84-C425-419D-8DCC-1BE837878664}" type="presParOf" srcId="{9127E2C0-77C2-49B4-8E78-091133958A9D}" destId="{3677859B-17BE-4789-B257-34F92202D1DE}" srcOrd="0" destOrd="0" presId="urn:microsoft.com/office/officeart/2008/layout/VerticalCircleList"/>
    <dgm:cxn modelId="{A71E1185-34F7-479F-979E-F39ADC6E1E70}" type="presParOf" srcId="{3677859B-17BE-4789-B257-34F92202D1DE}" destId="{34AF09E2-077B-488E-977F-AB39BA7978C5}" srcOrd="0" destOrd="0" presId="urn:microsoft.com/office/officeart/2008/layout/VerticalCircleList"/>
    <dgm:cxn modelId="{EC6BA4CF-2A64-4F96-936A-6F5FBF23819B}" type="presParOf" srcId="{3677859B-17BE-4789-B257-34F92202D1DE}" destId="{9C244C5C-8B50-45B7-A412-FFB2D4CB34A7}" srcOrd="1" destOrd="0" presId="urn:microsoft.com/office/officeart/2008/layout/VerticalCircleList"/>
    <dgm:cxn modelId="{B1D8D567-4553-45E5-8B39-3389B820197F}" type="presParOf" srcId="{3677859B-17BE-4789-B257-34F92202D1DE}" destId="{BFD69B24-A5E0-4C64-B424-E85C40F4E648}" srcOrd="2" destOrd="0" presId="urn:microsoft.com/office/officeart/2008/layout/VerticalCircleList"/>
    <dgm:cxn modelId="{C6E27932-CA19-497A-9B90-7A581C4C383C}" type="presParOf" srcId="{9127E2C0-77C2-49B4-8E78-091133958A9D}" destId="{8C8A226D-E091-472A-B319-DD2AF7D7537A}" srcOrd="1" destOrd="0" presId="urn:microsoft.com/office/officeart/2008/layout/VerticalCircleList"/>
    <dgm:cxn modelId="{826D647E-5C5A-4582-B21F-21B8634EE5B6}" type="presParOf" srcId="{8C8A226D-E091-472A-B319-DD2AF7D7537A}" destId="{2BB966F9-B2E9-4546-8555-D3F9A6CF01F7}" srcOrd="0" destOrd="0" presId="urn:microsoft.com/office/officeart/2008/layout/VerticalCircleList"/>
    <dgm:cxn modelId="{4193B349-AD44-4874-9C30-5FB0B9C46D71}" type="presParOf" srcId="{8C8A226D-E091-472A-B319-DD2AF7D7537A}" destId="{F6889CF0-C2EC-4B3C-A981-50BFCEECA22B}" srcOrd="1" destOrd="0" presId="urn:microsoft.com/office/officeart/2008/layout/VerticalCircleList"/>
    <dgm:cxn modelId="{BAC8743A-2AA8-4692-B6F7-EEE24E73CE11}" type="presParOf" srcId="{8C8A226D-E091-472A-B319-DD2AF7D7537A}" destId="{46E2E620-2E3A-468F-8A05-7D6351B73455}" srcOrd="2" destOrd="0" presId="urn:microsoft.com/office/officeart/2008/layout/VerticalCircleList"/>
    <dgm:cxn modelId="{CC79726A-EE05-4467-BBD2-7BB74B11CA3B}" type="presParOf" srcId="{9127E2C0-77C2-49B4-8E78-091133958A9D}" destId="{B5D23774-FED7-4318-8BEF-80069A496DCA}" srcOrd="2" destOrd="0" presId="urn:microsoft.com/office/officeart/2008/layout/VerticalCircleList"/>
    <dgm:cxn modelId="{00B0EEA4-0C9D-4410-8772-A81F9B2B1A76}" type="presParOf" srcId="{B5D23774-FED7-4318-8BEF-80069A496DCA}" destId="{9B1B7B52-F0B7-4A29-9914-0436078B5FC2}" srcOrd="0" destOrd="0" presId="urn:microsoft.com/office/officeart/2008/layout/VerticalCircleList"/>
    <dgm:cxn modelId="{63F73D14-D95A-4EB9-84E7-A9203D83DFFA}" type="presParOf" srcId="{B5D23774-FED7-4318-8BEF-80069A496DCA}" destId="{67B25BE9-FFD9-4324-BA17-98BAB6E8D00E}" srcOrd="1" destOrd="0" presId="urn:microsoft.com/office/officeart/2008/layout/VerticalCircleList"/>
    <dgm:cxn modelId="{C37A98FA-F25C-43E3-A7F3-BB5618511B64}" type="presParOf" srcId="{B5D23774-FED7-4318-8BEF-80069A496DCA}" destId="{2BEE3AA3-D0AF-4F52-9D85-6BA1A4411DEE}"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B21722-9AA4-4054-923F-3C4E77A8C173}" type="doc">
      <dgm:prSet loTypeId="urn:microsoft.com/office/officeart/2008/layout/VerticalCircleList" loCatId="list" qsTypeId="urn:microsoft.com/office/officeart/2005/8/quickstyle/simple1" qsCatId="simple" csTypeId="urn:microsoft.com/office/officeart/2005/8/colors/colorful4" csCatId="colorful" phldr="1"/>
      <dgm:spPr/>
    </dgm:pt>
    <dgm:pt modelId="{BD5D729A-B8C9-4954-896C-40286181EF7B}">
      <dgm:prSet phldrT="[Text]" custT="1"/>
      <dgm:spPr/>
      <dgm:t>
        <a:bodyPr/>
        <a:lstStyle/>
        <a:p>
          <a:r>
            <a:rPr lang="en-US" sz="1400" b="0" i="0" dirty="0"/>
            <a:t>These claims are supported by the Authors by the F1 score as matric for evaluating the models and choosing the model based on it. </a:t>
          </a:r>
          <a:endParaRPr lang="en-US" sz="1400" dirty="0"/>
        </a:p>
      </dgm:t>
    </dgm:pt>
    <dgm:pt modelId="{0AFBC9D8-280E-49A0-87C4-F9A54C56ADBF}" type="parTrans" cxnId="{0BAD68A3-83C3-49C1-A238-B474899085BE}">
      <dgm:prSet/>
      <dgm:spPr/>
      <dgm:t>
        <a:bodyPr/>
        <a:lstStyle/>
        <a:p>
          <a:endParaRPr lang="en-US"/>
        </a:p>
      </dgm:t>
    </dgm:pt>
    <dgm:pt modelId="{1CA74FF2-9E7B-47E6-A612-3A6C85E60E96}" type="sibTrans" cxnId="{0BAD68A3-83C3-49C1-A238-B474899085BE}">
      <dgm:prSet/>
      <dgm:spPr/>
      <dgm:t>
        <a:bodyPr/>
        <a:lstStyle/>
        <a:p>
          <a:endParaRPr lang="en-US"/>
        </a:p>
      </dgm:t>
    </dgm:pt>
    <dgm:pt modelId="{299ECA83-75A9-4C54-9E2C-DF30A17BEA73}">
      <dgm:prSet phldrT="[Text]" custT="1"/>
      <dgm:spPr/>
      <dgm:t>
        <a:bodyPr/>
        <a:lstStyle/>
        <a:p>
          <a:r>
            <a:rPr lang="en-US" sz="1400" b="0" i="0" dirty="0"/>
            <a:t>We wanted to see other matrices like precision and recall so that it becomes more clear which part the model is missing  </a:t>
          </a:r>
          <a:endParaRPr lang="en-US" sz="1400" dirty="0"/>
        </a:p>
      </dgm:t>
    </dgm:pt>
    <dgm:pt modelId="{A0AA4395-96BD-4FE5-ABDE-A1DDA2CD780A}" type="parTrans" cxnId="{DA1464DA-BE78-4815-9DC1-6AF9A0052DD4}">
      <dgm:prSet/>
      <dgm:spPr/>
      <dgm:t>
        <a:bodyPr/>
        <a:lstStyle/>
        <a:p>
          <a:endParaRPr lang="en-US"/>
        </a:p>
      </dgm:t>
    </dgm:pt>
    <dgm:pt modelId="{ED3D22BB-9FA7-4549-8415-47BF3B24A88A}" type="sibTrans" cxnId="{DA1464DA-BE78-4815-9DC1-6AF9A0052DD4}">
      <dgm:prSet/>
      <dgm:spPr/>
      <dgm:t>
        <a:bodyPr/>
        <a:lstStyle/>
        <a:p>
          <a:endParaRPr lang="en-US"/>
        </a:p>
      </dgm:t>
    </dgm:pt>
    <dgm:pt modelId="{73CF11C7-209C-4621-A83F-DC9975C4AF1B}">
      <dgm:prSet phldrT="[Text]" custT="1"/>
      <dgm:spPr/>
      <dgm:t>
        <a:bodyPr/>
        <a:lstStyle/>
        <a:p>
          <a:r>
            <a:rPr lang="en-US" sz="1400" b="0" i="0" dirty="0"/>
            <a:t>Getting the accurse of the system higher and making the model applied for other languages like Arabic  </a:t>
          </a:r>
          <a:endParaRPr lang="en-US" sz="1400" dirty="0"/>
        </a:p>
      </dgm:t>
    </dgm:pt>
    <dgm:pt modelId="{8A8124DC-E32F-4AE0-A261-A903ECE65AAF}" type="parTrans" cxnId="{DA0E931B-37B1-4571-8CB0-EC64C1B1363D}">
      <dgm:prSet/>
      <dgm:spPr/>
      <dgm:t>
        <a:bodyPr/>
        <a:lstStyle/>
        <a:p>
          <a:endParaRPr lang="en-US"/>
        </a:p>
      </dgm:t>
    </dgm:pt>
    <dgm:pt modelId="{D117A491-F493-4D48-A447-0DD71E27764F}" type="sibTrans" cxnId="{DA0E931B-37B1-4571-8CB0-EC64C1B1363D}">
      <dgm:prSet/>
      <dgm:spPr/>
      <dgm:t>
        <a:bodyPr/>
        <a:lstStyle/>
        <a:p>
          <a:endParaRPr lang="en-US"/>
        </a:p>
      </dgm:t>
    </dgm:pt>
    <dgm:pt modelId="{9127E2C0-77C2-49B4-8E78-091133958A9D}" type="pres">
      <dgm:prSet presAssocID="{ECB21722-9AA4-4054-923F-3C4E77A8C173}" presName="Name0" presStyleCnt="0">
        <dgm:presLayoutVars>
          <dgm:dir/>
        </dgm:presLayoutVars>
      </dgm:prSet>
      <dgm:spPr/>
    </dgm:pt>
    <dgm:pt modelId="{3677859B-17BE-4789-B257-34F92202D1DE}" type="pres">
      <dgm:prSet presAssocID="{BD5D729A-B8C9-4954-896C-40286181EF7B}" presName="noChildren" presStyleCnt="0"/>
      <dgm:spPr/>
    </dgm:pt>
    <dgm:pt modelId="{34AF09E2-077B-488E-977F-AB39BA7978C5}" type="pres">
      <dgm:prSet presAssocID="{BD5D729A-B8C9-4954-896C-40286181EF7B}" presName="gap" presStyleCnt="0"/>
      <dgm:spPr/>
    </dgm:pt>
    <dgm:pt modelId="{9C244C5C-8B50-45B7-A412-FFB2D4CB34A7}" type="pres">
      <dgm:prSet presAssocID="{BD5D729A-B8C9-4954-896C-40286181EF7B}" presName="medCircle2" presStyleLbl="vennNode1" presStyleIdx="0" presStyleCnt="3"/>
      <dgm:spPr/>
    </dgm:pt>
    <dgm:pt modelId="{BFD69B24-A5E0-4C64-B424-E85C40F4E648}" type="pres">
      <dgm:prSet presAssocID="{BD5D729A-B8C9-4954-896C-40286181EF7B}" presName="txLvlOnly1" presStyleLbl="revTx" presStyleIdx="0" presStyleCnt="3"/>
      <dgm:spPr/>
      <dgm:t>
        <a:bodyPr/>
        <a:lstStyle/>
        <a:p>
          <a:endParaRPr lang="en-US"/>
        </a:p>
      </dgm:t>
    </dgm:pt>
    <dgm:pt modelId="{8C8A226D-E091-472A-B319-DD2AF7D7537A}" type="pres">
      <dgm:prSet presAssocID="{299ECA83-75A9-4C54-9E2C-DF30A17BEA73}" presName="noChildren" presStyleCnt="0"/>
      <dgm:spPr/>
    </dgm:pt>
    <dgm:pt modelId="{2BB966F9-B2E9-4546-8555-D3F9A6CF01F7}" type="pres">
      <dgm:prSet presAssocID="{299ECA83-75A9-4C54-9E2C-DF30A17BEA73}" presName="gap" presStyleCnt="0"/>
      <dgm:spPr/>
    </dgm:pt>
    <dgm:pt modelId="{F6889CF0-C2EC-4B3C-A981-50BFCEECA22B}" type="pres">
      <dgm:prSet presAssocID="{299ECA83-75A9-4C54-9E2C-DF30A17BEA73}" presName="medCircle2" presStyleLbl="vennNode1" presStyleIdx="1" presStyleCnt="3"/>
      <dgm:spPr/>
    </dgm:pt>
    <dgm:pt modelId="{46E2E620-2E3A-468F-8A05-7D6351B73455}" type="pres">
      <dgm:prSet presAssocID="{299ECA83-75A9-4C54-9E2C-DF30A17BEA73}" presName="txLvlOnly1" presStyleLbl="revTx" presStyleIdx="1" presStyleCnt="3"/>
      <dgm:spPr/>
      <dgm:t>
        <a:bodyPr/>
        <a:lstStyle/>
        <a:p>
          <a:endParaRPr lang="en-US"/>
        </a:p>
      </dgm:t>
    </dgm:pt>
    <dgm:pt modelId="{B5D23774-FED7-4318-8BEF-80069A496DCA}" type="pres">
      <dgm:prSet presAssocID="{73CF11C7-209C-4621-A83F-DC9975C4AF1B}" presName="noChildren" presStyleCnt="0"/>
      <dgm:spPr/>
    </dgm:pt>
    <dgm:pt modelId="{9B1B7B52-F0B7-4A29-9914-0436078B5FC2}" type="pres">
      <dgm:prSet presAssocID="{73CF11C7-209C-4621-A83F-DC9975C4AF1B}" presName="gap" presStyleCnt="0"/>
      <dgm:spPr/>
    </dgm:pt>
    <dgm:pt modelId="{67B25BE9-FFD9-4324-BA17-98BAB6E8D00E}" type="pres">
      <dgm:prSet presAssocID="{73CF11C7-209C-4621-A83F-DC9975C4AF1B}" presName="medCircle2" presStyleLbl="vennNode1" presStyleIdx="2" presStyleCnt="3"/>
      <dgm:spPr/>
    </dgm:pt>
    <dgm:pt modelId="{2BEE3AA3-D0AF-4F52-9D85-6BA1A4411DEE}" type="pres">
      <dgm:prSet presAssocID="{73CF11C7-209C-4621-A83F-DC9975C4AF1B}" presName="txLvlOnly1" presStyleLbl="revTx" presStyleIdx="2" presStyleCnt="3"/>
      <dgm:spPr/>
      <dgm:t>
        <a:bodyPr/>
        <a:lstStyle/>
        <a:p>
          <a:endParaRPr lang="en-US"/>
        </a:p>
      </dgm:t>
    </dgm:pt>
  </dgm:ptLst>
  <dgm:cxnLst>
    <dgm:cxn modelId="{0BAD68A3-83C3-49C1-A238-B474899085BE}" srcId="{ECB21722-9AA4-4054-923F-3C4E77A8C173}" destId="{BD5D729A-B8C9-4954-896C-40286181EF7B}" srcOrd="0" destOrd="0" parTransId="{0AFBC9D8-280E-49A0-87C4-F9A54C56ADBF}" sibTransId="{1CA74FF2-9E7B-47E6-A612-3A6C85E60E96}"/>
    <dgm:cxn modelId="{48CE65B2-71C3-470E-A845-EBA6AA4596A9}" type="presOf" srcId="{ECB21722-9AA4-4054-923F-3C4E77A8C173}" destId="{9127E2C0-77C2-49B4-8E78-091133958A9D}" srcOrd="0" destOrd="0" presId="urn:microsoft.com/office/officeart/2008/layout/VerticalCircleList"/>
    <dgm:cxn modelId="{80FF1FA3-83C1-431E-B68A-5E46407BCF38}" type="presOf" srcId="{73CF11C7-209C-4621-A83F-DC9975C4AF1B}" destId="{2BEE3AA3-D0AF-4F52-9D85-6BA1A4411DEE}" srcOrd="0" destOrd="0" presId="urn:microsoft.com/office/officeart/2008/layout/VerticalCircleList"/>
    <dgm:cxn modelId="{DA0E931B-37B1-4571-8CB0-EC64C1B1363D}" srcId="{ECB21722-9AA4-4054-923F-3C4E77A8C173}" destId="{73CF11C7-209C-4621-A83F-DC9975C4AF1B}" srcOrd="2" destOrd="0" parTransId="{8A8124DC-E32F-4AE0-A261-A903ECE65AAF}" sibTransId="{D117A491-F493-4D48-A447-0DD71E27764F}"/>
    <dgm:cxn modelId="{5A0EB770-D190-4C4E-BBF9-6D81327D27F0}" type="presOf" srcId="{299ECA83-75A9-4C54-9E2C-DF30A17BEA73}" destId="{46E2E620-2E3A-468F-8A05-7D6351B73455}" srcOrd="0" destOrd="0" presId="urn:microsoft.com/office/officeart/2008/layout/VerticalCircleList"/>
    <dgm:cxn modelId="{EFE164A5-0443-441A-9E86-A681B0C41F7E}" type="presOf" srcId="{BD5D729A-B8C9-4954-896C-40286181EF7B}" destId="{BFD69B24-A5E0-4C64-B424-E85C40F4E648}" srcOrd="0" destOrd="0" presId="urn:microsoft.com/office/officeart/2008/layout/VerticalCircleList"/>
    <dgm:cxn modelId="{DA1464DA-BE78-4815-9DC1-6AF9A0052DD4}" srcId="{ECB21722-9AA4-4054-923F-3C4E77A8C173}" destId="{299ECA83-75A9-4C54-9E2C-DF30A17BEA73}" srcOrd="1" destOrd="0" parTransId="{A0AA4395-96BD-4FE5-ABDE-A1DDA2CD780A}" sibTransId="{ED3D22BB-9FA7-4549-8415-47BF3B24A88A}"/>
    <dgm:cxn modelId="{3FFE1A84-C425-419D-8DCC-1BE837878664}" type="presParOf" srcId="{9127E2C0-77C2-49B4-8E78-091133958A9D}" destId="{3677859B-17BE-4789-B257-34F92202D1DE}" srcOrd="0" destOrd="0" presId="urn:microsoft.com/office/officeart/2008/layout/VerticalCircleList"/>
    <dgm:cxn modelId="{A71E1185-34F7-479F-979E-F39ADC6E1E70}" type="presParOf" srcId="{3677859B-17BE-4789-B257-34F92202D1DE}" destId="{34AF09E2-077B-488E-977F-AB39BA7978C5}" srcOrd="0" destOrd="0" presId="urn:microsoft.com/office/officeart/2008/layout/VerticalCircleList"/>
    <dgm:cxn modelId="{EC6BA4CF-2A64-4F96-936A-6F5FBF23819B}" type="presParOf" srcId="{3677859B-17BE-4789-B257-34F92202D1DE}" destId="{9C244C5C-8B50-45B7-A412-FFB2D4CB34A7}" srcOrd="1" destOrd="0" presId="urn:microsoft.com/office/officeart/2008/layout/VerticalCircleList"/>
    <dgm:cxn modelId="{B1D8D567-4553-45E5-8B39-3389B820197F}" type="presParOf" srcId="{3677859B-17BE-4789-B257-34F92202D1DE}" destId="{BFD69B24-A5E0-4C64-B424-E85C40F4E648}" srcOrd="2" destOrd="0" presId="urn:microsoft.com/office/officeart/2008/layout/VerticalCircleList"/>
    <dgm:cxn modelId="{C6E27932-CA19-497A-9B90-7A581C4C383C}" type="presParOf" srcId="{9127E2C0-77C2-49B4-8E78-091133958A9D}" destId="{8C8A226D-E091-472A-B319-DD2AF7D7537A}" srcOrd="1" destOrd="0" presId="urn:microsoft.com/office/officeart/2008/layout/VerticalCircleList"/>
    <dgm:cxn modelId="{826D647E-5C5A-4582-B21F-21B8634EE5B6}" type="presParOf" srcId="{8C8A226D-E091-472A-B319-DD2AF7D7537A}" destId="{2BB966F9-B2E9-4546-8555-D3F9A6CF01F7}" srcOrd="0" destOrd="0" presId="urn:microsoft.com/office/officeart/2008/layout/VerticalCircleList"/>
    <dgm:cxn modelId="{4193B349-AD44-4874-9C30-5FB0B9C46D71}" type="presParOf" srcId="{8C8A226D-E091-472A-B319-DD2AF7D7537A}" destId="{F6889CF0-C2EC-4B3C-A981-50BFCEECA22B}" srcOrd="1" destOrd="0" presId="urn:microsoft.com/office/officeart/2008/layout/VerticalCircleList"/>
    <dgm:cxn modelId="{BAC8743A-2AA8-4692-B6F7-EEE24E73CE11}" type="presParOf" srcId="{8C8A226D-E091-472A-B319-DD2AF7D7537A}" destId="{46E2E620-2E3A-468F-8A05-7D6351B73455}" srcOrd="2" destOrd="0" presId="urn:microsoft.com/office/officeart/2008/layout/VerticalCircleList"/>
    <dgm:cxn modelId="{CC79726A-EE05-4467-BBD2-7BB74B11CA3B}" type="presParOf" srcId="{9127E2C0-77C2-49B4-8E78-091133958A9D}" destId="{B5D23774-FED7-4318-8BEF-80069A496DCA}" srcOrd="2" destOrd="0" presId="urn:microsoft.com/office/officeart/2008/layout/VerticalCircleList"/>
    <dgm:cxn modelId="{00B0EEA4-0C9D-4410-8772-A81F9B2B1A76}" type="presParOf" srcId="{B5D23774-FED7-4318-8BEF-80069A496DCA}" destId="{9B1B7B52-F0B7-4A29-9914-0436078B5FC2}" srcOrd="0" destOrd="0" presId="urn:microsoft.com/office/officeart/2008/layout/VerticalCircleList"/>
    <dgm:cxn modelId="{63F73D14-D95A-4EB9-84E7-A9203D83DFFA}" type="presParOf" srcId="{B5D23774-FED7-4318-8BEF-80069A496DCA}" destId="{67B25BE9-FFD9-4324-BA17-98BAB6E8D00E}" srcOrd="1" destOrd="0" presId="urn:microsoft.com/office/officeart/2008/layout/VerticalCircleList"/>
    <dgm:cxn modelId="{C37A98FA-F25C-43E3-A7F3-BB5618511B64}" type="presParOf" srcId="{B5D23774-FED7-4318-8BEF-80069A496DCA}" destId="{2BEE3AA3-D0AF-4F52-9D85-6BA1A4411DEE}"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B21722-9AA4-4054-923F-3C4E77A8C173}" type="doc">
      <dgm:prSet loTypeId="urn:microsoft.com/office/officeart/2005/8/layout/chevron2" loCatId="list" qsTypeId="urn:microsoft.com/office/officeart/2005/8/quickstyle/simple1" qsCatId="simple" csTypeId="urn:microsoft.com/office/officeart/2005/8/colors/colorful4" csCatId="colorful" phldr="1"/>
      <dgm:spPr/>
    </dgm:pt>
    <dgm:pt modelId="{BD5D729A-B8C9-4954-896C-40286181EF7B}">
      <dgm:prSet phldrT="[Text]" custT="1"/>
      <dgm:spPr/>
      <dgm:t>
        <a:bodyPr/>
        <a:lstStyle/>
        <a:p>
          <a:r>
            <a:rPr lang="en-US" sz="1400" b="0" i="0" dirty="0"/>
            <a:t> Quality </a:t>
          </a:r>
          <a:endParaRPr lang="en-US" sz="1400" dirty="0"/>
        </a:p>
      </dgm:t>
    </dgm:pt>
    <dgm:pt modelId="{0AFBC9D8-280E-49A0-87C4-F9A54C56ADBF}" type="parTrans" cxnId="{0BAD68A3-83C3-49C1-A238-B474899085BE}">
      <dgm:prSet/>
      <dgm:spPr/>
      <dgm:t>
        <a:bodyPr/>
        <a:lstStyle/>
        <a:p>
          <a:endParaRPr lang="en-US"/>
        </a:p>
      </dgm:t>
    </dgm:pt>
    <dgm:pt modelId="{1CA74FF2-9E7B-47E6-A612-3A6C85E60E96}" type="sibTrans" cxnId="{0BAD68A3-83C3-49C1-A238-B474899085BE}">
      <dgm:prSet/>
      <dgm:spPr/>
      <dgm:t>
        <a:bodyPr/>
        <a:lstStyle/>
        <a:p>
          <a:endParaRPr lang="en-US"/>
        </a:p>
      </dgm:t>
    </dgm:pt>
    <dgm:pt modelId="{00E0732A-F1F1-4826-89C8-97659FED159F}">
      <dgm:prSet/>
      <dgm:spPr/>
      <dgm:t>
        <a:bodyPr/>
        <a:lstStyle/>
        <a:p>
          <a:r>
            <a:rPr lang="en-US" b="0" i="0" dirty="0"/>
            <a:t>paper is a pure technically sound they showed the methods, results, and equations, and supported their claims with previous and current results but we cannot say it is a complete piece of work We wanted to see other matrices like precision and recall so that it becomes more aware which part the model is missing, Authors were honest about evaluating both the strengths  </a:t>
          </a:r>
        </a:p>
      </dgm:t>
    </dgm:pt>
    <dgm:pt modelId="{C613E660-C458-43B2-8ADA-59E55CE13DC3}" type="parTrans" cxnId="{147F39E1-D81A-4394-95BD-74F483B120CB}">
      <dgm:prSet/>
      <dgm:spPr/>
      <dgm:t>
        <a:bodyPr/>
        <a:lstStyle/>
        <a:p>
          <a:endParaRPr lang="en-US"/>
        </a:p>
      </dgm:t>
    </dgm:pt>
    <dgm:pt modelId="{5149D799-F9A2-4677-9215-D77FA7624ACA}" type="sibTrans" cxnId="{147F39E1-D81A-4394-95BD-74F483B120CB}">
      <dgm:prSet/>
      <dgm:spPr/>
      <dgm:t>
        <a:bodyPr/>
        <a:lstStyle/>
        <a:p>
          <a:endParaRPr lang="en-US"/>
        </a:p>
      </dgm:t>
    </dgm:pt>
    <dgm:pt modelId="{064912F8-1280-43F0-94F2-023683F06E28}">
      <dgm:prSet/>
      <dgm:spPr/>
      <dgm:t>
        <a:bodyPr/>
        <a:lstStyle/>
        <a:p>
          <a:r>
            <a:rPr lang="en-US" b="0" i="0" dirty="0"/>
            <a:t> Clarity   </a:t>
          </a:r>
        </a:p>
      </dgm:t>
    </dgm:pt>
    <dgm:pt modelId="{55D1C427-1A5B-4EFB-BA7B-4AD130AD8731}" type="parTrans" cxnId="{8086300D-C13B-4AF6-AF79-BD732B42EEF7}">
      <dgm:prSet/>
      <dgm:spPr/>
      <dgm:t>
        <a:bodyPr/>
        <a:lstStyle/>
        <a:p>
          <a:endParaRPr lang="en-US"/>
        </a:p>
      </dgm:t>
    </dgm:pt>
    <dgm:pt modelId="{507C1254-0FA9-46F4-A19B-C5E52F738A30}" type="sibTrans" cxnId="{8086300D-C13B-4AF6-AF79-BD732B42EEF7}">
      <dgm:prSet/>
      <dgm:spPr/>
      <dgm:t>
        <a:bodyPr/>
        <a:lstStyle/>
        <a:p>
          <a:endParaRPr lang="en-US"/>
        </a:p>
      </dgm:t>
    </dgm:pt>
    <dgm:pt modelId="{A20FB2A0-7AB9-4C70-AA0E-C4D6E77FF75C}">
      <dgm:prSet/>
      <dgm:spPr/>
      <dgm:t>
        <a:bodyPr/>
        <a:lstStyle/>
        <a:p>
          <a:r>
            <a:rPr lang="en-US" b="0" i="0" dirty="0"/>
            <a:t>Paper is explained I a truly understandable language and organized very well they set the questions and answered them. </a:t>
          </a:r>
        </a:p>
      </dgm:t>
    </dgm:pt>
    <dgm:pt modelId="{59DBA8C4-B1B1-4A0E-8D86-157361DB3539}" type="parTrans" cxnId="{AA8E5899-D8FE-40C1-BA81-FE5DCB8E83CC}">
      <dgm:prSet/>
      <dgm:spPr/>
      <dgm:t>
        <a:bodyPr/>
        <a:lstStyle/>
        <a:p>
          <a:endParaRPr lang="en-US"/>
        </a:p>
      </dgm:t>
    </dgm:pt>
    <dgm:pt modelId="{19E97ABB-14C0-4244-979E-6AFE319FDE0D}" type="sibTrans" cxnId="{AA8E5899-D8FE-40C1-BA81-FE5DCB8E83CC}">
      <dgm:prSet/>
      <dgm:spPr/>
      <dgm:t>
        <a:bodyPr/>
        <a:lstStyle/>
        <a:p>
          <a:endParaRPr lang="en-US"/>
        </a:p>
      </dgm:t>
    </dgm:pt>
    <dgm:pt modelId="{7832AA96-5B4B-45F0-968C-DDB87F930A3C}">
      <dgm:prSet/>
      <dgm:spPr/>
      <dgm:t>
        <a:bodyPr/>
        <a:lstStyle/>
        <a:p>
          <a:r>
            <a:rPr lang="en-US" b="0" i="0" dirty="0"/>
            <a:t> Originality </a:t>
          </a:r>
        </a:p>
      </dgm:t>
    </dgm:pt>
    <dgm:pt modelId="{A7DB9939-3DFF-4E6E-B59F-B0186F096DEC}" type="parTrans" cxnId="{8061C1A3-927A-415F-85F9-8498886FFEB0}">
      <dgm:prSet/>
      <dgm:spPr/>
      <dgm:t>
        <a:bodyPr/>
        <a:lstStyle/>
        <a:p>
          <a:endParaRPr lang="en-US"/>
        </a:p>
      </dgm:t>
    </dgm:pt>
    <dgm:pt modelId="{43D3D8A3-B329-42C0-8774-E8C69DE107C4}" type="sibTrans" cxnId="{8061C1A3-927A-415F-85F9-8498886FFEB0}">
      <dgm:prSet/>
      <dgm:spPr/>
      <dgm:t>
        <a:bodyPr/>
        <a:lstStyle/>
        <a:p>
          <a:endParaRPr lang="en-US"/>
        </a:p>
      </dgm:t>
    </dgm:pt>
    <dgm:pt modelId="{1938D39C-21D3-4171-A79E-CE301A20C2E6}">
      <dgm:prSet/>
      <dgm:spPr/>
      <dgm:t>
        <a:bodyPr/>
        <a:lstStyle/>
        <a:p>
          <a:r>
            <a:rPr lang="en-US" b="0" i="0" dirty="0"/>
            <a:t>The problem approach is not new, they obtained in a detailed way the familiar previous techniques and mentioned the papers and explained the differences. </a:t>
          </a:r>
        </a:p>
      </dgm:t>
    </dgm:pt>
    <dgm:pt modelId="{4A661782-8952-4111-87E3-B291A5EE9673}" type="parTrans" cxnId="{235806CC-C93A-492F-856D-2530058DBDA6}">
      <dgm:prSet/>
      <dgm:spPr/>
      <dgm:t>
        <a:bodyPr/>
        <a:lstStyle/>
        <a:p>
          <a:endParaRPr lang="en-US"/>
        </a:p>
      </dgm:t>
    </dgm:pt>
    <dgm:pt modelId="{620B5015-6581-4BC2-A6F0-4C9E6645A70E}" type="sibTrans" cxnId="{235806CC-C93A-492F-856D-2530058DBDA6}">
      <dgm:prSet/>
      <dgm:spPr/>
      <dgm:t>
        <a:bodyPr/>
        <a:lstStyle/>
        <a:p>
          <a:endParaRPr lang="en-US"/>
        </a:p>
      </dgm:t>
    </dgm:pt>
    <dgm:pt modelId="{FE8F2F16-1E09-4B91-B730-7B8CE7E65D3F}">
      <dgm:prSet/>
      <dgm:spPr/>
      <dgm:t>
        <a:bodyPr/>
        <a:lstStyle/>
        <a:p>
          <a:r>
            <a:rPr lang="en-US" b="0" i="0" dirty="0"/>
            <a:t> Significance  </a:t>
          </a:r>
        </a:p>
      </dgm:t>
    </dgm:pt>
    <dgm:pt modelId="{01B35ED5-2EC5-493B-B7E1-036F1774753D}" type="parTrans" cxnId="{45FEEC19-929F-479A-B8EC-9FFE2245BEF7}">
      <dgm:prSet/>
      <dgm:spPr/>
      <dgm:t>
        <a:bodyPr/>
        <a:lstStyle/>
        <a:p>
          <a:endParaRPr lang="en-US"/>
        </a:p>
      </dgm:t>
    </dgm:pt>
    <dgm:pt modelId="{A1260A04-AA0B-47ED-A3DB-8112A654E472}" type="sibTrans" cxnId="{45FEEC19-929F-479A-B8EC-9FFE2245BEF7}">
      <dgm:prSet/>
      <dgm:spPr/>
      <dgm:t>
        <a:bodyPr/>
        <a:lstStyle/>
        <a:p>
          <a:endParaRPr lang="en-US"/>
        </a:p>
      </dgm:t>
    </dgm:pt>
    <dgm:pt modelId="{93DBB77D-2CB5-4021-ACA0-5821792213E2}">
      <dgm:prSet/>
      <dgm:spPr/>
      <dgm:t>
        <a:bodyPr/>
        <a:lstStyle/>
        <a:p>
          <a:r>
            <a:rPr lang="en-US" b="0" i="0" dirty="0"/>
            <a:t>From our point of view the results are important and addressed the problem in a better way than previous research in their unique way of conclusion. </a:t>
          </a:r>
        </a:p>
      </dgm:t>
    </dgm:pt>
    <dgm:pt modelId="{BE808E11-AB1C-4AA1-AF31-F4E16F3142A8}" type="parTrans" cxnId="{85E3DD36-81CE-4619-95E2-DA6437104BC7}">
      <dgm:prSet/>
      <dgm:spPr/>
      <dgm:t>
        <a:bodyPr/>
        <a:lstStyle/>
        <a:p>
          <a:endParaRPr lang="en-US"/>
        </a:p>
      </dgm:t>
    </dgm:pt>
    <dgm:pt modelId="{43FB7187-8C2D-43B6-8121-C607B8085EE9}" type="sibTrans" cxnId="{85E3DD36-81CE-4619-95E2-DA6437104BC7}">
      <dgm:prSet/>
      <dgm:spPr/>
      <dgm:t>
        <a:bodyPr/>
        <a:lstStyle/>
        <a:p>
          <a:endParaRPr lang="en-US"/>
        </a:p>
      </dgm:t>
    </dgm:pt>
    <dgm:pt modelId="{C0F0FF7A-A76B-4097-81A8-A39691DCEE2B}" type="pres">
      <dgm:prSet presAssocID="{ECB21722-9AA4-4054-923F-3C4E77A8C173}" presName="linearFlow" presStyleCnt="0">
        <dgm:presLayoutVars>
          <dgm:dir/>
          <dgm:animLvl val="lvl"/>
          <dgm:resizeHandles val="exact"/>
        </dgm:presLayoutVars>
      </dgm:prSet>
      <dgm:spPr/>
    </dgm:pt>
    <dgm:pt modelId="{A4BA23DF-FB82-44B8-B846-054AF8665D02}" type="pres">
      <dgm:prSet presAssocID="{BD5D729A-B8C9-4954-896C-40286181EF7B}" presName="composite" presStyleCnt="0"/>
      <dgm:spPr/>
    </dgm:pt>
    <dgm:pt modelId="{4C10DFBF-AA2C-49F6-88BB-975822281703}" type="pres">
      <dgm:prSet presAssocID="{BD5D729A-B8C9-4954-896C-40286181EF7B}" presName="parentText" presStyleLbl="alignNode1" presStyleIdx="0" presStyleCnt="4">
        <dgm:presLayoutVars>
          <dgm:chMax val="1"/>
          <dgm:bulletEnabled val="1"/>
        </dgm:presLayoutVars>
      </dgm:prSet>
      <dgm:spPr/>
      <dgm:t>
        <a:bodyPr/>
        <a:lstStyle/>
        <a:p>
          <a:endParaRPr lang="en-US"/>
        </a:p>
      </dgm:t>
    </dgm:pt>
    <dgm:pt modelId="{F1DEDBC6-7014-4AE5-877B-7DB4DB2025B4}" type="pres">
      <dgm:prSet presAssocID="{BD5D729A-B8C9-4954-896C-40286181EF7B}" presName="descendantText" presStyleLbl="alignAcc1" presStyleIdx="0" presStyleCnt="4">
        <dgm:presLayoutVars>
          <dgm:bulletEnabled val="1"/>
        </dgm:presLayoutVars>
      </dgm:prSet>
      <dgm:spPr/>
      <dgm:t>
        <a:bodyPr/>
        <a:lstStyle/>
        <a:p>
          <a:endParaRPr lang="en-US"/>
        </a:p>
      </dgm:t>
    </dgm:pt>
    <dgm:pt modelId="{6F960E83-3ABE-40C3-B8C4-291A3A02EC04}" type="pres">
      <dgm:prSet presAssocID="{1CA74FF2-9E7B-47E6-A612-3A6C85E60E96}" presName="sp" presStyleCnt="0"/>
      <dgm:spPr/>
    </dgm:pt>
    <dgm:pt modelId="{80EE47E1-834C-45AB-92E9-A97B5374A335}" type="pres">
      <dgm:prSet presAssocID="{064912F8-1280-43F0-94F2-023683F06E28}" presName="composite" presStyleCnt="0"/>
      <dgm:spPr/>
    </dgm:pt>
    <dgm:pt modelId="{E426BE59-6A9D-4E4B-AB12-BB4654FA6B15}" type="pres">
      <dgm:prSet presAssocID="{064912F8-1280-43F0-94F2-023683F06E28}" presName="parentText" presStyleLbl="alignNode1" presStyleIdx="1" presStyleCnt="4">
        <dgm:presLayoutVars>
          <dgm:chMax val="1"/>
          <dgm:bulletEnabled val="1"/>
        </dgm:presLayoutVars>
      </dgm:prSet>
      <dgm:spPr/>
      <dgm:t>
        <a:bodyPr/>
        <a:lstStyle/>
        <a:p>
          <a:endParaRPr lang="en-US"/>
        </a:p>
      </dgm:t>
    </dgm:pt>
    <dgm:pt modelId="{3928AC6F-0926-4BCB-913C-4586BE06721C}" type="pres">
      <dgm:prSet presAssocID="{064912F8-1280-43F0-94F2-023683F06E28}" presName="descendantText" presStyleLbl="alignAcc1" presStyleIdx="1" presStyleCnt="4">
        <dgm:presLayoutVars>
          <dgm:bulletEnabled val="1"/>
        </dgm:presLayoutVars>
      </dgm:prSet>
      <dgm:spPr/>
      <dgm:t>
        <a:bodyPr/>
        <a:lstStyle/>
        <a:p>
          <a:endParaRPr lang="en-US"/>
        </a:p>
      </dgm:t>
    </dgm:pt>
    <dgm:pt modelId="{7AA86310-520A-42E8-B42B-076167A40846}" type="pres">
      <dgm:prSet presAssocID="{507C1254-0FA9-46F4-A19B-C5E52F738A30}" presName="sp" presStyleCnt="0"/>
      <dgm:spPr/>
    </dgm:pt>
    <dgm:pt modelId="{9BFD0009-36EB-45D1-A4AB-E605C4EDA829}" type="pres">
      <dgm:prSet presAssocID="{7832AA96-5B4B-45F0-968C-DDB87F930A3C}" presName="composite" presStyleCnt="0"/>
      <dgm:spPr/>
    </dgm:pt>
    <dgm:pt modelId="{C799165B-EFE0-4A50-A490-0EA386F996C4}" type="pres">
      <dgm:prSet presAssocID="{7832AA96-5B4B-45F0-968C-DDB87F930A3C}" presName="parentText" presStyleLbl="alignNode1" presStyleIdx="2" presStyleCnt="4">
        <dgm:presLayoutVars>
          <dgm:chMax val="1"/>
          <dgm:bulletEnabled val="1"/>
        </dgm:presLayoutVars>
      </dgm:prSet>
      <dgm:spPr/>
      <dgm:t>
        <a:bodyPr/>
        <a:lstStyle/>
        <a:p>
          <a:endParaRPr lang="en-US"/>
        </a:p>
      </dgm:t>
    </dgm:pt>
    <dgm:pt modelId="{0B41EAE2-2A72-43EA-B519-44B1FA1F0372}" type="pres">
      <dgm:prSet presAssocID="{7832AA96-5B4B-45F0-968C-DDB87F930A3C}" presName="descendantText" presStyleLbl="alignAcc1" presStyleIdx="2" presStyleCnt="4">
        <dgm:presLayoutVars>
          <dgm:bulletEnabled val="1"/>
        </dgm:presLayoutVars>
      </dgm:prSet>
      <dgm:spPr/>
      <dgm:t>
        <a:bodyPr/>
        <a:lstStyle/>
        <a:p>
          <a:endParaRPr lang="en-US"/>
        </a:p>
      </dgm:t>
    </dgm:pt>
    <dgm:pt modelId="{3F7CED48-54B0-4E6A-A302-EF9B667A4C3B}" type="pres">
      <dgm:prSet presAssocID="{43D3D8A3-B329-42C0-8774-E8C69DE107C4}" presName="sp" presStyleCnt="0"/>
      <dgm:spPr/>
    </dgm:pt>
    <dgm:pt modelId="{68D5FBCD-0B7A-491E-B8EF-06A8E44A710F}" type="pres">
      <dgm:prSet presAssocID="{FE8F2F16-1E09-4B91-B730-7B8CE7E65D3F}" presName="composite" presStyleCnt="0"/>
      <dgm:spPr/>
    </dgm:pt>
    <dgm:pt modelId="{0EE92F17-53E5-4B8E-A3ED-B37167CA9E97}" type="pres">
      <dgm:prSet presAssocID="{FE8F2F16-1E09-4B91-B730-7B8CE7E65D3F}" presName="parentText" presStyleLbl="alignNode1" presStyleIdx="3" presStyleCnt="4">
        <dgm:presLayoutVars>
          <dgm:chMax val="1"/>
          <dgm:bulletEnabled val="1"/>
        </dgm:presLayoutVars>
      </dgm:prSet>
      <dgm:spPr/>
      <dgm:t>
        <a:bodyPr/>
        <a:lstStyle/>
        <a:p>
          <a:endParaRPr lang="en-US"/>
        </a:p>
      </dgm:t>
    </dgm:pt>
    <dgm:pt modelId="{99C930DD-2467-4EC9-ADB6-AAECC06BCD8F}" type="pres">
      <dgm:prSet presAssocID="{FE8F2F16-1E09-4B91-B730-7B8CE7E65D3F}" presName="descendantText" presStyleLbl="alignAcc1" presStyleIdx="3" presStyleCnt="4">
        <dgm:presLayoutVars>
          <dgm:bulletEnabled val="1"/>
        </dgm:presLayoutVars>
      </dgm:prSet>
      <dgm:spPr/>
      <dgm:t>
        <a:bodyPr/>
        <a:lstStyle/>
        <a:p>
          <a:endParaRPr lang="en-US"/>
        </a:p>
      </dgm:t>
    </dgm:pt>
  </dgm:ptLst>
  <dgm:cxnLst>
    <dgm:cxn modelId="{0BAD68A3-83C3-49C1-A238-B474899085BE}" srcId="{ECB21722-9AA4-4054-923F-3C4E77A8C173}" destId="{BD5D729A-B8C9-4954-896C-40286181EF7B}" srcOrd="0" destOrd="0" parTransId="{0AFBC9D8-280E-49A0-87C4-F9A54C56ADBF}" sibTransId="{1CA74FF2-9E7B-47E6-A612-3A6C85E60E96}"/>
    <dgm:cxn modelId="{8061C1A3-927A-415F-85F9-8498886FFEB0}" srcId="{ECB21722-9AA4-4054-923F-3C4E77A8C173}" destId="{7832AA96-5B4B-45F0-968C-DDB87F930A3C}" srcOrd="2" destOrd="0" parTransId="{A7DB9939-3DFF-4E6E-B59F-B0186F096DEC}" sibTransId="{43D3D8A3-B329-42C0-8774-E8C69DE107C4}"/>
    <dgm:cxn modelId="{AA8E5899-D8FE-40C1-BA81-FE5DCB8E83CC}" srcId="{064912F8-1280-43F0-94F2-023683F06E28}" destId="{A20FB2A0-7AB9-4C70-AA0E-C4D6E77FF75C}" srcOrd="0" destOrd="0" parTransId="{59DBA8C4-B1B1-4A0E-8D86-157361DB3539}" sibTransId="{19E97ABB-14C0-4244-979E-6AFE319FDE0D}"/>
    <dgm:cxn modelId="{F4467CF7-F278-47CF-B88F-6DFBEBABC4D0}" type="presOf" srcId="{93DBB77D-2CB5-4021-ACA0-5821792213E2}" destId="{99C930DD-2467-4EC9-ADB6-AAECC06BCD8F}" srcOrd="0" destOrd="0" presId="urn:microsoft.com/office/officeart/2005/8/layout/chevron2"/>
    <dgm:cxn modelId="{235806CC-C93A-492F-856D-2530058DBDA6}" srcId="{7832AA96-5B4B-45F0-968C-DDB87F930A3C}" destId="{1938D39C-21D3-4171-A79E-CE301A20C2E6}" srcOrd="0" destOrd="0" parTransId="{4A661782-8952-4111-87E3-B291A5EE9673}" sibTransId="{620B5015-6581-4BC2-A6F0-4C9E6645A70E}"/>
    <dgm:cxn modelId="{1BDABB44-5215-46EC-A604-B8AF970E27E2}" type="presOf" srcId="{064912F8-1280-43F0-94F2-023683F06E28}" destId="{E426BE59-6A9D-4E4B-AB12-BB4654FA6B15}" srcOrd="0" destOrd="0" presId="urn:microsoft.com/office/officeart/2005/8/layout/chevron2"/>
    <dgm:cxn modelId="{357C90B4-D08C-4514-9EC2-C233C41E9BA8}" type="presOf" srcId="{ECB21722-9AA4-4054-923F-3C4E77A8C173}" destId="{C0F0FF7A-A76B-4097-81A8-A39691DCEE2B}" srcOrd="0" destOrd="0" presId="urn:microsoft.com/office/officeart/2005/8/layout/chevron2"/>
    <dgm:cxn modelId="{7C73A30C-AFF2-4738-9234-C2F278296BCA}" type="presOf" srcId="{00E0732A-F1F1-4826-89C8-97659FED159F}" destId="{F1DEDBC6-7014-4AE5-877B-7DB4DB2025B4}" srcOrd="0" destOrd="0" presId="urn:microsoft.com/office/officeart/2005/8/layout/chevron2"/>
    <dgm:cxn modelId="{85E3DD36-81CE-4619-95E2-DA6437104BC7}" srcId="{FE8F2F16-1E09-4B91-B730-7B8CE7E65D3F}" destId="{93DBB77D-2CB5-4021-ACA0-5821792213E2}" srcOrd="0" destOrd="0" parTransId="{BE808E11-AB1C-4AA1-AF31-F4E16F3142A8}" sibTransId="{43FB7187-8C2D-43B6-8121-C607B8085EE9}"/>
    <dgm:cxn modelId="{F98A7AC2-EFAA-4B5D-96BC-A0F4A829624D}" type="presOf" srcId="{FE8F2F16-1E09-4B91-B730-7B8CE7E65D3F}" destId="{0EE92F17-53E5-4B8E-A3ED-B37167CA9E97}" srcOrd="0" destOrd="0" presId="urn:microsoft.com/office/officeart/2005/8/layout/chevron2"/>
    <dgm:cxn modelId="{45FEEC19-929F-479A-B8EC-9FFE2245BEF7}" srcId="{ECB21722-9AA4-4054-923F-3C4E77A8C173}" destId="{FE8F2F16-1E09-4B91-B730-7B8CE7E65D3F}" srcOrd="3" destOrd="0" parTransId="{01B35ED5-2EC5-493B-B7E1-036F1774753D}" sibTransId="{A1260A04-AA0B-47ED-A3DB-8112A654E472}"/>
    <dgm:cxn modelId="{C6365B95-13E6-467E-943D-7EC60D3547E9}" type="presOf" srcId="{1938D39C-21D3-4171-A79E-CE301A20C2E6}" destId="{0B41EAE2-2A72-43EA-B519-44B1FA1F0372}" srcOrd="0" destOrd="0" presId="urn:microsoft.com/office/officeart/2005/8/layout/chevron2"/>
    <dgm:cxn modelId="{B78C4299-1DB5-402E-901C-6654ECAD6529}" type="presOf" srcId="{A20FB2A0-7AB9-4C70-AA0E-C4D6E77FF75C}" destId="{3928AC6F-0926-4BCB-913C-4586BE06721C}" srcOrd="0" destOrd="0" presId="urn:microsoft.com/office/officeart/2005/8/layout/chevron2"/>
    <dgm:cxn modelId="{BAB4797F-A0AD-4256-99DF-6BC28CED8440}" type="presOf" srcId="{BD5D729A-B8C9-4954-896C-40286181EF7B}" destId="{4C10DFBF-AA2C-49F6-88BB-975822281703}" srcOrd="0" destOrd="0" presId="urn:microsoft.com/office/officeart/2005/8/layout/chevron2"/>
    <dgm:cxn modelId="{147F39E1-D81A-4394-95BD-74F483B120CB}" srcId="{BD5D729A-B8C9-4954-896C-40286181EF7B}" destId="{00E0732A-F1F1-4826-89C8-97659FED159F}" srcOrd="0" destOrd="0" parTransId="{C613E660-C458-43B2-8ADA-59E55CE13DC3}" sibTransId="{5149D799-F9A2-4677-9215-D77FA7624ACA}"/>
    <dgm:cxn modelId="{8086300D-C13B-4AF6-AF79-BD732B42EEF7}" srcId="{ECB21722-9AA4-4054-923F-3C4E77A8C173}" destId="{064912F8-1280-43F0-94F2-023683F06E28}" srcOrd="1" destOrd="0" parTransId="{55D1C427-1A5B-4EFB-BA7B-4AD130AD8731}" sibTransId="{507C1254-0FA9-46F4-A19B-C5E52F738A30}"/>
    <dgm:cxn modelId="{0C60E6F9-731C-4985-BB50-8261A6DF9889}" type="presOf" srcId="{7832AA96-5B4B-45F0-968C-DDB87F930A3C}" destId="{C799165B-EFE0-4A50-A490-0EA386F996C4}" srcOrd="0" destOrd="0" presId="urn:microsoft.com/office/officeart/2005/8/layout/chevron2"/>
    <dgm:cxn modelId="{3C7C4281-E667-444D-AAB0-EBD0C32C121D}" type="presParOf" srcId="{C0F0FF7A-A76B-4097-81A8-A39691DCEE2B}" destId="{A4BA23DF-FB82-44B8-B846-054AF8665D02}" srcOrd="0" destOrd="0" presId="urn:microsoft.com/office/officeart/2005/8/layout/chevron2"/>
    <dgm:cxn modelId="{E2A33370-914E-4868-9DB1-C6ED63D4677C}" type="presParOf" srcId="{A4BA23DF-FB82-44B8-B846-054AF8665D02}" destId="{4C10DFBF-AA2C-49F6-88BB-975822281703}" srcOrd="0" destOrd="0" presId="urn:microsoft.com/office/officeart/2005/8/layout/chevron2"/>
    <dgm:cxn modelId="{5ACF8A51-CAC9-4D26-AFBD-F21863D93907}" type="presParOf" srcId="{A4BA23DF-FB82-44B8-B846-054AF8665D02}" destId="{F1DEDBC6-7014-4AE5-877B-7DB4DB2025B4}" srcOrd="1" destOrd="0" presId="urn:microsoft.com/office/officeart/2005/8/layout/chevron2"/>
    <dgm:cxn modelId="{72B32368-1228-4CA7-BDB2-CAFD9773ECF5}" type="presParOf" srcId="{C0F0FF7A-A76B-4097-81A8-A39691DCEE2B}" destId="{6F960E83-3ABE-40C3-B8C4-291A3A02EC04}" srcOrd="1" destOrd="0" presId="urn:microsoft.com/office/officeart/2005/8/layout/chevron2"/>
    <dgm:cxn modelId="{DCEF6DF3-69F8-4633-BA31-0A62BCB40A9F}" type="presParOf" srcId="{C0F0FF7A-A76B-4097-81A8-A39691DCEE2B}" destId="{80EE47E1-834C-45AB-92E9-A97B5374A335}" srcOrd="2" destOrd="0" presId="urn:microsoft.com/office/officeart/2005/8/layout/chevron2"/>
    <dgm:cxn modelId="{23C62802-D479-40BC-98D1-F131FA713CF1}" type="presParOf" srcId="{80EE47E1-834C-45AB-92E9-A97B5374A335}" destId="{E426BE59-6A9D-4E4B-AB12-BB4654FA6B15}" srcOrd="0" destOrd="0" presId="urn:microsoft.com/office/officeart/2005/8/layout/chevron2"/>
    <dgm:cxn modelId="{1788CD00-2CEC-4BFE-BF2E-49A5C531373D}" type="presParOf" srcId="{80EE47E1-834C-45AB-92E9-A97B5374A335}" destId="{3928AC6F-0926-4BCB-913C-4586BE06721C}" srcOrd="1" destOrd="0" presId="urn:microsoft.com/office/officeart/2005/8/layout/chevron2"/>
    <dgm:cxn modelId="{DE497041-1F35-42D9-9F05-98ADF048FD24}" type="presParOf" srcId="{C0F0FF7A-A76B-4097-81A8-A39691DCEE2B}" destId="{7AA86310-520A-42E8-B42B-076167A40846}" srcOrd="3" destOrd="0" presId="urn:microsoft.com/office/officeart/2005/8/layout/chevron2"/>
    <dgm:cxn modelId="{7F19373D-671C-4059-A875-38FB9430372A}" type="presParOf" srcId="{C0F0FF7A-A76B-4097-81A8-A39691DCEE2B}" destId="{9BFD0009-36EB-45D1-A4AB-E605C4EDA829}" srcOrd="4" destOrd="0" presId="urn:microsoft.com/office/officeart/2005/8/layout/chevron2"/>
    <dgm:cxn modelId="{B1BD9F67-DD94-4FA6-8DC1-D161D08BF287}" type="presParOf" srcId="{9BFD0009-36EB-45D1-A4AB-E605C4EDA829}" destId="{C799165B-EFE0-4A50-A490-0EA386F996C4}" srcOrd="0" destOrd="0" presId="urn:microsoft.com/office/officeart/2005/8/layout/chevron2"/>
    <dgm:cxn modelId="{D5FC7D4F-F09A-4A1E-8C5C-C13DE56EA3BE}" type="presParOf" srcId="{9BFD0009-36EB-45D1-A4AB-E605C4EDA829}" destId="{0B41EAE2-2A72-43EA-B519-44B1FA1F0372}" srcOrd="1" destOrd="0" presId="urn:microsoft.com/office/officeart/2005/8/layout/chevron2"/>
    <dgm:cxn modelId="{7A5A7336-B3B0-424A-8176-6484AD15FC62}" type="presParOf" srcId="{C0F0FF7A-A76B-4097-81A8-A39691DCEE2B}" destId="{3F7CED48-54B0-4E6A-A302-EF9B667A4C3B}" srcOrd="5" destOrd="0" presId="urn:microsoft.com/office/officeart/2005/8/layout/chevron2"/>
    <dgm:cxn modelId="{66F6309A-EE4C-4A8F-8AB2-BF924A99D006}" type="presParOf" srcId="{C0F0FF7A-A76B-4097-81A8-A39691DCEE2B}" destId="{68D5FBCD-0B7A-491E-B8EF-06A8E44A710F}" srcOrd="6" destOrd="0" presId="urn:microsoft.com/office/officeart/2005/8/layout/chevron2"/>
    <dgm:cxn modelId="{E0EC286E-F020-4B39-927C-365DDEF7004A}" type="presParOf" srcId="{68D5FBCD-0B7A-491E-B8EF-06A8E44A710F}" destId="{0EE92F17-53E5-4B8E-A3ED-B37167CA9E97}" srcOrd="0" destOrd="0" presId="urn:microsoft.com/office/officeart/2005/8/layout/chevron2"/>
    <dgm:cxn modelId="{B09723F3-9D0F-45A8-8294-9D8588BA0DCF}" type="presParOf" srcId="{68D5FBCD-0B7A-491E-B8EF-06A8E44A710F}" destId="{99C930DD-2467-4EC9-ADB6-AAECC06BCD8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F45E0-9575-4189-9AF5-C93433FDAB2A}">
      <dsp:nvSpPr>
        <dsp:cNvPr id="0" name=""/>
        <dsp:cNvSpPr/>
      </dsp:nvSpPr>
      <dsp:spPr>
        <a:xfrm>
          <a:off x="0" y="0"/>
          <a:ext cx="4763667" cy="112086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a:t>Input</a:t>
          </a:r>
        </a:p>
        <a:p>
          <a:pPr marL="57150" lvl="1" indent="-57150" algn="l" defTabSz="488950">
            <a:lnSpc>
              <a:spcPct val="90000"/>
            </a:lnSpc>
            <a:spcBef>
              <a:spcPct val="0"/>
            </a:spcBef>
            <a:spcAft>
              <a:spcPct val="15000"/>
            </a:spcAft>
            <a:buChar char="••"/>
          </a:pPr>
          <a:r>
            <a:rPr lang="en-US" sz="1100" kern="1200" dirty="0"/>
            <a:t>Question:</a:t>
          </a:r>
        </a:p>
        <a:p>
          <a:pPr marL="114300" lvl="2" indent="-57150" algn="l" defTabSz="488950">
            <a:lnSpc>
              <a:spcPct val="90000"/>
            </a:lnSpc>
            <a:spcBef>
              <a:spcPct val="0"/>
            </a:spcBef>
            <a:spcAft>
              <a:spcPct val="15000"/>
            </a:spcAft>
            <a:buChar char="••"/>
          </a:pPr>
          <a:r>
            <a:rPr lang="en-US" sz="1100" kern="1200" dirty="0"/>
            <a:t>What’s my name ?</a:t>
          </a:r>
        </a:p>
        <a:p>
          <a:pPr marL="57150" lvl="1" indent="-57150" algn="l" defTabSz="488950">
            <a:lnSpc>
              <a:spcPct val="90000"/>
            </a:lnSpc>
            <a:spcBef>
              <a:spcPct val="0"/>
            </a:spcBef>
            <a:spcAft>
              <a:spcPct val="15000"/>
            </a:spcAft>
            <a:buChar char="••"/>
          </a:pPr>
          <a:r>
            <a:rPr lang="en-US" sz="1100" kern="1200" dirty="0"/>
            <a:t>Context</a:t>
          </a:r>
        </a:p>
        <a:p>
          <a:pPr marL="114300" lvl="2" indent="-57150" algn="l" defTabSz="488950">
            <a:lnSpc>
              <a:spcPct val="90000"/>
            </a:lnSpc>
            <a:spcBef>
              <a:spcPct val="0"/>
            </a:spcBef>
            <a:spcAft>
              <a:spcPct val="15000"/>
            </a:spcAft>
            <a:buChar char="••"/>
          </a:pPr>
          <a:r>
            <a:rPr lang="en-US" sz="1100" kern="1200" dirty="0"/>
            <a:t>My name is Mr. X and live in Cairo. </a:t>
          </a:r>
        </a:p>
      </dsp:txBody>
      <dsp:txXfrm>
        <a:off x="32829" y="32829"/>
        <a:ext cx="3554169" cy="1055205"/>
      </dsp:txXfrm>
    </dsp:sp>
    <dsp:sp modelId="{A3234203-9564-4B6B-B36F-C038C8086915}">
      <dsp:nvSpPr>
        <dsp:cNvPr id="0" name=""/>
        <dsp:cNvSpPr/>
      </dsp:nvSpPr>
      <dsp:spPr>
        <a:xfrm>
          <a:off x="420323" y="1307673"/>
          <a:ext cx="4763667" cy="1120863"/>
        </a:xfrm>
        <a:prstGeom prst="roundRect">
          <a:avLst>
            <a:gd name="adj" fmla="val 10000"/>
          </a:avLst>
        </a:prstGeom>
        <a:solidFill>
          <a:schemeClr val="accent2">
            <a:hueOff val="883628"/>
            <a:satOff val="-18552"/>
            <a:lumOff val="-66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a:t>Question Answering Model</a:t>
          </a:r>
        </a:p>
      </dsp:txBody>
      <dsp:txXfrm>
        <a:off x="453152" y="1340502"/>
        <a:ext cx="3549125" cy="1055205"/>
      </dsp:txXfrm>
    </dsp:sp>
    <dsp:sp modelId="{3437FA66-CD4C-4CE1-B3E3-BEF0E8637741}">
      <dsp:nvSpPr>
        <dsp:cNvPr id="0" name=""/>
        <dsp:cNvSpPr/>
      </dsp:nvSpPr>
      <dsp:spPr>
        <a:xfrm>
          <a:off x="840647" y="2615346"/>
          <a:ext cx="4763667" cy="1120863"/>
        </a:xfrm>
        <a:prstGeom prst="roundRect">
          <a:avLst>
            <a:gd name="adj" fmla="val 10000"/>
          </a:avLst>
        </a:prstGeom>
        <a:solidFill>
          <a:schemeClr val="accent2">
            <a:hueOff val="1767255"/>
            <a:satOff val="-37104"/>
            <a:lumOff val="-133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a:t>Output</a:t>
          </a:r>
        </a:p>
        <a:p>
          <a:pPr marL="57150" lvl="1" indent="-57150" algn="l" defTabSz="488950">
            <a:lnSpc>
              <a:spcPct val="90000"/>
            </a:lnSpc>
            <a:spcBef>
              <a:spcPct val="0"/>
            </a:spcBef>
            <a:spcAft>
              <a:spcPct val="15000"/>
            </a:spcAft>
            <a:buChar char="••"/>
          </a:pPr>
          <a:r>
            <a:rPr lang="en-US" sz="1100" kern="1200" dirty="0"/>
            <a:t>Answer : </a:t>
          </a:r>
        </a:p>
        <a:p>
          <a:pPr marL="114300" lvl="2" indent="-57150" algn="l" defTabSz="488950">
            <a:lnSpc>
              <a:spcPct val="90000"/>
            </a:lnSpc>
            <a:spcBef>
              <a:spcPct val="0"/>
            </a:spcBef>
            <a:spcAft>
              <a:spcPct val="15000"/>
            </a:spcAft>
            <a:buChar char="••"/>
          </a:pPr>
          <a:r>
            <a:rPr lang="en-US" sz="1100" kern="1200" dirty="0"/>
            <a:t>Mr. X</a:t>
          </a:r>
        </a:p>
      </dsp:txBody>
      <dsp:txXfrm>
        <a:off x="873476" y="2648175"/>
        <a:ext cx="3549125" cy="1055205"/>
      </dsp:txXfrm>
    </dsp:sp>
    <dsp:sp modelId="{AE5CC711-F0B7-4AB4-8ECC-7132DB863934}">
      <dsp:nvSpPr>
        <dsp:cNvPr id="0" name=""/>
        <dsp:cNvSpPr/>
      </dsp:nvSpPr>
      <dsp:spPr>
        <a:xfrm>
          <a:off x="4035106" y="849987"/>
          <a:ext cx="728560" cy="728560"/>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endParaRPr lang="en-US" sz="3400" kern="1200"/>
        </a:p>
      </dsp:txBody>
      <dsp:txXfrm>
        <a:off x="4199032" y="849987"/>
        <a:ext cx="400708" cy="548241"/>
      </dsp:txXfrm>
    </dsp:sp>
    <dsp:sp modelId="{722AA381-845B-4AA4-9EB2-F00B6E8E2841}">
      <dsp:nvSpPr>
        <dsp:cNvPr id="0" name=""/>
        <dsp:cNvSpPr/>
      </dsp:nvSpPr>
      <dsp:spPr>
        <a:xfrm>
          <a:off x="4455430" y="2150188"/>
          <a:ext cx="728560" cy="728560"/>
        </a:xfrm>
        <a:prstGeom prst="downArrow">
          <a:avLst>
            <a:gd name="adj1" fmla="val 55000"/>
            <a:gd name="adj2" fmla="val 45000"/>
          </a:avLst>
        </a:prstGeom>
        <a:solidFill>
          <a:schemeClr val="accent2">
            <a:tint val="40000"/>
            <a:alpha val="90000"/>
            <a:hueOff val="1508245"/>
            <a:satOff val="-45228"/>
            <a:lumOff val="-3855"/>
            <a:alphaOff val="0"/>
          </a:schemeClr>
        </a:solidFill>
        <a:ln w="25400" cap="flat" cmpd="sng" algn="ctr">
          <a:solidFill>
            <a:schemeClr val="accent2">
              <a:tint val="40000"/>
              <a:alpha val="90000"/>
              <a:hueOff val="1508245"/>
              <a:satOff val="-45228"/>
              <a:lumOff val="-38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endParaRPr lang="en-US" sz="3400" kern="1200"/>
        </a:p>
      </dsp:txBody>
      <dsp:txXfrm>
        <a:off x="4619356" y="2150188"/>
        <a:ext cx="400708" cy="5482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E1152-23E2-40FC-9044-B3FBE27DFF9A}">
      <dsp:nvSpPr>
        <dsp:cNvPr id="0" name=""/>
        <dsp:cNvSpPr/>
      </dsp:nvSpPr>
      <dsp:spPr>
        <a:xfrm>
          <a:off x="0" y="295258"/>
          <a:ext cx="6096000" cy="1392300"/>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354076" rIns="47311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solidFill>
                <a:srgbClr val="235959"/>
              </a:solidFill>
            </a:rPr>
            <a:t>The model extracts the answer from a context. The context here could be a provided text, a table or even HTML! This is usually solved with BERT-like models</a:t>
          </a:r>
        </a:p>
      </dsp:txBody>
      <dsp:txXfrm>
        <a:off x="0" y="295258"/>
        <a:ext cx="6096000" cy="1392300"/>
      </dsp:txXfrm>
    </dsp:sp>
    <dsp:sp modelId="{2750C817-02A5-4D19-8C35-0D031DEC0EDC}">
      <dsp:nvSpPr>
        <dsp:cNvPr id="0" name=""/>
        <dsp:cNvSpPr/>
      </dsp:nvSpPr>
      <dsp:spPr>
        <a:xfrm>
          <a:off x="304800" y="44338"/>
          <a:ext cx="4267200" cy="501840"/>
        </a:xfrm>
        <a:prstGeom prst="roundRect">
          <a:avLst/>
        </a:prstGeom>
        <a:solidFill>
          <a:schemeClr val="bg1">
            <a:lumMod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755650">
            <a:lnSpc>
              <a:spcPct val="90000"/>
            </a:lnSpc>
            <a:spcBef>
              <a:spcPct val="0"/>
            </a:spcBef>
            <a:spcAft>
              <a:spcPct val="35000"/>
            </a:spcAft>
          </a:pPr>
          <a:r>
            <a:rPr lang="en-US" sz="1700" b="1" i="0" kern="1200" dirty="0"/>
            <a:t>Extractive QA</a:t>
          </a:r>
          <a:endParaRPr lang="en-US" sz="1700" kern="1200" dirty="0"/>
        </a:p>
      </dsp:txBody>
      <dsp:txXfrm>
        <a:off x="329298" y="68836"/>
        <a:ext cx="4218204" cy="452844"/>
      </dsp:txXfrm>
    </dsp:sp>
    <dsp:sp modelId="{F724ECF9-9682-4D0B-87A6-8ACE92C809CD}">
      <dsp:nvSpPr>
        <dsp:cNvPr id="0" name=""/>
        <dsp:cNvSpPr/>
      </dsp:nvSpPr>
      <dsp:spPr>
        <a:xfrm>
          <a:off x="0" y="2030278"/>
          <a:ext cx="6096000" cy="709537"/>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354076" rIns="47311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solidFill>
                <a:srgbClr val="235959"/>
              </a:solidFill>
            </a:rPr>
            <a:t>The model generates free text based on the context. </a:t>
          </a:r>
        </a:p>
      </dsp:txBody>
      <dsp:txXfrm>
        <a:off x="0" y="2030278"/>
        <a:ext cx="6096000" cy="709537"/>
      </dsp:txXfrm>
    </dsp:sp>
    <dsp:sp modelId="{91561D2E-456A-4F9B-AF35-BDE5FF708B03}">
      <dsp:nvSpPr>
        <dsp:cNvPr id="0" name=""/>
        <dsp:cNvSpPr/>
      </dsp:nvSpPr>
      <dsp:spPr>
        <a:xfrm>
          <a:off x="304800" y="1779358"/>
          <a:ext cx="4267200" cy="501840"/>
        </a:xfrm>
        <a:prstGeom prst="roundRect">
          <a:avLst/>
        </a:prstGeom>
        <a:solidFill>
          <a:srgbClr val="23595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755650">
            <a:lnSpc>
              <a:spcPct val="90000"/>
            </a:lnSpc>
            <a:spcBef>
              <a:spcPct val="0"/>
            </a:spcBef>
            <a:spcAft>
              <a:spcPct val="35000"/>
            </a:spcAft>
          </a:pPr>
          <a:r>
            <a:rPr lang="en-US" sz="1700" kern="1200" dirty="0"/>
            <a:t>Our system</a:t>
          </a:r>
        </a:p>
      </dsp:txBody>
      <dsp:txXfrm>
        <a:off x="329298" y="1803856"/>
        <a:ext cx="4218204" cy="452844"/>
      </dsp:txXfrm>
    </dsp:sp>
    <dsp:sp modelId="{FE524CAB-E1F2-466A-946C-38E88C798448}">
      <dsp:nvSpPr>
        <dsp:cNvPr id="0" name=""/>
        <dsp:cNvSpPr/>
      </dsp:nvSpPr>
      <dsp:spPr>
        <a:xfrm>
          <a:off x="0" y="3082536"/>
          <a:ext cx="6096000" cy="937125"/>
        </a:xfrm>
        <a:prstGeom prst="rect">
          <a:avLst/>
        </a:prstGeom>
        <a:no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354076" rIns="473117"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dirty="0">
              <a:solidFill>
                <a:srgbClr val="235959"/>
              </a:solidFill>
            </a:rPr>
            <a:t>In this case, no context is provided. The answer is completely generated by a model</a:t>
          </a:r>
          <a:endParaRPr lang="en-US" sz="1700" kern="1200" dirty="0">
            <a:solidFill>
              <a:srgbClr val="235959"/>
            </a:solidFill>
          </a:endParaRPr>
        </a:p>
      </dsp:txBody>
      <dsp:txXfrm>
        <a:off x="0" y="3082536"/>
        <a:ext cx="6096000" cy="937125"/>
      </dsp:txXfrm>
    </dsp:sp>
    <dsp:sp modelId="{489104D6-A029-4951-A5E8-D5C22F3A0E86}">
      <dsp:nvSpPr>
        <dsp:cNvPr id="0" name=""/>
        <dsp:cNvSpPr/>
      </dsp:nvSpPr>
      <dsp:spPr>
        <a:xfrm>
          <a:off x="304800" y="2831616"/>
          <a:ext cx="4267200" cy="501840"/>
        </a:xfrm>
        <a:prstGeom prst="roundRect">
          <a:avLst/>
        </a:prstGeom>
        <a:solidFill>
          <a:srgbClr val="23595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755650">
            <a:lnSpc>
              <a:spcPct val="90000"/>
            </a:lnSpc>
            <a:spcBef>
              <a:spcPct val="0"/>
            </a:spcBef>
            <a:spcAft>
              <a:spcPct val="35000"/>
            </a:spcAft>
          </a:pPr>
          <a:r>
            <a:rPr lang="en-US" sz="1700" b="1" i="0" kern="1200" dirty="0"/>
            <a:t>Closed Generative QA</a:t>
          </a:r>
          <a:endParaRPr lang="en-US" sz="1700" kern="1200" dirty="0">
            <a:solidFill>
              <a:srgbClr val="235959"/>
            </a:solidFill>
          </a:endParaRPr>
        </a:p>
      </dsp:txBody>
      <dsp:txXfrm>
        <a:off x="329298" y="2856114"/>
        <a:ext cx="4218204"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B4F88-7E2C-4EC0-973F-F8E7F845DD6C}">
      <dsp:nvSpPr>
        <dsp:cNvPr id="0" name=""/>
        <dsp:cNvSpPr/>
      </dsp:nvSpPr>
      <dsp:spPr>
        <a:xfrm>
          <a:off x="0" y="443519"/>
          <a:ext cx="7626928" cy="1368900"/>
        </a:xfrm>
        <a:prstGeom prst="roundRect">
          <a:avLst/>
        </a:prstGeom>
        <a:solidFill>
          <a:schemeClr val="accent3">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0" i="0" kern="1200"/>
            <a:t>RQ1: Which deep learning architecture among selected three performs well in detecting relevant and irrelevant answers in non-factoid QA? </a:t>
          </a:r>
          <a:endParaRPr lang="en-US" sz="2600" kern="1200"/>
        </a:p>
      </dsp:txBody>
      <dsp:txXfrm>
        <a:off x="66824" y="510343"/>
        <a:ext cx="7493280" cy="1235252"/>
      </dsp:txXfrm>
    </dsp:sp>
    <dsp:sp modelId="{EB033298-D470-4A8A-B4C6-5690625CBF29}">
      <dsp:nvSpPr>
        <dsp:cNvPr id="0" name=""/>
        <dsp:cNvSpPr/>
      </dsp:nvSpPr>
      <dsp:spPr>
        <a:xfrm>
          <a:off x="0" y="1887300"/>
          <a:ext cx="7626928" cy="1368900"/>
        </a:xfrm>
        <a:prstGeom prst="roundRect">
          <a:avLst/>
        </a:prstGeom>
        <a:solidFill>
          <a:schemeClr val="accent3">
            <a:shade val="50000"/>
            <a:hueOff val="-13556"/>
            <a:satOff val="13124"/>
            <a:lumOff val="248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0" i="0" kern="1200"/>
            <a:t>RQ2: Which deep learning architecture performs well in predicting partially relevant answers in non-factoid QA?  </a:t>
          </a:r>
        </a:p>
      </dsp:txBody>
      <dsp:txXfrm>
        <a:off x="66824" y="1954124"/>
        <a:ext cx="7493280" cy="1235252"/>
      </dsp:txXfrm>
    </dsp:sp>
    <dsp:sp modelId="{35D5E21B-A5B9-4041-91D3-51B16AB1E8D8}">
      <dsp:nvSpPr>
        <dsp:cNvPr id="0" name=""/>
        <dsp:cNvSpPr/>
      </dsp:nvSpPr>
      <dsp:spPr>
        <a:xfrm>
          <a:off x="0" y="3331080"/>
          <a:ext cx="7626928" cy="1368900"/>
        </a:xfrm>
        <a:prstGeom prst="roundRect">
          <a:avLst/>
        </a:prstGeom>
        <a:solidFill>
          <a:schemeClr val="accent3">
            <a:shade val="50000"/>
            <a:hueOff val="-13556"/>
            <a:satOff val="13124"/>
            <a:lumOff val="248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0" i="0" kern="1200"/>
            <a:t>RQ3: Which deep learning architecture performs well in identifying relevant and irrelevant answers in factoid QA? </a:t>
          </a:r>
        </a:p>
      </dsp:txBody>
      <dsp:txXfrm>
        <a:off x="66824" y="3397904"/>
        <a:ext cx="7493280" cy="12352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44C5C-8B50-45B7-A412-FFB2D4CB34A7}">
      <dsp:nvSpPr>
        <dsp:cNvPr id="0" name=""/>
        <dsp:cNvSpPr/>
      </dsp:nvSpPr>
      <dsp:spPr>
        <a:xfrm>
          <a:off x="326170" y="705750"/>
          <a:ext cx="1243999" cy="1243999"/>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FD69B24-A5E0-4C64-B424-E85C40F4E648}">
      <dsp:nvSpPr>
        <dsp:cNvPr id="0" name=""/>
        <dsp:cNvSpPr/>
      </dsp:nvSpPr>
      <dsp:spPr>
        <a:xfrm>
          <a:off x="948170" y="705750"/>
          <a:ext cx="6637192" cy="1243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0" bIns="17780" numCol="1" spcCol="1270" anchor="ctr" anchorCtr="0">
          <a:noAutofit/>
        </a:bodyPr>
        <a:lstStyle/>
        <a:p>
          <a:pPr lvl="0" algn="l" defTabSz="622300">
            <a:lnSpc>
              <a:spcPct val="90000"/>
            </a:lnSpc>
            <a:spcBef>
              <a:spcPct val="0"/>
            </a:spcBef>
            <a:spcAft>
              <a:spcPct val="35000"/>
            </a:spcAft>
          </a:pPr>
          <a:r>
            <a:rPr lang="en-US" sz="1400" b="0" i="0" kern="1200"/>
            <a:t>CNN, Long Short-Term Memory (LSTM) and Conventional Long Short-Term Memory (CLSTM). To increase the accuracy of corresponding models, they have used a few NLP techniques and data augmentation. </a:t>
          </a:r>
          <a:endParaRPr lang="en-US" sz="1400" kern="1200"/>
        </a:p>
      </dsp:txBody>
      <dsp:txXfrm>
        <a:off x="948170" y="705750"/>
        <a:ext cx="6637192" cy="1243999"/>
      </dsp:txXfrm>
    </dsp:sp>
    <dsp:sp modelId="{F6889CF0-C2EC-4B3C-A981-50BFCEECA22B}">
      <dsp:nvSpPr>
        <dsp:cNvPr id="0" name=""/>
        <dsp:cNvSpPr/>
      </dsp:nvSpPr>
      <dsp:spPr>
        <a:xfrm>
          <a:off x="326170" y="1949750"/>
          <a:ext cx="1243999" cy="1243999"/>
        </a:xfrm>
        <a:prstGeom prst="ellipse">
          <a:avLst/>
        </a:prstGeom>
        <a:solidFill>
          <a:schemeClr val="accent4">
            <a:alpha val="50000"/>
            <a:hueOff val="8597300"/>
            <a:satOff val="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6E2E620-2E3A-468F-8A05-7D6351B73455}">
      <dsp:nvSpPr>
        <dsp:cNvPr id="0" name=""/>
        <dsp:cNvSpPr/>
      </dsp:nvSpPr>
      <dsp:spPr>
        <a:xfrm>
          <a:off x="948170" y="1949750"/>
          <a:ext cx="6637192" cy="1243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0" bIns="17780" numCol="1" spcCol="1270" anchor="ctr" anchorCtr="0">
          <a:noAutofit/>
        </a:bodyPr>
        <a:lstStyle/>
        <a:p>
          <a:pPr lvl="0" algn="l" defTabSz="622300">
            <a:lnSpc>
              <a:spcPct val="90000"/>
            </a:lnSpc>
            <a:spcBef>
              <a:spcPct val="0"/>
            </a:spcBef>
            <a:spcAft>
              <a:spcPct val="35000"/>
            </a:spcAft>
          </a:pPr>
          <a:r>
            <a:rPr lang="en-US" sz="1400" b="0" i="0" kern="1200"/>
            <a:t>According to the results, the CLSTM model performed over CNN and LSTM in detecting irrelevant answers. </a:t>
          </a:r>
          <a:endParaRPr lang="en-US" sz="1400" kern="1200"/>
        </a:p>
      </dsp:txBody>
      <dsp:txXfrm>
        <a:off x="948170" y="1949750"/>
        <a:ext cx="6637192" cy="1243999"/>
      </dsp:txXfrm>
    </dsp:sp>
    <dsp:sp modelId="{67B25BE9-FFD9-4324-BA17-98BAB6E8D00E}">
      <dsp:nvSpPr>
        <dsp:cNvPr id="0" name=""/>
        <dsp:cNvSpPr/>
      </dsp:nvSpPr>
      <dsp:spPr>
        <a:xfrm>
          <a:off x="326170" y="3193749"/>
          <a:ext cx="1243999" cy="1243999"/>
        </a:xfrm>
        <a:prstGeom prst="ellipse">
          <a:avLst/>
        </a:prstGeom>
        <a:solidFill>
          <a:schemeClr val="accent4">
            <a:alpha val="50000"/>
            <a:hueOff val="17194600"/>
            <a:satOff val="0"/>
            <a:lumOff val="5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BEE3AA3-D0AF-4F52-9D85-6BA1A4411DEE}">
      <dsp:nvSpPr>
        <dsp:cNvPr id="0" name=""/>
        <dsp:cNvSpPr/>
      </dsp:nvSpPr>
      <dsp:spPr>
        <a:xfrm>
          <a:off x="948170" y="3193749"/>
          <a:ext cx="6637192" cy="1243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0" bIns="17780" numCol="1" spcCol="1270" anchor="ctr" anchorCtr="0">
          <a:noAutofit/>
        </a:bodyPr>
        <a:lstStyle/>
        <a:p>
          <a:pPr lvl="0" algn="l" defTabSz="622300">
            <a:lnSpc>
              <a:spcPct val="90000"/>
            </a:lnSpc>
            <a:spcBef>
              <a:spcPct val="0"/>
            </a:spcBef>
            <a:spcAft>
              <a:spcPct val="35000"/>
            </a:spcAft>
          </a:pPr>
          <a:r>
            <a:rPr lang="en-US" sz="1400" b="0" i="0" kern="1200"/>
            <a:t>Due to a lack of sufficient data, the findings achieved for response quality tagging for partially relevant answers in prior studies are likewise unsatisfactory. However, to avoid partially relevant replies disappearing from QA systems, they must be correctly identified. This study fills the gaps in the existing corpus of knowledge. Further, they studied the ability of the same deep learning models to detect partially relevant answers in non-factoid systems. </a:t>
          </a:r>
          <a:endParaRPr lang="en-US" sz="1400" kern="1200"/>
        </a:p>
      </dsp:txBody>
      <dsp:txXfrm>
        <a:off x="948170" y="3193749"/>
        <a:ext cx="6637192" cy="12439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44C5C-8B50-45B7-A412-FFB2D4CB34A7}">
      <dsp:nvSpPr>
        <dsp:cNvPr id="0" name=""/>
        <dsp:cNvSpPr/>
      </dsp:nvSpPr>
      <dsp:spPr>
        <a:xfrm>
          <a:off x="326170" y="705750"/>
          <a:ext cx="1243999" cy="1243999"/>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FD69B24-A5E0-4C64-B424-E85C40F4E648}">
      <dsp:nvSpPr>
        <dsp:cNvPr id="0" name=""/>
        <dsp:cNvSpPr/>
      </dsp:nvSpPr>
      <dsp:spPr>
        <a:xfrm>
          <a:off x="948170" y="705750"/>
          <a:ext cx="6637192" cy="1243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0" bIns="17780" numCol="1" spcCol="1270" anchor="ctr" anchorCtr="0">
          <a:noAutofit/>
        </a:bodyPr>
        <a:lstStyle/>
        <a:p>
          <a:pPr lvl="0" algn="l" defTabSz="622300">
            <a:lnSpc>
              <a:spcPct val="90000"/>
            </a:lnSpc>
            <a:spcBef>
              <a:spcPct val="0"/>
            </a:spcBef>
            <a:spcAft>
              <a:spcPct val="35000"/>
            </a:spcAft>
          </a:pPr>
          <a:r>
            <a:rPr lang="en-US" sz="1400" b="0" i="0" kern="1200" dirty="0"/>
            <a:t>These claims are supported by the Authors by the F1 score as matric for evaluating the models and choosing the model based on it. </a:t>
          </a:r>
          <a:endParaRPr lang="en-US" sz="1400" kern="1200" dirty="0"/>
        </a:p>
      </dsp:txBody>
      <dsp:txXfrm>
        <a:off x="948170" y="705750"/>
        <a:ext cx="6637192" cy="1243999"/>
      </dsp:txXfrm>
    </dsp:sp>
    <dsp:sp modelId="{F6889CF0-C2EC-4B3C-A981-50BFCEECA22B}">
      <dsp:nvSpPr>
        <dsp:cNvPr id="0" name=""/>
        <dsp:cNvSpPr/>
      </dsp:nvSpPr>
      <dsp:spPr>
        <a:xfrm>
          <a:off x="326170" y="1949750"/>
          <a:ext cx="1243999" cy="1243999"/>
        </a:xfrm>
        <a:prstGeom prst="ellipse">
          <a:avLst/>
        </a:prstGeom>
        <a:solidFill>
          <a:schemeClr val="accent4">
            <a:alpha val="50000"/>
            <a:hueOff val="8597300"/>
            <a:satOff val="0"/>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6E2E620-2E3A-468F-8A05-7D6351B73455}">
      <dsp:nvSpPr>
        <dsp:cNvPr id="0" name=""/>
        <dsp:cNvSpPr/>
      </dsp:nvSpPr>
      <dsp:spPr>
        <a:xfrm>
          <a:off x="948170" y="1949750"/>
          <a:ext cx="6637192" cy="1243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0" bIns="17780" numCol="1" spcCol="1270" anchor="ctr" anchorCtr="0">
          <a:noAutofit/>
        </a:bodyPr>
        <a:lstStyle/>
        <a:p>
          <a:pPr lvl="0" algn="l" defTabSz="622300">
            <a:lnSpc>
              <a:spcPct val="90000"/>
            </a:lnSpc>
            <a:spcBef>
              <a:spcPct val="0"/>
            </a:spcBef>
            <a:spcAft>
              <a:spcPct val="35000"/>
            </a:spcAft>
          </a:pPr>
          <a:r>
            <a:rPr lang="en-US" sz="1400" b="0" i="0" kern="1200" dirty="0"/>
            <a:t>We wanted to see other matrices like precision and recall so that it becomes more clear which part the model is missing  </a:t>
          </a:r>
          <a:endParaRPr lang="en-US" sz="1400" kern="1200" dirty="0"/>
        </a:p>
      </dsp:txBody>
      <dsp:txXfrm>
        <a:off x="948170" y="1949750"/>
        <a:ext cx="6637192" cy="1243999"/>
      </dsp:txXfrm>
    </dsp:sp>
    <dsp:sp modelId="{67B25BE9-FFD9-4324-BA17-98BAB6E8D00E}">
      <dsp:nvSpPr>
        <dsp:cNvPr id="0" name=""/>
        <dsp:cNvSpPr/>
      </dsp:nvSpPr>
      <dsp:spPr>
        <a:xfrm>
          <a:off x="326170" y="3193749"/>
          <a:ext cx="1243999" cy="1243999"/>
        </a:xfrm>
        <a:prstGeom prst="ellipse">
          <a:avLst/>
        </a:prstGeom>
        <a:solidFill>
          <a:schemeClr val="accent4">
            <a:alpha val="50000"/>
            <a:hueOff val="17194600"/>
            <a:satOff val="0"/>
            <a:lumOff val="5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BEE3AA3-D0AF-4F52-9D85-6BA1A4411DEE}">
      <dsp:nvSpPr>
        <dsp:cNvPr id="0" name=""/>
        <dsp:cNvSpPr/>
      </dsp:nvSpPr>
      <dsp:spPr>
        <a:xfrm>
          <a:off x="948170" y="3193749"/>
          <a:ext cx="6637192" cy="1243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0" bIns="17780" numCol="1" spcCol="1270" anchor="ctr" anchorCtr="0">
          <a:noAutofit/>
        </a:bodyPr>
        <a:lstStyle/>
        <a:p>
          <a:pPr lvl="0" algn="l" defTabSz="622300">
            <a:lnSpc>
              <a:spcPct val="90000"/>
            </a:lnSpc>
            <a:spcBef>
              <a:spcPct val="0"/>
            </a:spcBef>
            <a:spcAft>
              <a:spcPct val="35000"/>
            </a:spcAft>
          </a:pPr>
          <a:r>
            <a:rPr lang="en-US" sz="1400" b="0" i="0" kern="1200" dirty="0"/>
            <a:t>Getting the accurse of the system higher and making the model applied for other languages like Arabic  </a:t>
          </a:r>
          <a:endParaRPr lang="en-US" sz="1400" kern="1200" dirty="0"/>
        </a:p>
      </dsp:txBody>
      <dsp:txXfrm>
        <a:off x="948170" y="3193749"/>
        <a:ext cx="6637192" cy="12439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0DFBF-AA2C-49F6-88BB-975822281703}">
      <dsp:nvSpPr>
        <dsp:cNvPr id="0" name=""/>
        <dsp:cNvSpPr/>
      </dsp:nvSpPr>
      <dsp:spPr>
        <a:xfrm rot="5400000">
          <a:off x="-201896" y="202949"/>
          <a:ext cx="1345973" cy="942181"/>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a:t> Quality </a:t>
          </a:r>
          <a:endParaRPr lang="en-US" sz="1400" kern="1200" dirty="0"/>
        </a:p>
      </dsp:txBody>
      <dsp:txXfrm rot="-5400000">
        <a:off x="1" y="472144"/>
        <a:ext cx="942181" cy="403792"/>
      </dsp:txXfrm>
    </dsp:sp>
    <dsp:sp modelId="{F1DEDBC6-7014-4AE5-877B-7DB4DB2025B4}">
      <dsp:nvSpPr>
        <dsp:cNvPr id="0" name=""/>
        <dsp:cNvSpPr/>
      </dsp:nvSpPr>
      <dsp:spPr>
        <a:xfrm rot="5400000">
          <a:off x="3881471" y="-2938236"/>
          <a:ext cx="874882" cy="6753462"/>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b="0" i="0" kern="1200" dirty="0"/>
            <a:t>paper is a pure technically sound they showed the methods, results, and equations, and supported their claims with previous and current results but we cannot say it is a complete piece of work We wanted to see other matrices like precision and recall so that it becomes more aware which part the model is missing, Authors were honest about evaluating both the strengths  </a:t>
          </a:r>
        </a:p>
      </dsp:txBody>
      <dsp:txXfrm rot="-5400000">
        <a:off x="942181" y="43762"/>
        <a:ext cx="6710754" cy="789466"/>
      </dsp:txXfrm>
    </dsp:sp>
    <dsp:sp modelId="{E426BE59-6A9D-4E4B-AB12-BB4654FA6B15}">
      <dsp:nvSpPr>
        <dsp:cNvPr id="0" name=""/>
        <dsp:cNvSpPr/>
      </dsp:nvSpPr>
      <dsp:spPr>
        <a:xfrm rot="5400000">
          <a:off x="-201896" y="1403232"/>
          <a:ext cx="1345973" cy="942181"/>
        </a:xfrm>
        <a:prstGeom prst="chevron">
          <a:avLst/>
        </a:prstGeom>
        <a:solidFill>
          <a:schemeClr val="accent4">
            <a:hueOff val="5731534"/>
            <a:satOff val="0"/>
            <a:lumOff val="1699"/>
            <a:alphaOff val="0"/>
          </a:schemeClr>
        </a:solidFill>
        <a:ln w="25400" cap="flat" cmpd="sng" algn="ctr">
          <a:solidFill>
            <a:schemeClr val="accent4">
              <a:hueOff val="5731534"/>
              <a:satOff val="0"/>
              <a:lumOff val="16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i="0" kern="1200" dirty="0"/>
            <a:t> Clarity   </a:t>
          </a:r>
        </a:p>
      </dsp:txBody>
      <dsp:txXfrm rot="-5400000">
        <a:off x="1" y="1672427"/>
        <a:ext cx="942181" cy="403792"/>
      </dsp:txXfrm>
    </dsp:sp>
    <dsp:sp modelId="{3928AC6F-0926-4BCB-913C-4586BE06721C}">
      <dsp:nvSpPr>
        <dsp:cNvPr id="0" name=""/>
        <dsp:cNvSpPr/>
      </dsp:nvSpPr>
      <dsp:spPr>
        <a:xfrm rot="5400000">
          <a:off x="3881471" y="-1737953"/>
          <a:ext cx="874882" cy="6753462"/>
        </a:xfrm>
        <a:prstGeom prst="round2SameRect">
          <a:avLst/>
        </a:prstGeom>
        <a:solidFill>
          <a:schemeClr val="lt1">
            <a:alpha val="90000"/>
            <a:hueOff val="0"/>
            <a:satOff val="0"/>
            <a:lumOff val="0"/>
            <a:alphaOff val="0"/>
          </a:schemeClr>
        </a:solidFill>
        <a:ln w="25400" cap="flat" cmpd="sng" algn="ctr">
          <a:solidFill>
            <a:schemeClr val="accent4">
              <a:hueOff val="5731534"/>
              <a:satOff val="0"/>
              <a:lumOff val="16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b="0" i="0" kern="1200" dirty="0"/>
            <a:t>Paper is explained I a truly understandable language and organized very well they set the questions and answered them. </a:t>
          </a:r>
        </a:p>
      </dsp:txBody>
      <dsp:txXfrm rot="-5400000">
        <a:off x="942181" y="1244045"/>
        <a:ext cx="6710754" cy="789466"/>
      </dsp:txXfrm>
    </dsp:sp>
    <dsp:sp modelId="{C799165B-EFE0-4A50-A490-0EA386F996C4}">
      <dsp:nvSpPr>
        <dsp:cNvPr id="0" name=""/>
        <dsp:cNvSpPr/>
      </dsp:nvSpPr>
      <dsp:spPr>
        <a:xfrm rot="5400000">
          <a:off x="-201896" y="2603515"/>
          <a:ext cx="1345973" cy="942181"/>
        </a:xfrm>
        <a:prstGeom prst="chevron">
          <a:avLst/>
        </a:prstGeom>
        <a:solidFill>
          <a:schemeClr val="accent4">
            <a:hueOff val="11463067"/>
            <a:satOff val="0"/>
            <a:lumOff val="3399"/>
            <a:alphaOff val="0"/>
          </a:schemeClr>
        </a:solidFill>
        <a:ln w="25400" cap="flat" cmpd="sng" algn="ctr">
          <a:solidFill>
            <a:schemeClr val="accent4">
              <a:hueOff val="11463067"/>
              <a:satOff val="0"/>
              <a:lumOff val="33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i="0" kern="1200" dirty="0"/>
            <a:t> Originality </a:t>
          </a:r>
        </a:p>
      </dsp:txBody>
      <dsp:txXfrm rot="-5400000">
        <a:off x="1" y="2872710"/>
        <a:ext cx="942181" cy="403792"/>
      </dsp:txXfrm>
    </dsp:sp>
    <dsp:sp modelId="{0B41EAE2-2A72-43EA-B519-44B1FA1F0372}">
      <dsp:nvSpPr>
        <dsp:cNvPr id="0" name=""/>
        <dsp:cNvSpPr/>
      </dsp:nvSpPr>
      <dsp:spPr>
        <a:xfrm rot="5400000">
          <a:off x="3881471" y="-537670"/>
          <a:ext cx="874882" cy="6753462"/>
        </a:xfrm>
        <a:prstGeom prst="round2SameRect">
          <a:avLst/>
        </a:prstGeom>
        <a:solidFill>
          <a:schemeClr val="lt1">
            <a:alpha val="90000"/>
            <a:hueOff val="0"/>
            <a:satOff val="0"/>
            <a:lumOff val="0"/>
            <a:alphaOff val="0"/>
          </a:schemeClr>
        </a:solidFill>
        <a:ln w="25400" cap="flat" cmpd="sng" algn="ctr">
          <a:solidFill>
            <a:schemeClr val="accent4">
              <a:hueOff val="11463067"/>
              <a:satOff val="0"/>
              <a:lumOff val="33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b="0" i="0" kern="1200" dirty="0"/>
            <a:t>The problem approach is not new, they obtained in a detailed way the familiar previous techniques and mentioned the papers and explained the differences. </a:t>
          </a:r>
        </a:p>
      </dsp:txBody>
      <dsp:txXfrm rot="-5400000">
        <a:off x="942181" y="2444328"/>
        <a:ext cx="6710754" cy="789466"/>
      </dsp:txXfrm>
    </dsp:sp>
    <dsp:sp modelId="{0EE92F17-53E5-4B8E-A3ED-B37167CA9E97}">
      <dsp:nvSpPr>
        <dsp:cNvPr id="0" name=""/>
        <dsp:cNvSpPr/>
      </dsp:nvSpPr>
      <dsp:spPr>
        <a:xfrm rot="5400000">
          <a:off x="-201896" y="3803798"/>
          <a:ext cx="1345973" cy="942181"/>
        </a:xfrm>
        <a:prstGeom prst="chevron">
          <a:avLst/>
        </a:prstGeom>
        <a:solidFill>
          <a:schemeClr val="accent4">
            <a:hueOff val="17194600"/>
            <a:satOff val="0"/>
            <a:lumOff val="5098"/>
            <a:alphaOff val="0"/>
          </a:schemeClr>
        </a:solidFill>
        <a:ln w="25400" cap="flat" cmpd="sng" algn="ctr">
          <a:solidFill>
            <a:schemeClr val="accent4">
              <a:hueOff val="17194600"/>
              <a:satOff val="0"/>
              <a:lumOff val="50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i="0" kern="1200" dirty="0"/>
            <a:t> Significance  </a:t>
          </a:r>
        </a:p>
      </dsp:txBody>
      <dsp:txXfrm rot="-5400000">
        <a:off x="1" y="4072993"/>
        <a:ext cx="942181" cy="403792"/>
      </dsp:txXfrm>
    </dsp:sp>
    <dsp:sp modelId="{99C930DD-2467-4EC9-ADB6-AAECC06BCD8F}">
      <dsp:nvSpPr>
        <dsp:cNvPr id="0" name=""/>
        <dsp:cNvSpPr/>
      </dsp:nvSpPr>
      <dsp:spPr>
        <a:xfrm rot="5400000">
          <a:off x="3881471" y="662612"/>
          <a:ext cx="874882" cy="6753462"/>
        </a:xfrm>
        <a:prstGeom prst="round2SameRect">
          <a:avLst/>
        </a:prstGeom>
        <a:solidFill>
          <a:schemeClr val="lt1">
            <a:alpha val="90000"/>
            <a:hueOff val="0"/>
            <a:satOff val="0"/>
            <a:lumOff val="0"/>
            <a:alphaOff val="0"/>
          </a:schemeClr>
        </a:solidFill>
        <a:ln w="25400" cap="flat" cmpd="sng" algn="ctr">
          <a:solidFill>
            <a:schemeClr val="accent4">
              <a:hueOff val="17194600"/>
              <a:satOff val="0"/>
              <a:lumOff val="50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b="0" i="0" kern="1200" dirty="0"/>
            <a:t>From our point of view the results are important and addressed the problem in a better way than previous research in their unique way of conclusion. </a:t>
          </a:r>
        </a:p>
      </dsp:txBody>
      <dsp:txXfrm rot="-5400000">
        <a:off x="942181" y="3644610"/>
        <a:ext cx="6710754" cy="78946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1494081-45DD-4FE7-9FC6-F1662B634B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4B98C4BB-9763-4A1E-B6D5-65291F2FA0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13FE91-581E-4727-AD6B-2D9F9DFD7683}" type="datetimeFigureOut">
              <a:rPr lang="en-US" smtClean="0"/>
              <a:t>7/3/2022</a:t>
            </a:fld>
            <a:endParaRPr lang="en-US"/>
          </a:p>
        </p:txBody>
      </p:sp>
      <p:sp>
        <p:nvSpPr>
          <p:cNvPr id="4" name="Footer Placeholder 3">
            <a:extLst>
              <a:ext uri="{FF2B5EF4-FFF2-40B4-BE49-F238E27FC236}">
                <a16:creationId xmlns:a16="http://schemas.microsoft.com/office/drawing/2014/main" xmlns="" id="{57A4E5F4-1900-4B8A-A784-9D18A5B384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5" name="Slide Number Placeholder 4">
            <a:extLst>
              <a:ext uri="{FF2B5EF4-FFF2-40B4-BE49-F238E27FC236}">
                <a16:creationId xmlns:a16="http://schemas.microsoft.com/office/drawing/2014/main" xmlns="" id="{FCC40AD7-C58E-4A43-B596-E3903F2DBE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32C1AE-61BC-4BD5-B12C-88FA785E55D6}" type="slidenum">
              <a:rPr lang="en-US" smtClean="0"/>
              <a:t>‹#›</a:t>
            </a:fld>
            <a:endParaRPr lang="en-US"/>
          </a:p>
        </p:txBody>
      </p:sp>
    </p:spTree>
    <p:extLst>
      <p:ext uri="{BB962C8B-B14F-4D97-AF65-F5344CB8AC3E}">
        <p14:creationId xmlns:p14="http://schemas.microsoft.com/office/powerpoint/2010/main" val="11351401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16663509"/>
      </p:ext>
    </p:extLst>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3da1a43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3da1a43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167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63da1a4385_0_16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63da1a4385_0_16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4634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91267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1688" y="214825"/>
            <a:ext cx="40671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5200"/>
              <a:buNone/>
              <a:defRPr sz="48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1265900" y="2148250"/>
            <a:ext cx="2418600" cy="47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2951" y="344146"/>
            <a:ext cx="5056500" cy="84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accent2"/>
                </a:solidFill>
              </a:defRPr>
            </a:lvl1pPr>
            <a:lvl2pPr lvl="1" rtl="0">
              <a:spcBef>
                <a:spcPts val="0"/>
              </a:spcBef>
              <a:spcAft>
                <a:spcPts val="0"/>
              </a:spcAft>
              <a:buNone/>
              <a:defRPr sz="3600">
                <a:solidFill>
                  <a:schemeClr val="accent2"/>
                </a:solidFill>
              </a:defRPr>
            </a:lvl2pPr>
            <a:lvl3pPr lvl="2" rtl="0">
              <a:spcBef>
                <a:spcPts val="0"/>
              </a:spcBef>
              <a:spcAft>
                <a:spcPts val="0"/>
              </a:spcAft>
              <a:buNone/>
              <a:defRPr sz="3600">
                <a:solidFill>
                  <a:schemeClr val="accent2"/>
                </a:solidFill>
              </a:defRPr>
            </a:lvl3pPr>
            <a:lvl4pPr lvl="3" rtl="0">
              <a:spcBef>
                <a:spcPts val="0"/>
              </a:spcBef>
              <a:spcAft>
                <a:spcPts val="0"/>
              </a:spcAft>
              <a:buNone/>
              <a:defRPr sz="3600">
                <a:solidFill>
                  <a:schemeClr val="accent2"/>
                </a:solidFill>
              </a:defRPr>
            </a:lvl4pPr>
            <a:lvl5pPr lvl="4" rtl="0">
              <a:spcBef>
                <a:spcPts val="0"/>
              </a:spcBef>
              <a:spcAft>
                <a:spcPts val="0"/>
              </a:spcAft>
              <a:buNone/>
              <a:defRPr sz="3600">
                <a:solidFill>
                  <a:schemeClr val="accent2"/>
                </a:solidFill>
              </a:defRPr>
            </a:lvl5pPr>
            <a:lvl6pPr lvl="5" rtl="0">
              <a:spcBef>
                <a:spcPts val="0"/>
              </a:spcBef>
              <a:spcAft>
                <a:spcPts val="0"/>
              </a:spcAft>
              <a:buNone/>
              <a:defRPr sz="3600">
                <a:solidFill>
                  <a:schemeClr val="accent2"/>
                </a:solidFill>
              </a:defRPr>
            </a:lvl6pPr>
            <a:lvl7pPr lvl="6" rtl="0">
              <a:spcBef>
                <a:spcPts val="0"/>
              </a:spcBef>
              <a:spcAft>
                <a:spcPts val="0"/>
              </a:spcAft>
              <a:buNone/>
              <a:defRPr sz="3600">
                <a:solidFill>
                  <a:schemeClr val="accent2"/>
                </a:solidFill>
              </a:defRPr>
            </a:lvl7pPr>
            <a:lvl8pPr lvl="7" rtl="0">
              <a:spcBef>
                <a:spcPts val="0"/>
              </a:spcBef>
              <a:spcAft>
                <a:spcPts val="0"/>
              </a:spcAft>
              <a:buNone/>
              <a:defRPr sz="3600">
                <a:solidFill>
                  <a:schemeClr val="accent2"/>
                </a:solidFill>
              </a:defRPr>
            </a:lvl8pPr>
            <a:lvl9pPr lvl="8" rtl="0">
              <a:spcBef>
                <a:spcPts val="0"/>
              </a:spcBef>
              <a:spcAft>
                <a:spcPts val="0"/>
              </a:spcAft>
              <a:buNone/>
              <a:defRPr sz="3600">
                <a:solidFill>
                  <a:schemeClr val="accent2"/>
                </a:solidFill>
              </a:defRPr>
            </a:lvl9pPr>
          </a:lstStyle>
          <a:p>
            <a:endParaRPr/>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8"/>
          <p:cNvSpPr txBox="1">
            <a:spLocks noGrp="1"/>
          </p:cNvSpPr>
          <p:nvPr>
            <p:ph type="subTitle" idx="1"/>
          </p:nvPr>
        </p:nvSpPr>
        <p:spPr>
          <a:xfrm flipH="1">
            <a:off x="546575" y="2518225"/>
            <a:ext cx="8050800" cy="188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434343"/>
              </a:buClr>
              <a:buSzPts val="1200"/>
              <a:buFont typeface="Raleway"/>
              <a:buAutoNum type="arabicPeriod"/>
              <a:defRPr sz="1200"/>
            </a:lvl1pPr>
            <a:lvl2pPr lvl="1" algn="ctr" rtl="0">
              <a:lnSpc>
                <a:spcPct val="100000"/>
              </a:lnSpc>
              <a:spcBef>
                <a:spcPts val="0"/>
              </a:spcBef>
              <a:spcAft>
                <a:spcPts val="0"/>
              </a:spcAft>
              <a:buClr>
                <a:srgbClr val="434343"/>
              </a:buClr>
              <a:buSzPts val="1200"/>
              <a:buFont typeface="Roboto Condensed Light"/>
              <a:buAutoNum type="alphaLcPeriod"/>
              <a:defRPr sz="1200"/>
            </a:lvl2pPr>
            <a:lvl3pPr lvl="2" algn="ctr" rtl="0">
              <a:lnSpc>
                <a:spcPct val="100000"/>
              </a:lnSpc>
              <a:spcBef>
                <a:spcPts val="0"/>
              </a:spcBef>
              <a:spcAft>
                <a:spcPts val="0"/>
              </a:spcAft>
              <a:buClr>
                <a:srgbClr val="434343"/>
              </a:buClr>
              <a:buSzPts val="1200"/>
              <a:buFont typeface="Roboto Condensed Light"/>
              <a:buAutoNum type="romanLcPeriod"/>
              <a:defRPr sz="1200"/>
            </a:lvl3pPr>
            <a:lvl4pPr lvl="3" algn="ctr" rtl="0">
              <a:lnSpc>
                <a:spcPct val="100000"/>
              </a:lnSpc>
              <a:spcBef>
                <a:spcPts val="0"/>
              </a:spcBef>
              <a:spcAft>
                <a:spcPts val="0"/>
              </a:spcAft>
              <a:buClr>
                <a:srgbClr val="434343"/>
              </a:buClr>
              <a:buSzPts val="1200"/>
              <a:buFont typeface="Roboto Condensed Light"/>
              <a:buAutoNum type="arabicPeriod"/>
              <a:defRPr sz="1200"/>
            </a:lvl4pPr>
            <a:lvl5pPr lvl="4" algn="ctr" rtl="0">
              <a:lnSpc>
                <a:spcPct val="100000"/>
              </a:lnSpc>
              <a:spcBef>
                <a:spcPts val="0"/>
              </a:spcBef>
              <a:spcAft>
                <a:spcPts val="0"/>
              </a:spcAft>
              <a:buClr>
                <a:srgbClr val="434343"/>
              </a:buClr>
              <a:buSzPts val="1200"/>
              <a:buFont typeface="Roboto Condensed Light"/>
              <a:buAutoNum type="alphaLcPeriod"/>
              <a:defRPr sz="1200"/>
            </a:lvl5pPr>
            <a:lvl6pPr lvl="5" algn="ctr" rtl="0">
              <a:lnSpc>
                <a:spcPct val="100000"/>
              </a:lnSpc>
              <a:spcBef>
                <a:spcPts val="0"/>
              </a:spcBef>
              <a:spcAft>
                <a:spcPts val="0"/>
              </a:spcAft>
              <a:buClr>
                <a:srgbClr val="434343"/>
              </a:buClr>
              <a:buSzPts val="1200"/>
              <a:buFont typeface="Roboto Condensed Light"/>
              <a:buAutoNum type="romanLcPeriod"/>
              <a:defRPr sz="1200"/>
            </a:lvl6pPr>
            <a:lvl7pPr lvl="6" algn="ctr" rtl="0">
              <a:lnSpc>
                <a:spcPct val="100000"/>
              </a:lnSpc>
              <a:spcBef>
                <a:spcPts val="0"/>
              </a:spcBef>
              <a:spcAft>
                <a:spcPts val="0"/>
              </a:spcAft>
              <a:buClr>
                <a:srgbClr val="434343"/>
              </a:buClr>
              <a:buSzPts val="1200"/>
              <a:buFont typeface="Roboto Condensed Light"/>
              <a:buAutoNum type="arabicPeriod"/>
              <a:defRPr sz="1200"/>
            </a:lvl7pPr>
            <a:lvl8pPr lvl="7" algn="ctr" rtl="0">
              <a:lnSpc>
                <a:spcPct val="100000"/>
              </a:lnSpc>
              <a:spcBef>
                <a:spcPts val="0"/>
              </a:spcBef>
              <a:spcAft>
                <a:spcPts val="0"/>
              </a:spcAft>
              <a:buClr>
                <a:srgbClr val="434343"/>
              </a:buClr>
              <a:buSzPts val="1200"/>
              <a:buFont typeface="Roboto Condensed Light"/>
              <a:buAutoNum type="alphaLcPeriod"/>
              <a:defRPr sz="1200"/>
            </a:lvl8pPr>
            <a:lvl9pPr lvl="8" algn="ctr"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30" name="Google Shape;30;p8"/>
          <p:cNvSpPr txBox="1">
            <a:spLocks noGrp="1"/>
          </p:cNvSpPr>
          <p:nvPr>
            <p:ph type="title"/>
          </p:nvPr>
        </p:nvSpPr>
        <p:spPr>
          <a:xfrm>
            <a:off x="311700" y="34138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solidFill>
                  <a:schemeClr val="accent2"/>
                </a:solidFill>
              </a:defRPr>
            </a:lvl1pPr>
            <a:lvl2pPr lvl="1" algn="ctr" rtl="0">
              <a:spcBef>
                <a:spcPts val="0"/>
              </a:spcBef>
              <a:spcAft>
                <a:spcPts val="0"/>
              </a:spcAft>
              <a:buNone/>
              <a:defRPr sz="3600">
                <a:solidFill>
                  <a:schemeClr val="accent2"/>
                </a:solidFill>
              </a:defRPr>
            </a:lvl2pPr>
            <a:lvl3pPr lvl="2" algn="ctr" rtl="0">
              <a:spcBef>
                <a:spcPts val="0"/>
              </a:spcBef>
              <a:spcAft>
                <a:spcPts val="0"/>
              </a:spcAft>
              <a:buNone/>
              <a:defRPr sz="3600">
                <a:solidFill>
                  <a:schemeClr val="accent2"/>
                </a:solidFill>
              </a:defRPr>
            </a:lvl3pPr>
            <a:lvl4pPr lvl="3" algn="ctr" rtl="0">
              <a:spcBef>
                <a:spcPts val="0"/>
              </a:spcBef>
              <a:spcAft>
                <a:spcPts val="0"/>
              </a:spcAft>
              <a:buNone/>
              <a:defRPr sz="3600">
                <a:solidFill>
                  <a:schemeClr val="accent2"/>
                </a:solidFill>
              </a:defRPr>
            </a:lvl4pPr>
            <a:lvl5pPr lvl="4" algn="ctr" rtl="0">
              <a:spcBef>
                <a:spcPts val="0"/>
              </a:spcBef>
              <a:spcAft>
                <a:spcPts val="0"/>
              </a:spcAft>
              <a:buNone/>
              <a:defRPr sz="3600">
                <a:solidFill>
                  <a:schemeClr val="accent2"/>
                </a:solidFill>
              </a:defRPr>
            </a:lvl5pPr>
            <a:lvl6pPr lvl="5" algn="ctr" rtl="0">
              <a:spcBef>
                <a:spcPts val="0"/>
              </a:spcBef>
              <a:spcAft>
                <a:spcPts val="0"/>
              </a:spcAft>
              <a:buNone/>
              <a:defRPr sz="3600">
                <a:solidFill>
                  <a:schemeClr val="accent2"/>
                </a:solidFill>
              </a:defRPr>
            </a:lvl6pPr>
            <a:lvl7pPr lvl="6" algn="ctr" rtl="0">
              <a:spcBef>
                <a:spcPts val="0"/>
              </a:spcBef>
              <a:spcAft>
                <a:spcPts val="0"/>
              </a:spcAft>
              <a:buNone/>
              <a:defRPr sz="3600">
                <a:solidFill>
                  <a:schemeClr val="accent2"/>
                </a:solidFill>
              </a:defRPr>
            </a:lvl7pPr>
            <a:lvl8pPr lvl="7" algn="ctr" rtl="0">
              <a:spcBef>
                <a:spcPts val="0"/>
              </a:spcBef>
              <a:spcAft>
                <a:spcPts val="0"/>
              </a:spcAft>
              <a:buNone/>
              <a:defRPr sz="3600">
                <a:solidFill>
                  <a:schemeClr val="accent2"/>
                </a:solidFill>
              </a:defRPr>
            </a:lvl8pPr>
            <a:lvl9pPr lvl="8" algn="ctr" rtl="0">
              <a:spcBef>
                <a:spcPts val="0"/>
              </a:spcBef>
              <a:spcAft>
                <a:spcPts val="0"/>
              </a:spcAft>
              <a:buNone/>
              <a:defRPr sz="3600">
                <a:solidFill>
                  <a:schemeClr val="accent2"/>
                </a:solidFill>
              </a:defRPr>
            </a:lvl9pPr>
          </a:lstStyle>
          <a:p>
            <a:endParaRPr/>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24"/>
        <p:cNvGrpSpPr/>
        <p:nvPr/>
      </p:nvGrpSpPr>
      <p:grpSpPr>
        <a:xfrm>
          <a:off x="0" y="0"/>
          <a:ext cx="0" cy="0"/>
          <a:chOff x="0" y="0"/>
          <a:chExt cx="0" cy="0"/>
        </a:xfrm>
      </p:grpSpPr>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5"/>
        <p:cNvGrpSpPr/>
        <p:nvPr/>
      </p:nvGrpSpPr>
      <p:grpSpPr>
        <a:xfrm>
          <a:off x="0" y="0"/>
          <a:ext cx="0" cy="0"/>
          <a:chOff x="0" y="0"/>
          <a:chExt cx="0" cy="0"/>
        </a:xfrm>
      </p:grpSpPr>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Dosis ExtraLight"/>
              <a:buNone/>
              <a:defRPr sz="2400">
                <a:solidFill>
                  <a:schemeClr val="dk1"/>
                </a:solidFill>
                <a:latin typeface="Dosis ExtraLight"/>
                <a:ea typeface="Dosis ExtraLight"/>
                <a:cs typeface="Dosis ExtraLight"/>
                <a:sym typeface="Dosis ExtraLight"/>
              </a:defRPr>
            </a:lvl1pPr>
            <a:lvl2pPr lvl="1">
              <a:spcBef>
                <a:spcPts val="0"/>
              </a:spcBef>
              <a:spcAft>
                <a:spcPts val="0"/>
              </a:spcAft>
              <a:buClr>
                <a:schemeClr val="dk1"/>
              </a:buClr>
              <a:buSzPts val="2400"/>
              <a:buFont typeface="Dosis ExtraLight"/>
              <a:buNone/>
              <a:defRPr sz="2400">
                <a:solidFill>
                  <a:schemeClr val="dk1"/>
                </a:solidFill>
                <a:latin typeface="Dosis ExtraLight"/>
                <a:ea typeface="Dosis ExtraLight"/>
                <a:cs typeface="Dosis ExtraLight"/>
                <a:sym typeface="Dosis ExtraLight"/>
              </a:defRPr>
            </a:lvl2pPr>
            <a:lvl3pPr lvl="2">
              <a:spcBef>
                <a:spcPts val="0"/>
              </a:spcBef>
              <a:spcAft>
                <a:spcPts val="0"/>
              </a:spcAft>
              <a:buClr>
                <a:schemeClr val="dk1"/>
              </a:buClr>
              <a:buSzPts val="2400"/>
              <a:buFont typeface="Dosis ExtraLight"/>
              <a:buNone/>
              <a:defRPr sz="2400">
                <a:solidFill>
                  <a:schemeClr val="dk1"/>
                </a:solidFill>
                <a:latin typeface="Dosis ExtraLight"/>
                <a:ea typeface="Dosis ExtraLight"/>
                <a:cs typeface="Dosis ExtraLight"/>
                <a:sym typeface="Dosis ExtraLight"/>
              </a:defRPr>
            </a:lvl3pPr>
            <a:lvl4pPr lvl="3">
              <a:spcBef>
                <a:spcPts val="0"/>
              </a:spcBef>
              <a:spcAft>
                <a:spcPts val="0"/>
              </a:spcAft>
              <a:buClr>
                <a:schemeClr val="dk1"/>
              </a:buClr>
              <a:buSzPts val="2400"/>
              <a:buFont typeface="Dosis ExtraLight"/>
              <a:buNone/>
              <a:defRPr sz="2400">
                <a:solidFill>
                  <a:schemeClr val="dk1"/>
                </a:solidFill>
                <a:latin typeface="Dosis ExtraLight"/>
                <a:ea typeface="Dosis ExtraLight"/>
                <a:cs typeface="Dosis ExtraLight"/>
                <a:sym typeface="Dosis ExtraLight"/>
              </a:defRPr>
            </a:lvl4pPr>
            <a:lvl5pPr lvl="4">
              <a:spcBef>
                <a:spcPts val="0"/>
              </a:spcBef>
              <a:spcAft>
                <a:spcPts val="0"/>
              </a:spcAft>
              <a:buClr>
                <a:schemeClr val="dk1"/>
              </a:buClr>
              <a:buSzPts val="2400"/>
              <a:buFont typeface="Dosis ExtraLight"/>
              <a:buNone/>
              <a:defRPr sz="2400">
                <a:solidFill>
                  <a:schemeClr val="dk1"/>
                </a:solidFill>
                <a:latin typeface="Dosis ExtraLight"/>
                <a:ea typeface="Dosis ExtraLight"/>
                <a:cs typeface="Dosis ExtraLight"/>
                <a:sym typeface="Dosis ExtraLight"/>
              </a:defRPr>
            </a:lvl5pPr>
            <a:lvl6pPr lvl="5">
              <a:spcBef>
                <a:spcPts val="0"/>
              </a:spcBef>
              <a:spcAft>
                <a:spcPts val="0"/>
              </a:spcAft>
              <a:buClr>
                <a:schemeClr val="dk1"/>
              </a:buClr>
              <a:buSzPts val="2400"/>
              <a:buFont typeface="Dosis ExtraLight"/>
              <a:buNone/>
              <a:defRPr sz="2400">
                <a:solidFill>
                  <a:schemeClr val="dk1"/>
                </a:solidFill>
                <a:latin typeface="Dosis ExtraLight"/>
                <a:ea typeface="Dosis ExtraLight"/>
                <a:cs typeface="Dosis ExtraLight"/>
                <a:sym typeface="Dosis ExtraLight"/>
              </a:defRPr>
            </a:lvl6pPr>
            <a:lvl7pPr lvl="6">
              <a:spcBef>
                <a:spcPts val="0"/>
              </a:spcBef>
              <a:spcAft>
                <a:spcPts val="0"/>
              </a:spcAft>
              <a:buClr>
                <a:schemeClr val="dk1"/>
              </a:buClr>
              <a:buSzPts val="2400"/>
              <a:buFont typeface="Dosis ExtraLight"/>
              <a:buNone/>
              <a:defRPr sz="2400">
                <a:solidFill>
                  <a:schemeClr val="dk1"/>
                </a:solidFill>
                <a:latin typeface="Dosis ExtraLight"/>
                <a:ea typeface="Dosis ExtraLight"/>
                <a:cs typeface="Dosis ExtraLight"/>
                <a:sym typeface="Dosis ExtraLight"/>
              </a:defRPr>
            </a:lvl7pPr>
            <a:lvl8pPr lvl="7">
              <a:spcBef>
                <a:spcPts val="0"/>
              </a:spcBef>
              <a:spcAft>
                <a:spcPts val="0"/>
              </a:spcAft>
              <a:buClr>
                <a:schemeClr val="dk1"/>
              </a:buClr>
              <a:buSzPts val="2400"/>
              <a:buFont typeface="Dosis ExtraLight"/>
              <a:buNone/>
              <a:defRPr sz="2400">
                <a:solidFill>
                  <a:schemeClr val="dk1"/>
                </a:solidFill>
                <a:latin typeface="Dosis ExtraLight"/>
                <a:ea typeface="Dosis ExtraLight"/>
                <a:cs typeface="Dosis ExtraLight"/>
                <a:sym typeface="Dosis ExtraLight"/>
              </a:defRPr>
            </a:lvl8pPr>
            <a:lvl9pPr lvl="8">
              <a:spcBef>
                <a:spcPts val="0"/>
              </a:spcBef>
              <a:spcAft>
                <a:spcPts val="0"/>
              </a:spcAft>
              <a:buClr>
                <a:schemeClr val="dk1"/>
              </a:buClr>
              <a:buSzPts val="2400"/>
              <a:buFont typeface="Dosis ExtraLight"/>
              <a:buNone/>
              <a:defRPr sz="2400">
                <a:solidFill>
                  <a:schemeClr val="dk1"/>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aleway Light"/>
              <a:buChar char="●"/>
              <a:defRPr sz="1800">
                <a:solidFill>
                  <a:schemeClr val="dk1"/>
                </a:solidFill>
                <a:latin typeface="Raleway Light"/>
                <a:ea typeface="Raleway Light"/>
                <a:cs typeface="Raleway Light"/>
                <a:sym typeface="Raleway Light"/>
              </a:defRPr>
            </a:lvl1pPr>
            <a:lvl2pPr marL="914400" lvl="1" indent="-317500">
              <a:lnSpc>
                <a:spcPct val="115000"/>
              </a:lnSpc>
              <a:spcBef>
                <a:spcPts val="1600"/>
              </a:spcBef>
              <a:spcAft>
                <a:spcPts val="0"/>
              </a:spcAft>
              <a:buClr>
                <a:schemeClr val="dk1"/>
              </a:buClr>
              <a:buSzPts val="1400"/>
              <a:buFont typeface="Raleway Light"/>
              <a:buChar char="○"/>
              <a:defRPr>
                <a:solidFill>
                  <a:schemeClr val="dk1"/>
                </a:solidFill>
                <a:latin typeface="Raleway Light"/>
                <a:ea typeface="Raleway Light"/>
                <a:cs typeface="Raleway Light"/>
                <a:sym typeface="Raleway Light"/>
              </a:defRPr>
            </a:lvl2pPr>
            <a:lvl3pPr marL="1371600" lvl="2"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3pPr>
            <a:lvl4pPr marL="1828800" lvl="3"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4pPr>
            <a:lvl5pPr marL="2286000" lvl="4"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5pPr>
            <a:lvl6pPr marL="2743200" lvl="5"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6pPr>
            <a:lvl7pPr marL="3200400" lvl="6"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7pPr>
            <a:lvl8pPr marL="3657600" lvl="7" indent="-304800">
              <a:lnSpc>
                <a:spcPct val="115000"/>
              </a:lnSpc>
              <a:spcBef>
                <a:spcPts val="1600"/>
              </a:spcBef>
              <a:spcAft>
                <a:spcPts val="0"/>
              </a:spcAft>
              <a:buClr>
                <a:schemeClr val="dk1"/>
              </a:buClr>
              <a:buSzPts val="1200"/>
              <a:buFont typeface="Raleway Light"/>
              <a:buChar char="○"/>
              <a:defRPr sz="1200">
                <a:solidFill>
                  <a:schemeClr val="dk1"/>
                </a:solidFill>
                <a:latin typeface="Raleway Light"/>
                <a:ea typeface="Raleway Light"/>
                <a:cs typeface="Raleway Light"/>
                <a:sym typeface="Raleway Light"/>
              </a:defRPr>
            </a:lvl8pPr>
            <a:lvl9pPr marL="4114800" lvl="8" indent="-304800">
              <a:lnSpc>
                <a:spcPct val="115000"/>
              </a:lnSpc>
              <a:spcBef>
                <a:spcPts val="1600"/>
              </a:spcBef>
              <a:spcAft>
                <a:spcPts val="1600"/>
              </a:spcAft>
              <a:buClr>
                <a:schemeClr val="dk1"/>
              </a:buClr>
              <a:buSzPts val="1200"/>
              <a:buFont typeface="Raleway Light"/>
              <a:buChar char="■"/>
              <a:defRPr sz="1200">
                <a:solidFill>
                  <a:schemeClr val="dk1"/>
                </a:solidFill>
                <a:latin typeface="Raleway Light"/>
                <a:ea typeface="Raleway Light"/>
                <a:cs typeface="Raleway Light"/>
                <a:sym typeface="Raleway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70" r:id="rId4"/>
    <p:sldLayoutId id="2147483671" r:id="rId5"/>
  </p:sldLayoutIdLst>
  <p:transition spd="slow">
    <p:cover/>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eeexplore-ieee-org.proxy.bib.uottawa.ca/document/9325449/references#referenc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DE8EF"/>
        </a:solidFill>
        <a:effectLst/>
      </p:bgPr>
    </p:bg>
    <p:spTree>
      <p:nvGrpSpPr>
        <p:cNvPr id="1" name="Shape 133"/>
        <p:cNvGrpSpPr/>
        <p:nvPr/>
      </p:nvGrpSpPr>
      <p:grpSpPr>
        <a:xfrm>
          <a:off x="0" y="0"/>
          <a:ext cx="0" cy="0"/>
          <a:chOff x="0" y="0"/>
          <a:chExt cx="0" cy="0"/>
        </a:xfrm>
      </p:grpSpPr>
      <p:grpSp>
        <p:nvGrpSpPr>
          <p:cNvPr id="134" name="Google Shape;134;p28"/>
          <p:cNvGrpSpPr/>
          <p:nvPr/>
        </p:nvGrpSpPr>
        <p:grpSpPr>
          <a:xfrm>
            <a:off x="441701" y="271819"/>
            <a:ext cx="4067100" cy="3071531"/>
            <a:chOff x="517901" y="-109181"/>
            <a:chExt cx="4067100" cy="3071531"/>
          </a:xfrm>
          <a:solidFill>
            <a:srgbClr val="3B455A"/>
          </a:solidFill>
        </p:grpSpPr>
        <p:sp>
          <p:nvSpPr>
            <p:cNvPr id="135" name="Google Shape;135;p28"/>
            <p:cNvSpPr/>
            <p:nvPr/>
          </p:nvSpPr>
          <p:spPr>
            <a:xfrm>
              <a:off x="517901" y="-109181"/>
              <a:ext cx="4067100" cy="2756400"/>
            </a:xfrm>
            <a:prstGeom prst="roundRect">
              <a:avLst>
                <a:gd name="adj" fmla="val 50000"/>
              </a:avLst>
            </a:pr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solidFill>
                  <a:srgbClr val="235959"/>
                </a:solidFill>
              </a:endParaRPr>
            </a:p>
          </p:txBody>
        </p:sp>
        <p:sp>
          <p:nvSpPr>
            <p:cNvPr id="136" name="Google Shape;136;p28"/>
            <p:cNvSpPr/>
            <p:nvPr/>
          </p:nvSpPr>
          <p:spPr>
            <a:xfrm rot="10800000">
              <a:off x="2599025" y="2592150"/>
              <a:ext cx="597000" cy="370200"/>
            </a:xfrm>
            <a:prstGeom prst="rtTriangle">
              <a:avLst/>
            </a:prstGeom>
            <a:grpFill/>
            <a:ln>
              <a:noFill/>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sp>
        <p:nvSpPr>
          <p:cNvPr id="314" name="Google Shape;314;p28"/>
          <p:cNvSpPr txBox="1">
            <a:spLocks noGrp="1"/>
          </p:cNvSpPr>
          <p:nvPr>
            <p:ph type="ctrTitle"/>
          </p:nvPr>
        </p:nvSpPr>
        <p:spPr>
          <a:xfrm>
            <a:off x="441701" y="811819"/>
            <a:ext cx="4067100" cy="1676400"/>
          </a:xfrm>
          <a:prstGeom prst="rect">
            <a:avLst/>
          </a:prstGeom>
        </p:spPr>
        <p:txBody>
          <a:bodyPr spcFirstLastPara="1" wrap="square" lIns="91425" tIns="91425" rIns="91425" bIns="91425" anchor="b" anchorCtr="0">
            <a:noAutofit/>
          </a:bodyPr>
          <a:lstStyle/>
          <a:p>
            <a:pPr lvl="0"/>
            <a:r>
              <a:rPr lang="en-US" sz="6000" b="1" dirty="0">
                <a:solidFill>
                  <a:schemeClr val="bg1"/>
                </a:solidFill>
              </a:rPr>
              <a:t>Literature review</a:t>
            </a:r>
            <a:endParaRPr sz="6000" b="1" dirty="0">
              <a:solidFill>
                <a:schemeClr val="lt1"/>
              </a:solidFill>
            </a:endParaRPr>
          </a:p>
        </p:txBody>
      </p:sp>
      <p:sp>
        <p:nvSpPr>
          <p:cNvPr id="4" name="Rectangle 3">
            <a:extLst>
              <a:ext uri="{FF2B5EF4-FFF2-40B4-BE49-F238E27FC236}">
                <a16:creationId xmlns:a16="http://schemas.microsoft.com/office/drawing/2014/main" xmlns="" id="{01D94473-D2DD-4250-A3EC-5F4DB73671CD}"/>
              </a:ext>
            </a:extLst>
          </p:cNvPr>
          <p:cNvSpPr/>
          <p:nvPr/>
        </p:nvSpPr>
        <p:spPr>
          <a:xfrm>
            <a:off x="236824" y="4410016"/>
            <a:ext cx="4572000" cy="461665"/>
          </a:xfrm>
          <a:prstGeom prst="rect">
            <a:avLst/>
          </a:prstGeom>
        </p:spPr>
        <p:txBody>
          <a:bodyPr>
            <a:spAutoFit/>
          </a:bodyPr>
          <a:lstStyle/>
          <a:p>
            <a:pPr lvl="0"/>
            <a:r>
              <a:rPr lang="en-US" sz="2400" b="1" dirty="0">
                <a:solidFill>
                  <a:srgbClr val="3B455A"/>
                </a:solidFill>
                <a:latin typeface="Advent Pro"/>
                <a:ea typeface="Advent Pro"/>
                <a:cs typeface="Advent Pro"/>
                <a:sym typeface="Advent Pro"/>
              </a:rPr>
              <a:t>Group 2</a:t>
            </a:r>
          </a:p>
        </p:txBody>
      </p:sp>
      <p:pic>
        <p:nvPicPr>
          <p:cNvPr id="7" name="Picture 6">
            <a:extLst>
              <a:ext uri="{FF2B5EF4-FFF2-40B4-BE49-F238E27FC236}">
                <a16:creationId xmlns:a16="http://schemas.microsoft.com/office/drawing/2014/main" xmlns="" id="{2C7620DA-2677-5AC0-E901-0CCF70D060D2}"/>
              </a:ext>
            </a:extLst>
          </p:cNvPr>
          <p:cNvPicPr>
            <a:picLocks noChangeAspect="1"/>
          </p:cNvPicPr>
          <p:nvPr/>
        </p:nvPicPr>
        <p:blipFill>
          <a:blip r:embed="rId3"/>
          <a:stretch>
            <a:fillRect/>
          </a:stretch>
        </p:blipFill>
        <p:spPr>
          <a:xfrm>
            <a:off x="4750404" y="910233"/>
            <a:ext cx="4240084" cy="3155971"/>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14"/>
                                        </p:tgtEl>
                                        <p:attrNameLst>
                                          <p:attrName>style.visibility</p:attrName>
                                        </p:attrNameLst>
                                      </p:cBhvr>
                                      <p:to>
                                        <p:strVal val="visible"/>
                                      </p:to>
                                    </p:set>
                                    <p:anim calcmode="lin" valueType="num">
                                      <p:cBhvr additive="base">
                                        <p:cTn id="7" dur="500" fill="hold"/>
                                        <p:tgtEl>
                                          <p:spTgt spid="314"/>
                                        </p:tgtEl>
                                        <p:attrNameLst>
                                          <p:attrName>ppt_x</p:attrName>
                                        </p:attrNameLst>
                                      </p:cBhvr>
                                      <p:tavLst>
                                        <p:tav tm="0">
                                          <p:val>
                                            <p:strVal val="#ppt_x"/>
                                          </p:val>
                                        </p:tav>
                                        <p:tav tm="100000">
                                          <p:val>
                                            <p:strVal val="#ppt_x"/>
                                          </p:val>
                                        </p:tav>
                                      </p:tavLst>
                                    </p:anim>
                                    <p:anim calcmode="lin" valueType="num">
                                      <p:cBhvr additive="base">
                                        <p:cTn id="8" dur="500" fill="hold"/>
                                        <p:tgtEl>
                                          <p:spTgt spid="3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EDEBA-0019-84A9-1E82-3B6DDA3CBEFC}"/>
              </a:ext>
            </a:extLst>
          </p:cNvPr>
          <p:cNvSpPr>
            <a:spLocks noGrp="1"/>
          </p:cNvSpPr>
          <p:nvPr>
            <p:ph type="title"/>
          </p:nvPr>
        </p:nvSpPr>
        <p:spPr>
          <a:effectLst>
            <a:glow rad="139700">
              <a:schemeClr val="accent4">
                <a:satMod val="175000"/>
                <a:alpha val="40000"/>
              </a:schemeClr>
            </a:glow>
          </a:effectLst>
        </p:spPr>
        <p:txBody>
          <a:bodyPr/>
          <a:lstStyle/>
          <a:p>
            <a:r>
              <a:rPr lang="en-US" u="sng" dirty="0">
                <a:ln>
                  <a:solidFill>
                    <a:srgbClr val="BDE8EF"/>
                  </a:solidFill>
                </a:ln>
                <a:effectLst>
                  <a:glow rad="101600">
                    <a:schemeClr val="accent4">
                      <a:satMod val="175000"/>
                      <a:alpha val="40000"/>
                    </a:schemeClr>
                  </a:glow>
                </a:effectLst>
              </a:rPr>
              <a:t>References: </a:t>
            </a:r>
          </a:p>
        </p:txBody>
      </p:sp>
      <p:sp>
        <p:nvSpPr>
          <p:cNvPr id="4" name="TextBox 3">
            <a:extLst>
              <a:ext uri="{FF2B5EF4-FFF2-40B4-BE49-F238E27FC236}">
                <a16:creationId xmlns:a16="http://schemas.microsoft.com/office/drawing/2014/main" xmlns="" id="{98D0D61E-16B9-3B5B-D991-23C6D4546C0E}"/>
              </a:ext>
            </a:extLst>
          </p:cNvPr>
          <p:cNvSpPr txBox="1"/>
          <p:nvPr/>
        </p:nvSpPr>
        <p:spPr>
          <a:xfrm>
            <a:off x="1509823" y="1193146"/>
            <a:ext cx="5263116" cy="1169551"/>
          </a:xfrm>
          <a:prstGeom prst="rect">
            <a:avLst/>
          </a:prstGeom>
          <a:noFill/>
        </p:spPr>
        <p:txBody>
          <a:bodyPr wrap="square">
            <a:spAutoFit/>
          </a:bodyPr>
          <a:lstStyle/>
          <a:p>
            <a:r>
              <a:rPr lang="en-US" dirty="0">
                <a:hlinkClick r:id="rId2"/>
              </a:rPr>
              <a:t>https://ieeexplore-ieee-org.proxy.bib.uottawa.ca/document/9325449/references#references</a:t>
            </a:r>
            <a:endParaRPr lang="en-US" dirty="0"/>
          </a:p>
          <a:p>
            <a:r>
              <a:rPr lang="en-US" dirty="0"/>
              <a:t> </a:t>
            </a:r>
          </a:p>
          <a:p>
            <a:r>
              <a:rPr lang="en-US" dirty="0"/>
              <a:t>https://huggingface.co/tasks/question-answering</a:t>
            </a:r>
          </a:p>
        </p:txBody>
      </p:sp>
    </p:spTree>
    <p:extLst>
      <p:ext uri="{BB962C8B-B14F-4D97-AF65-F5344CB8AC3E}">
        <p14:creationId xmlns:p14="http://schemas.microsoft.com/office/powerpoint/2010/main" val="318744263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35ACB9B-B782-42A7-A7E0-F223AFCABCC0}"/>
              </a:ext>
            </a:extLst>
          </p:cNvPr>
          <p:cNvSpPr txBox="1"/>
          <p:nvPr/>
        </p:nvSpPr>
        <p:spPr>
          <a:xfrm>
            <a:off x="824719" y="2270149"/>
            <a:ext cx="7494562" cy="646331"/>
          </a:xfrm>
          <a:prstGeom prst="rect">
            <a:avLst/>
          </a:prstGeom>
          <a:noFill/>
        </p:spPr>
        <p:txBody>
          <a:bodyPr wrap="square" rtlCol="0">
            <a:spAutoFit/>
          </a:bodyPr>
          <a:lstStyle/>
          <a:p>
            <a:r>
              <a:rPr lang="en-US" sz="3600" dirty="0">
                <a:solidFill>
                  <a:schemeClr val="bg1"/>
                </a:solidFill>
                <a:latin typeface="Roboto" panose="02000000000000000000" pitchFamily="2" charset="0"/>
                <a:ea typeface="Roboto" panose="02000000000000000000" pitchFamily="2" charset="0"/>
                <a:cs typeface="Roboto" panose="02000000000000000000" pitchFamily="2" charset="0"/>
              </a:rPr>
              <a:t>THANK YOU FOR YOUR ATTENTION</a:t>
            </a:r>
          </a:p>
        </p:txBody>
      </p:sp>
      <p:sp>
        <p:nvSpPr>
          <p:cNvPr id="5" name="TextBox 4">
            <a:extLst>
              <a:ext uri="{FF2B5EF4-FFF2-40B4-BE49-F238E27FC236}">
                <a16:creationId xmlns:a16="http://schemas.microsoft.com/office/drawing/2014/main" xmlns="" id="{1D2E4495-C274-40CD-818C-22A8085396BC}"/>
              </a:ext>
            </a:extLst>
          </p:cNvPr>
          <p:cNvSpPr txBox="1"/>
          <p:nvPr/>
        </p:nvSpPr>
        <p:spPr>
          <a:xfrm>
            <a:off x="1597468" y="2691325"/>
            <a:ext cx="5949064" cy="307777"/>
          </a:xfrm>
          <a:prstGeom prst="rect">
            <a:avLst/>
          </a:prstGeom>
          <a:noFill/>
        </p:spPr>
        <p:txBody>
          <a:bodyPr wrap="none" rtlCol="0">
            <a:spAutoFit/>
          </a:bodyPr>
          <a:lstStyle/>
          <a:p>
            <a:r>
              <a:rPr lang="en-US" dirty="0">
                <a:solidFill>
                  <a:schemeClr val="bg1"/>
                </a:solidFill>
              </a:rPr>
              <a:t>__________________________________________________________</a:t>
            </a:r>
          </a:p>
        </p:txBody>
      </p:sp>
      <p:sp>
        <p:nvSpPr>
          <p:cNvPr id="2" name="Rectangle 1">
            <a:extLst>
              <a:ext uri="{FF2B5EF4-FFF2-40B4-BE49-F238E27FC236}">
                <a16:creationId xmlns:a16="http://schemas.microsoft.com/office/drawing/2014/main" xmlns="" id="{A083CAB4-80A3-4F34-832F-E2FD07C42836}"/>
              </a:ext>
            </a:extLst>
          </p:cNvPr>
          <p:cNvSpPr/>
          <p:nvPr/>
        </p:nvSpPr>
        <p:spPr>
          <a:xfrm>
            <a:off x="3640494" y="2999102"/>
            <a:ext cx="1797287" cy="369332"/>
          </a:xfrm>
          <a:prstGeom prst="rect">
            <a:avLst/>
          </a:prstGeom>
        </p:spPr>
        <p:txBody>
          <a:bodyPr wrap="none">
            <a:spAutoFit/>
          </a:bodyPr>
          <a:lstStyle/>
          <a:p>
            <a:r>
              <a:rPr lang="en-US" sz="1800" dirty="0">
                <a:solidFill>
                  <a:schemeClr val="bg1"/>
                </a:solidFill>
                <a:latin typeface="Roboto" panose="02000000000000000000" pitchFamily="2" charset="0"/>
                <a:ea typeface="Roboto" panose="02000000000000000000" pitchFamily="2" charset="0"/>
                <a:cs typeface="Roboto" panose="02000000000000000000" pitchFamily="2" charset="0"/>
              </a:rPr>
              <a:t>Any Questions ?</a:t>
            </a:r>
          </a:p>
        </p:txBody>
      </p:sp>
    </p:spTree>
    <p:extLst>
      <p:ext uri="{BB962C8B-B14F-4D97-AF65-F5344CB8AC3E}">
        <p14:creationId xmlns:p14="http://schemas.microsoft.com/office/powerpoint/2010/main" val="399675189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par>
                          <p:cTn id="11" fill="hold">
                            <p:stCondLst>
                              <p:cond delay="1650"/>
                            </p:stCondLst>
                            <p:childTnLst>
                              <p:par>
                                <p:cTn id="12" presetID="32" presetClass="emph" presetSubtype="0" fill="hold" grpId="0" nodeType="afterEffect">
                                  <p:stCondLst>
                                    <p:cond delay="0"/>
                                  </p:stCondLst>
                                  <p:childTnLst>
                                    <p:animRot by="120000">
                                      <p:cBhvr>
                                        <p:cTn id="13" dur="100" fill="hold">
                                          <p:stCondLst>
                                            <p:cond delay="0"/>
                                          </p:stCondLst>
                                        </p:cTn>
                                        <p:tgtEl>
                                          <p:spTgt spid="2"/>
                                        </p:tgtEl>
                                        <p:attrNameLst>
                                          <p:attrName>r</p:attrName>
                                        </p:attrNameLst>
                                      </p:cBhvr>
                                    </p:animRot>
                                    <p:animRot by="-240000">
                                      <p:cBhvr>
                                        <p:cTn id="14" dur="200" fill="hold">
                                          <p:stCondLst>
                                            <p:cond delay="200"/>
                                          </p:stCondLst>
                                        </p:cTn>
                                        <p:tgtEl>
                                          <p:spTgt spid="2"/>
                                        </p:tgtEl>
                                        <p:attrNameLst>
                                          <p:attrName>r</p:attrName>
                                        </p:attrNameLst>
                                      </p:cBhvr>
                                    </p:animRot>
                                    <p:animRot by="240000">
                                      <p:cBhvr>
                                        <p:cTn id="15" dur="200" fill="hold">
                                          <p:stCondLst>
                                            <p:cond delay="400"/>
                                          </p:stCondLst>
                                        </p:cTn>
                                        <p:tgtEl>
                                          <p:spTgt spid="2"/>
                                        </p:tgtEl>
                                        <p:attrNameLst>
                                          <p:attrName>r</p:attrName>
                                        </p:attrNameLst>
                                      </p:cBhvr>
                                    </p:animRot>
                                    <p:animRot by="-240000">
                                      <p:cBhvr>
                                        <p:cTn id="16" dur="200" fill="hold">
                                          <p:stCondLst>
                                            <p:cond delay="600"/>
                                          </p:stCondLst>
                                        </p:cTn>
                                        <p:tgtEl>
                                          <p:spTgt spid="2"/>
                                        </p:tgtEl>
                                        <p:attrNameLst>
                                          <p:attrName>r</p:attrName>
                                        </p:attrNameLst>
                                      </p:cBhvr>
                                    </p:animRot>
                                    <p:animRot by="120000">
                                      <p:cBhvr>
                                        <p:cTn id="17"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9"/>
        <p:cNvGrpSpPr/>
        <p:nvPr/>
      </p:nvGrpSpPr>
      <p:grpSpPr>
        <a:xfrm>
          <a:off x="0" y="0"/>
          <a:ext cx="0" cy="0"/>
          <a:chOff x="0" y="0"/>
          <a:chExt cx="0" cy="0"/>
        </a:xfrm>
      </p:grpSpPr>
      <p:sp>
        <p:nvSpPr>
          <p:cNvPr id="320" name="Google Shape;320;p29"/>
          <p:cNvSpPr txBox="1">
            <a:spLocks noGrp="1"/>
          </p:cNvSpPr>
          <p:nvPr>
            <p:ph type="title"/>
          </p:nvPr>
        </p:nvSpPr>
        <p:spPr>
          <a:xfrm>
            <a:off x="311700" y="341385"/>
            <a:ext cx="8520600" cy="572700"/>
          </a:xfrm>
          <a:prstGeom prst="rect">
            <a:avLst/>
          </a:prstGeom>
        </p:spPr>
        <p:txBody>
          <a:bodyPr spcFirstLastPara="1" wrap="square" lIns="91425" tIns="91425" rIns="91425" bIns="91425" anchor="t" anchorCtr="0">
            <a:noAutofit/>
          </a:bodyPr>
          <a:lstStyle/>
          <a:p>
            <a:pPr lvl="0"/>
            <a:r>
              <a:rPr lang="en-US" b="1" dirty="0">
                <a:solidFill>
                  <a:schemeClr val="bg1">
                    <a:lumMod val="25000"/>
                  </a:schemeClr>
                </a:solidFill>
              </a:rPr>
              <a:t> Background </a:t>
            </a:r>
            <a:endParaRPr b="1" dirty="0">
              <a:solidFill>
                <a:schemeClr val="bg1">
                  <a:lumMod val="25000"/>
                </a:schemeClr>
              </a:solidFill>
            </a:endParaRPr>
          </a:p>
        </p:txBody>
      </p:sp>
      <p:sp>
        <p:nvSpPr>
          <p:cNvPr id="321" name="Google Shape;321;p29"/>
          <p:cNvSpPr txBox="1">
            <a:spLocks noGrp="1"/>
          </p:cNvSpPr>
          <p:nvPr>
            <p:ph type="subTitle" idx="1"/>
          </p:nvPr>
        </p:nvSpPr>
        <p:spPr>
          <a:xfrm flipH="1">
            <a:off x="546600" y="2117628"/>
            <a:ext cx="8050800" cy="1880700"/>
          </a:xfrm>
          <a:prstGeom prst="rect">
            <a:avLst/>
          </a:prstGeom>
        </p:spPr>
        <p:txBody>
          <a:bodyPr spcFirstLastPara="1" wrap="square" lIns="91425" tIns="91425" rIns="91425" bIns="91425" anchor="ctr" anchorCtr="0">
            <a:noAutofit/>
          </a:bodyPr>
          <a:lstStyle/>
          <a:p>
            <a:pPr marL="114300" indent="0" algn="l">
              <a:buNone/>
            </a:pPr>
            <a:r>
              <a:rPr lang="en-US" sz="2400" dirty="0">
                <a:solidFill>
                  <a:schemeClr val="bg1">
                    <a:lumMod val="25000"/>
                  </a:schemeClr>
                </a:solidFill>
              </a:rPr>
              <a:t>Question Answering models can extract the answer to a question from a supplied text, which is handy when looking for an answer in a document. Some question-answering models can create replies without considering the context!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20"/>
                                        </p:tgtEl>
                                        <p:attrNameLst>
                                          <p:attrName>style.visibility</p:attrName>
                                        </p:attrNameLst>
                                      </p:cBhvr>
                                      <p:to>
                                        <p:strVal val="visible"/>
                                      </p:to>
                                    </p:set>
                                    <p:animEffect transition="in" filter="wipe(down)">
                                      <p:cBhvr>
                                        <p:cTn id="7" dur="500"/>
                                        <p:tgtEl>
                                          <p:spTgt spid="320"/>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21">
                                            <p:txEl>
                                              <p:pRg st="0" end="0"/>
                                            </p:txEl>
                                          </p:spTgt>
                                        </p:tgtEl>
                                        <p:attrNameLst>
                                          <p:attrName>style.visibility</p:attrName>
                                        </p:attrNameLst>
                                      </p:cBhvr>
                                      <p:to>
                                        <p:strVal val="visible"/>
                                      </p:to>
                                    </p:set>
                                    <p:animEffect transition="in" filter="fade">
                                      <p:cBhvr>
                                        <p:cTn id="11" dur="500"/>
                                        <p:tgtEl>
                                          <p:spTgt spid="321">
                                            <p:txEl>
                                              <p:pRg st="0" end="0"/>
                                            </p:txEl>
                                          </p:spTgt>
                                        </p:tgtEl>
                                      </p:cBhvr>
                                    </p:animEffect>
                                    <p:anim calcmode="lin" valueType="num">
                                      <p:cBhvr>
                                        <p:cTn id="12" dur="500" fill="hold"/>
                                        <p:tgtEl>
                                          <p:spTgt spid="321">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32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 grpId="0"/>
      <p:bldP spid="32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FCCC79-02FD-A185-4A9D-44A4CB9FD337}"/>
              </a:ext>
            </a:extLst>
          </p:cNvPr>
          <p:cNvSpPr>
            <a:spLocks noGrp="1"/>
          </p:cNvSpPr>
          <p:nvPr>
            <p:ph type="title"/>
          </p:nvPr>
        </p:nvSpPr>
        <p:spPr>
          <a:xfrm>
            <a:off x="75669" y="110540"/>
            <a:ext cx="4629820" cy="536882"/>
          </a:xfrm>
        </p:spPr>
        <p:txBody>
          <a:bodyPr/>
          <a:lstStyle/>
          <a:p>
            <a:r>
              <a:rPr lang="en-US" dirty="0">
                <a:solidFill>
                  <a:srgbClr val="535D7E"/>
                </a:solidFill>
              </a:rPr>
              <a:t>Example</a:t>
            </a:r>
          </a:p>
        </p:txBody>
      </p:sp>
      <p:graphicFrame>
        <p:nvGraphicFramePr>
          <p:cNvPr id="3" name="Diagram 2">
            <a:extLst>
              <a:ext uri="{FF2B5EF4-FFF2-40B4-BE49-F238E27FC236}">
                <a16:creationId xmlns:a16="http://schemas.microsoft.com/office/drawing/2014/main" xmlns="" id="{4784D187-D00F-3780-F128-A04C534309BF}"/>
              </a:ext>
            </a:extLst>
          </p:cNvPr>
          <p:cNvGraphicFramePr/>
          <p:nvPr>
            <p:extLst>
              <p:ext uri="{D42A27DB-BD31-4B8C-83A1-F6EECF244321}">
                <p14:modId xmlns:p14="http://schemas.microsoft.com/office/powerpoint/2010/main" val="2465692274"/>
              </p:ext>
            </p:extLst>
          </p:nvPr>
        </p:nvGraphicFramePr>
        <p:xfrm>
          <a:off x="1524000" y="867540"/>
          <a:ext cx="5604315" cy="37362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147213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314F9F4-F2FB-4AF9-8B5C-3E98A6CCEA97}"/>
              </a:ext>
            </a:extLst>
          </p:cNvPr>
          <p:cNvSpPr>
            <a:spLocks noGrp="1"/>
          </p:cNvSpPr>
          <p:nvPr>
            <p:ph type="title"/>
          </p:nvPr>
        </p:nvSpPr>
        <p:spPr>
          <a:xfrm>
            <a:off x="311700" y="165415"/>
            <a:ext cx="8520600" cy="572700"/>
          </a:xfrm>
        </p:spPr>
        <p:txBody>
          <a:bodyPr/>
          <a:lstStyle/>
          <a:p>
            <a:r>
              <a:rPr lang="en-US" sz="2400" b="1" dirty="0">
                <a:solidFill>
                  <a:srgbClr val="535D7E"/>
                </a:solidFill>
              </a:rPr>
              <a:t>There are different QA variants based on the inputs and outputs: </a:t>
            </a:r>
          </a:p>
        </p:txBody>
      </p:sp>
      <p:graphicFrame>
        <p:nvGraphicFramePr>
          <p:cNvPr id="5" name="Diagram 4">
            <a:extLst>
              <a:ext uri="{FF2B5EF4-FFF2-40B4-BE49-F238E27FC236}">
                <a16:creationId xmlns:a16="http://schemas.microsoft.com/office/drawing/2014/main" xmlns="" id="{97C60D0E-F27A-4E11-A3A2-6CA313F4C2D8}"/>
              </a:ext>
            </a:extLst>
          </p:cNvPr>
          <p:cNvGraphicFramePr/>
          <p:nvPr>
            <p:extLst>
              <p:ext uri="{D42A27DB-BD31-4B8C-83A1-F6EECF244321}">
                <p14:modId xmlns:p14="http://schemas.microsoft.com/office/powerpoint/2010/main" val="705465574"/>
              </p:ext>
            </p:extLst>
          </p:nvPr>
        </p:nvGraphicFramePr>
        <p:xfrm>
          <a:off x="1524000" y="73811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38129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74;p31">
            <a:extLst>
              <a:ext uri="{FF2B5EF4-FFF2-40B4-BE49-F238E27FC236}">
                <a16:creationId xmlns:a16="http://schemas.microsoft.com/office/drawing/2014/main" xmlns="" id="{7A20B6FD-E989-4D59-9DEE-5A16B517EBB0}"/>
              </a:ext>
            </a:extLst>
          </p:cNvPr>
          <p:cNvSpPr/>
          <p:nvPr/>
        </p:nvSpPr>
        <p:spPr>
          <a:xfrm>
            <a:off x="865500" y="-1134750"/>
            <a:ext cx="7413000" cy="7413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235959"/>
              </a:solidFill>
            </a:endParaRPr>
          </a:p>
        </p:txBody>
      </p:sp>
      <p:pic>
        <p:nvPicPr>
          <p:cNvPr id="5" name="Picture 4">
            <a:extLst>
              <a:ext uri="{FF2B5EF4-FFF2-40B4-BE49-F238E27FC236}">
                <a16:creationId xmlns:a16="http://schemas.microsoft.com/office/drawing/2014/main" xmlns="" id="{5BED40E6-CE81-49B7-9386-C7613647E0AD}"/>
              </a:ext>
            </a:extLst>
          </p:cNvPr>
          <p:cNvPicPr>
            <a:picLocks noChangeAspect="1"/>
          </p:cNvPicPr>
          <p:nvPr/>
        </p:nvPicPr>
        <p:blipFill>
          <a:blip r:embed="rId2"/>
          <a:stretch>
            <a:fillRect/>
          </a:stretch>
        </p:blipFill>
        <p:spPr>
          <a:xfrm>
            <a:off x="1290117" y="1433946"/>
            <a:ext cx="4174096" cy="3584279"/>
          </a:xfrm>
          <a:prstGeom prst="rect">
            <a:avLst/>
          </a:prstGeom>
        </p:spPr>
      </p:pic>
      <p:sp>
        <p:nvSpPr>
          <p:cNvPr id="6" name="Google Shape;375;p31">
            <a:extLst>
              <a:ext uri="{FF2B5EF4-FFF2-40B4-BE49-F238E27FC236}">
                <a16:creationId xmlns:a16="http://schemas.microsoft.com/office/drawing/2014/main" xmlns="" id="{FC709085-7811-4386-853D-2006DF8E70F4}"/>
              </a:ext>
            </a:extLst>
          </p:cNvPr>
          <p:cNvSpPr txBox="1">
            <a:spLocks/>
          </p:cNvSpPr>
          <p:nvPr/>
        </p:nvSpPr>
        <p:spPr>
          <a:xfrm>
            <a:off x="4731327" y="1600200"/>
            <a:ext cx="3122556" cy="140623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a:solidFill>
                  <a:srgbClr val="3B455A"/>
                </a:solidFill>
                <a:latin typeface="Raleway" panose="020B0003030101060003" charset="0"/>
              </a:rPr>
              <a:t>Identifying Irrelevant Answers in Web Based Question Answering Systems </a:t>
            </a:r>
            <a:endParaRPr lang="en-GB" sz="1800" dirty="0">
              <a:solidFill>
                <a:srgbClr val="3B455A"/>
              </a:solidFill>
              <a:latin typeface="Raleway" panose="020B0003030101060003" charset="0"/>
            </a:endParaRPr>
          </a:p>
        </p:txBody>
      </p:sp>
    </p:spTree>
    <p:extLst>
      <p:ext uri="{BB962C8B-B14F-4D97-AF65-F5344CB8AC3E}">
        <p14:creationId xmlns:p14="http://schemas.microsoft.com/office/powerpoint/2010/main" val="403698767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type="lt">
                                    <p:tmPct val="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4" presetClass="emph" presetSubtype="0" fill="hold" grpId="1" nodeType="afterEffect">
                                  <p:stCondLst>
                                    <p:cond delay="0"/>
                                  </p:stCondLst>
                                  <p:iterate type="lt">
                                    <p:tmPct val="10000"/>
                                  </p:iterate>
                                  <p:childTnLst>
                                    <p:animMotion origin="layout" path="M -8.33333E-7 4.93827E-7 L -8.33333E-7 -0.07222 " pathEditMode="relative" rAng="0" ptsTypes="AA">
                                      <p:cBhvr>
                                        <p:cTn id="11" dur="250" accel="50000" decel="50000" autoRev="1" fill="hold">
                                          <p:stCondLst>
                                            <p:cond delay="0"/>
                                          </p:stCondLst>
                                        </p:cTn>
                                        <p:tgtEl>
                                          <p:spTgt spid="6"/>
                                        </p:tgtEl>
                                        <p:attrNameLst>
                                          <p:attrName>ppt_x</p:attrName>
                                          <p:attrName>ppt_y</p:attrName>
                                        </p:attrNameLst>
                                      </p:cBhvr>
                                      <p:rCtr x="0" y="-3611"/>
                                    </p:animMotion>
                                    <p:animRot by="1500000">
                                      <p:cBhvr>
                                        <p:cTn id="12" dur="125" fill="hold">
                                          <p:stCondLst>
                                            <p:cond delay="0"/>
                                          </p:stCondLst>
                                        </p:cTn>
                                        <p:tgtEl>
                                          <p:spTgt spid="6"/>
                                        </p:tgtEl>
                                        <p:attrNameLst>
                                          <p:attrName>r</p:attrName>
                                        </p:attrNameLst>
                                      </p:cBhvr>
                                    </p:animRot>
                                    <p:animRot by="-1500000">
                                      <p:cBhvr>
                                        <p:cTn id="13" dur="125" fill="hold">
                                          <p:stCondLst>
                                            <p:cond delay="125"/>
                                          </p:stCondLst>
                                        </p:cTn>
                                        <p:tgtEl>
                                          <p:spTgt spid="6"/>
                                        </p:tgtEl>
                                        <p:attrNameLst>
                                          <p:attrName>r</p:attrName>
                                        </p:attrNameLst>
                                      </p:cBhvr>
                                    </p:animRot>
                                    <p:animRot by="-1500000">
                                      <p:cBhvr>
                                        <p:cTn id="14" dur="125" fill="hold">
                                          <p:stCondLst>
                                            <p:cond delay="250"/>
                                          </p:stCondLst>
                                        </p:cTn>
                                        <p:tgtEl>
                                          <p:spTgt spid="6"/>
                                        </p:tgtEl>
                                        <p:attrNameLst>
                                          <p:attrName>r</p:attrName>
                                        </p:attrNameLst>
                                      </p:cBhvr>
                                    </p:animRot>
                                    <p:animRot by="1500000">
                                      <p:cBhvr>
                                        <p:cTn id="15" dur="125" fill="hold">
                                          <p:stCondLst>
                                            <p:cond delay="375"/>
                                          </p:stCondLst>
                                        </p:cTn>
                                        <p:tgtEl>
                                          <p:spTgt spid="6"/>
                                        </p:tgtEl>
                                        <p:attrNameLst>
                                          <p:attrName>r</p:attrName>
                                        </p:attrNameLst>
                                      </p:cBhvr>
                                    </p:animRot>
                                  </p:childTnLst>
                                </p:cTn>
                              </p:par>
                              <p:par>
                                <p:cTn id="16" presetID="2" presetClass="entr" presetSubtype="4"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xmlns="" id="{3C3394EB-F3F8-7319-C9DC-E2D93E0169AD}"/>
              </a:ext>
            </a:extLst>
          </p:cNvPr>
          <p:cNvGraphicFramePr/>
          <p:nvPr>
            <p:extLst>
              <p:ext uri="{D42A27DB-BD31-4B8C-83A1-F6EECF244321}">
                <p14:modId xmlns:p14="http://schemas.microsoft.com/office/powerpoint/2010/main" val="1423279052"/>
              </p:ext>
            </p:extLst>
          </p:nvPr>
        </p:nvGraphicFramePr>
        <p:xfrm>
          <a:off x="845127" y="0"/>
          <a:ext cx="7626928"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549704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xmlns="" id="{B7335828-004E-15D2-7254-B4C2CF41A58F}"/>
              </a:ext>
            </a:extLst>
          </p:cNvPr>
          <p:cNvGraphicFramePr/>
          <p:nvPr>
            <p:extLst>
              <p:ext uri="{D42A27DB-BD31-4B8C-83A1-F6EECF244321}">
                <p14:modId xmlns:p14="http://schemas.microsoft.com/office/powerpoint/2010/main" val="4045367734"/>
              </p:ext>
            </p:extLst>
          </p:nvPr>
        </p:nvGraphicFramePr>
        <p:xfrm>
          <a:off x="935181" y="0"/>
          <a:ext cx="7585363"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5451102"/>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xmlns="" id="{B7335828-004E-15D2-7254-B4C2CF41A58F}"/>
              </a:ext>
            </a:extLst>
          </p:cNvPr>
          <p:cNvGraphicFramePr/>
          <p:nvPr>
            <p:extLst>
              <p:ext uri="{D42A27DB-BD31-4B8C-83A1-F6EECF244321}">
                <p14:modId xmlns:p14="http://schemas.microsoft.com/office/powerpoint/2010/main" val="3641953805"/>
              </p:ext>
            </p:extLst>
          </p:nvPr>
        </p:nvGraphicFramePr>
        <p:xfrm>
          <a:off x="935181" y="0"/>
          <a:ext cx="7585363"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581028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xmlns="" id="{B7335828-004E-15D2-7254-B4C2CF41A58F}"/>
              </a:ext>
            </a:extLst>
          </p:cNvPr>
          <p:cNvGraphicFramePr/>
          <p:nvPr>
            <p:extLst>
              <p:ext uri="{D42A27DB-BD31-4B8C-83A1-F6EECF244321}">
                <p14:modId xmlns:p14="http://schemas.microsoft.com/office/powerpoint/2010/main" val="4141686115"/>
              </p:ext>
            </p:extLst>
          </p:nvPr>
        </p:nvGraphicFramePr>
        <p:xfrm>
          <a:off x="724178" y="194571"/>
          <a:ext cx="7695644" cy="49489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9163509"/>
      </p:ext>
    </p:extLst>
  </p:cSld>
  <p:clrMapOvr>
    <a:masterClrMapping/>
  </p:clrMapOvr>
  <p:transition spd="slow">
    <p:cover/>
  </p:transition>
</p:sld>
</file>

<file path=ppt/theme/theme1.xml><?xml version="1.0" encoding="utf-8"?>
<a:theme xmlns:a="http://schemas.openxmlformats.org/drawingml/2006/main" name="College Newsletter by Slidesgo">
  <a:themeElements>
    <a:clrScheme name="Simple Light">
      <a:dk1>
        <a:srgbClr val="324788"/>
      </a:dk1>
      <a:lt1>
        <a:srgbClr val="F5FBFB"/>
      </a:lt1>
      <a:dk2>
        <a:srgbClr val="595959"/>
      </a:dk2>
      <a:lt2>
        <a:srgbClr val="E2ECFF"/>
      </a:lt2>
      <a:accent1>
        <a:srgbClr val="FF66A7"/>
      </a:accent1>
      <a:accent2>
        <a:srgbClr val="90C4FE"/>
      </a:accent2>
      <a:accent3>
        <a:srgbClr val="706EDC"/>
      </a:accent3>
      <a:accent4>
        <a:srgbClr val="FFDB4C"/>
      </a:accent4>
      <a:accent5>
        <a:srgbClr val="FF66A7"/>
      </a:accent5>
      <a:accent6>
        <a:srgbClr val="90C4FE"/>
      </a:accent6>
      <a:hlink>
        <a:srgbClr val="32478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2016</TotalTime>
  <Words>495</Words>
  <Application>Microsoft Office PowerPoint</Application>
  <PresentationFormat>On-screen Show (16:9)</PresentationFormat>
  <Paragraphs>46</Paragraphs>
  <Slides>11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Dosis ExtraLight</vt:lpstr>
      <vt:lpstr>Roboto</vt:lpstr>
      <vt:lpstr>Raleway Light</vt:lpstr>
      <vt:lpstr>Roboto Condensed Light</vt:lpstr>
      <vt:lpstr>Advent Pro</vt:lpstr>
      <vt:lpstr>Raleway</vt:lpstr>
      <vt:lpstr>College Newsletter by Slidesgo</vt:lpstr>
      <vt:lpstr>Literature review</vt:lpstr>
      <vt:lpstr> Background </vt:lpstr>
      <vt:lpstr>Example</vt:lpstr>
      <vt:lpstr>There are different QA variants based on the inputs and outputs: </vt:lpstr>
      <vt:lpstr>PowerPoint Presentation</vt:lpstr>
      <vt:lpstr>PowerPoint Presentation</vt:lpstr>
      <vt:lpstr>PowerPoint Presentation</vt:lpstr>
      <vt:lpstr>PowerPoint Presentation</vt:lpstr>
      <vt:lpstr>PowerPoint Presentation</vt:lpstr>
      <vt:lpstr>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  SYSTEM</dc:title>
  <dc:creator>Lenovo</dc:creator>
  <cp:lastModifiedBy>Microsoft account</cp:lastModifiedBy>
  <cp:revision>79</cp:revision>
  <dcterms:modified xsi:type="dcterms:W3CDTF">2022-07-03T12:15:35Z</dcterms:modified>
</cp:coreProperties>
</file>