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43"/>
  </p:notesMasterIdLst>
  <p:sldIdLst>
    <p:sldId id="256" r:id="rId2"/>
    <p:sldId id="259" r:id="rId3"/>
    <p:sldId id="311" r:id="rId4"/>
    <p:sldId id="258" r:id="rId5"/>
    <p:sldId id="260" r:id="rId6"/>
    <p:sldId id="257" r:id="rId7"/>
    <p:sldId id="337" r:id="rId8"/>
    <p:sldId id="312" r:id="rId9"/>
    <p:sldId id="313" r:id="rId10"/>
    <p:sldId id="261" r:id="rId11"/>
    <p:sldId id="314" r:id="rId12"/>
    <p:sldId id="315" r:id="rId13"/>
    <p:sldId id="341" r:id="rId14"/>
    <p:sldId id="342" r:id="rId15"/>
    <p:sldId id="317" r:id="rId16"/>
    <p:sldId id="318" r:id="rId17"/>
    <p:sldId id="263" r:id="rId18"/>
    <p:sldId id="319" r:id="rId19"/>
    <p:sldId id="320" r:id="rId20"/>
    <p:sldId id="262" r:id="rId21"/>
    <p:sldId id="321" r:id="rId22"/>
    <p:sldId id="325" r:id="rId23"/>
    <p:sldId id="324" r:id="rId24"/>
    <p:sldId id="322" r:id="rId25"/>
    <p:sldId id="323" r:id="rId26"/>
    <p:sldId id="267" r:id="rId27"/>
    <p:sldId id="326" r:id="rId28"/>
    <p:sldId id="328" r:id="rId29"/>
    <p:sldId id="329" r:id="rId30"/>
    <p:sldId id="330" r:id="rId31"/>
    <p:sldId id="331" r:id="rId32"/>
    <p:sldId id="268" r:id="rId33"/>
    <p:sldId id="333" r:id="rId34"/>
    <p:sldId id="332" r:id="rId35"/>
    <p:sldId id="335" r:id="rId36"/>
    <p:sldId id="334" r:id="rId37"/>
    <p:sldId id="340" r:id="rId38"/>
    <p:sldId id="339" r:id="rId39"/>
    <p:sldId id="273" r:id="rId40"/>
    <p:sldId id="338" r:id="rId41"/>
    <p:sldId id="290" r:id="rId42"/>
  </p:sldIdLst>
  <p:sldSz cx="9144000" cy="5143500" type="screen16x9"/>
  <p:notesSz cx="6858000" cy="9144000"/>
  <p:embeddedFontLst>
    <p:embeddedFont>
      <p:font typeface="Anaheim" panose="020B0604020202020204" charset="0"/>
      <p:regular r:id="rId44"/>
      <p:bold r:id="rId45"/>
    </p:embeddedFont>
    <p:embeddedFont>
      <p:font typeface="Arimo Bold" panose="020B0604020202020204" charset="0"/>
      <p:regular r:id="rId46"/>
    </p:embeddedFont>
    <p:embeddedFont>
      <p:font typeface="Barlow Semi Condensed" panose="00000506000000000000" pitchFamily="2" charset="0"/>
      <p:regular r:id="rId47"/>
      <p:bold r:id="rId48"/>
      <p:italic r:id="rId49"/>
      <p:boldItalic r:id="rId50"/>
    </p:embeddedFont>
    <p:embeddedFont>
      <p:font typeface="Barlow Semi Condensed SemiBold" panose="00000706000000000000" pitchFamily="2" charset="0"/>
      <p:regular r:id="rId51"/>
      <p:bold r:id="rId52"/>
      <p:italic r:id="rId53"/>
      <p:boldItalic r:id="rId54"/>
    </p:embeddedFont>
    <p:embeddedFont>
      <p:font typeface="Nunito Light" pitchFamily="2" charset="0"/>
      <p:regular r:id="rId55"/>
      <p:italic r:id="rId56"/>
    </p:embeddedFont>
    <p:embeddedFont>
      <p:font typeface="Roboto Bold" panose="020B0604020202020204" charset="0"/>
      <p:regular r:id="rId57"/>
    </p:embeddedFont>
    <p:embeddedFont>
      <p:font typeface="Titillium Web" panose="00000500000000000000" pitchFamily="2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1EC42B-5D8F-4A06-A37B-5925E163B6D2}">
  <a:tblStyle styleId="{071EC42B-5D8F-4A06-A37B-5925E163B6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9F19897-B5DB-4FDF-907A-C52F63DDCDD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6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5" Type="http://schemas.openxmlformats.org/officeDocument/2006/relationships/slide" Target="slides/slide4.xml"/><Relationship Id="rId61" Type="http://schemas.openxmlformats.org/officeDocument/2006/relationships/font" Target="fonts/font1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font" Target="fonts/font17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46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23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117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837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835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826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781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393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44159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3" name="Google Shape;1963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7" name="Google Shape;2067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4079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7" name="Google Shape;2067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7" name="Google Shape;2067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5449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9" name="Google Shape;2659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467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Google Shape;154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Google Shape;154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243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5" name="Google Shape;1595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g28a6e86a9c2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0" name="Google Shape;1740;g28a6e86a9c2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5" name="Google Shape;25;p2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26" name="Google Shape;26;p2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27" name="Google Shape;27;p2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8" name="Google Shape;28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9" name="Google Shape;29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0" name="Google Shape;30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1" name="Google Shape;31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2" name="Google Shape;32;p2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3" name="Google Shape;33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4" name="Google Shape;34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5" name="Google Shape;35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6" name="Google Shape;36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7" name="Google Shape;37;p2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38" name="Google Shape;38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9" name="Google Shape;39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0" name="Google Shape;40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41" name="Google Shape;41;p2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42" name="Google Shape;42;p2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43" name="Google Shape;43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" name="Google Shape;44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5" name="Google Shape;45;p2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6" name="Google Shape;46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7" name="Google Shape;47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8" name="Google Shape;48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9" name="Google Shape;49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0" name="Google Shape;50;p2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51" name="Google Shape;51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2" name="Google Shape;52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3" name="Google Shape;53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713225" y="820500"/>
            <a:ext cx="4035600" cy="274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713225" y="3808525"/>
            <a:ext cx="4035600" cy="33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58" name="Google Shape;58;p2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106" extrusionOk="0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1029" extrusionOk="0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61" name="Google Shape;61;p2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1" name="Google Shape;811;p18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812" name="Google Shape;812;p18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813" name="Google Shape;813;p18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814" name="Google Shape;814;p1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5" name="Google Shape;815;p1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6" name="Google Shape;816;p1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7" name="Google Shape;817;p18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8" name="Google Shape;818;p18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819" name="Google Shape;819;p1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0" name="Google Shape;820;p1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1" name="Google Shape;821;p1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2" name="Google Shape;822;p18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23" name="Google Shape;823;p18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824" name="Google Shape;824;p1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5" name="Google Shape;825;p1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6" name="Google Shape;826;p1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27" name="Google Shape;827;p18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828" name="Google Shape;828;p18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829" name="Google Shape;829;p18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30" name="Google Shape;830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31" name="Google Shape;831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32" name="Google Shape;832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33" name="Google Shape;833;p1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834" name="Google Shape;834;p18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35" name="Google Shape;835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36" name="Google Shape;836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37" name="Google Shape;837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38" name="Google Shape;838;p1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839" name="Google Shape;839;p18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840" name="Google Shape;840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41" name="Google Shape;841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42" name="Google Shape;842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843" name="Google Shape;843;p18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844" name="Google Shape;844;p18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845" name="Google Shape;845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46" name="Google Shape;846;p1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847" name="Google Shape;847;p18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48" name="Google Shape;848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49" name="Google Shape;849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50" name="Google Shape;850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51" name="Google Shape;851;p1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852" name="Google Shape;852;p18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853" name="Google Shape;853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54" name="Google Shape;854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55" name="Google Shape;855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856" name="Google Shape;856;p18"/>
          <p:cNvSpPr txBox="1">
            <a:spLocks noGrp="1"/>
          </p:cNvSpPr>
          <p:nvPr>
            <p:ph type="title"/>
          </p:nvPr>
        </p:nvSpPr>
        <p:spPr>
          <a:xfrm>
            <a:off x="713225" y="2448213"/>
            <a:ext cx="44724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7" name="Google Shape;857;p18"/>
          <p:cNvSpPr txBox="1">
            <a:spLocks noGrp="1"/>
          </p:cNvSpPr>
          <p:nvPr>
            <p:ph type="title" idx="2" hasCustomPrompt="1"/>
          </p:nvPr>
        </p:nvSpPr>
        <p:spPr>
          <a:xfrm>
            <a:off x="2208275" y="1423663"/>
            <a:ext cx="1482300" cy="770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8" name="Google Shape;858;p18"/>
          <p:cNvSpPr txBox="1">
            <a:spLocks noGrp="1"/>
          </p:cNvSpPr>
          <p:nvPr>
            <p:ph type="subTitle" idx="1"/>
          </p:nvPr>
        </p:nvSpPr>
        <p:spPr>
          <a:xfrm>
            <a:off x="713225" y="3344838"/>
            <a:ext cx="4472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9" name="Google Shape;859;p18"/>
          <p:cNvGrpSpPr/>
          <p:nvPr/>
        </p:nvGrpSpPr>
        <p:grpSpPr>
          <a:xfrm flipH="1">
            <a:off x="173907" y="92498"/>
            <a:ext cx="8795602" cy="4945088"/>
            <a:chOff x="173907" y="92498"/>
            <a:chExt cx="8795602" cy="4945088"/>
          </a:xfrm>
        </p:grpSpPr>
        <p:grpSp>
          <p:nvGrpSpPr>
            <p:cNvPr id="860" name="Google Shape;860;p18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861" name="Google Shape;861;p18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8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8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8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8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8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8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8" name="Google Shape;868;p18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869" name="Google Shape;869;p18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8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1" name="Google Shape;871;p18"/>
            <p:cNvSpPr/>
            <p:nvPr/>
          </p:nvSpPr>
          <p:spPr>
            <a:xfrm rot="-123321">
              <a:off x="7897400" y="4768750"/>
              <a:ext cx="1018402" cy="166548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8639763" y="92498"/>
              <a:ext cx="207956" cy="207857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9" name="Google Shape;939;p20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940" name="Google Shape;940;p20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941" name="Google Shape;941;p20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942" name="Google Shape;942;p20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3" name="Google Shape;943;p20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4" name="Google Shape;944;p20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5" name="Google Shape;945;p20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46" name="Google Shape;946;p20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947" name="Google Shape;947;p20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8" name="Google Shape;948;p20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9" name="Google Shape;949;p20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0" name="Google Shape;950;p20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51" name="Google Shape;951;p20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952" name="Google Shape;952;p20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3" name="Google Shape;953;p20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4" name="Google Shape;954;p20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55" name="Google Shape;955;p20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956" name="Google Shape;956;p20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957" name="Google Shape;957;p20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958" name="Google Shape;958;p20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59" name="Google Shape;959;p20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60" name="Google Shape;960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61" name="Google Shape;961;p20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62" name="Google Shape;962;p20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963" name="Google Shape;963;p20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64" name="Google Shape;964;p20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65" name="Google Shape;965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66" name="Google Shape;966;p20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67" name="Google Shape;967;p20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968" name="Google Shape;968;p20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69" name="Google Shape;969;p20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70" name="Google Shape;970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971" name="Google Shape;971;p20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972" name="Google Shape;972;p20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973" name="Google Shape;973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74" name="Google Shape;974;p20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75" name="Google Shape;975;p20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976" name="Google Shape;976;p20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77" name="Google Shape;977;p20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78" name="Google Shape;978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79" name="Google Shape;979;p20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80" name="Google Shape;980;p20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981" name="Google Shape;981;p20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82" name="Google Shape;982;p20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83" name="Google Shape;983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984" name="Google Shape;98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20"/>
          <p:cNvSpPr txBox="1">
            <a:spLocks noGrp="1"/>
          </p:cNvSpPr>
          <p:nvPr>
            <p:ph type="subTitle" idx="1"/>
          </p:nvPr>
        </p:nvSpPr>
        <p:spPr>
          <a:xfrm>
            <a:off x="720000" y="1507800"/>
            <a:ext cx="4611600" cy="26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86" name="Google Shape;986;p20"/>
          <p:cNvGrpSpPr/>
          <p:nvPr/>
        </p:nvGrpSpPr>
        <p:grpSpPr>
          <a:xfrm>
            <a:off x="-7" y="117416"/>
            <a:ext cx="8941384" cy="4905859"/>
            <a:chOff x="-7" y="117416"/>
            <a:chExt cx="8941384" cy="4905859"/>
          </a:xfrm>
        </p:grpSpPr>
        <p:grpSp>
          <p:nvGrpSpPr>
            <p:cNvPr id="987" name="Google Shape;987;p20"/>
            <p:cNvGrpSpPr/>
            <p:nvPr/>
          </p:nvGrpSpPr>
          <p:grpSpPr>
            <a:xfrm>
              <a:off x="-7" y="4797050"/>
              <a:ext cx="1266969" cy="226225"/>
              <a:chOff x="-7" y="167200"/>
              <a:chExt cx="1266969" cy="226225"/>
            </a:xfrm>
          </p:grpSpPr>
          <p:sp>
            <p:nvSpPr>
              <p:cNvPr id="988" name="Google Shape;988;p20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0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0" name="Google Shape;990;p20"/>
            <p:cNvSpPr/>
            <p:nvPr/>
          </p:nvSpPr>
          <p:spPr>
            <a:xfrm>
              <a:off x="8608176" y="4514350"/>
              <a:ext cx="333201" cy="333048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1861082" y="117416"/>
              <a:ext cx="1074296" cy="175676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1" name="Google Shape;1121;p23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122" name="Google Shape;1122;p23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123" name="Google Shape;1123;p23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124" name="Google Shape;1124;p2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25" name="Google Shape;1125;p2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26" name="Google Shape;1126;p2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27" name="Google Shape;1127;p2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8" name="Google Shape;1128;p23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129" name="Google Shape;1129;p2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0" name="Google Shape;1130;p2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1" name="Google Shape;1131;p2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2" name="Google Shape;1132;p2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33" name="Google Shape;1133;p23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134" name="Google Shape;1134;p2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5" name="Google Shape;1135;p2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6" name="Google Shape;1136;p2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37" name="Google Shape;1137;p23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138" name="Google Shape;1138;p23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139" name="Google Shape;1139;p23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140" name="Google Shape;1140;p2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41" name="Google Shape;1141;p2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42" name="Google Shape;1142;p2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43" name="Google Shape;1143;p2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144" name="Google Shape;1144;p2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145" name="Google Shape;1145;p2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46" name="Google Shape;1146;p2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47" name="Google Shape;1147;p2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48" name="Google Shape;1148;p2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149" name="Google Shape;1149;p2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150" name="Google Shape;1150;p2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51" name="Google Shape;1151;p2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52" name="Google Shape;1152;p2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153" name="Google Shape;1153;p23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154" name="Google Shape;1154;p23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155" name="Google Shape;1155;p2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56" name="Google Shape;1156;p2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157" name="Google Shape;1157;p2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158" name="Google Shape;1158;p2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59" name="Google Shape;1159;p2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60" name="Google Shape;1160;p2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61" name="Google Shape;1161;p2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162" name="Google Shape;1162;p2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163" name="Google Shape;1163;p2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64" name="Google Shape;1164;p2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65" name="Google Shape;1165;p2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grpSp>
        <p:nvGrpSpPr>
          <p:cNvPr id="1166" name="Google Shape;1166;p23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1167" name="Google Shape;1167;p23"/>
            <p:cNvGrpSpPr/>
            <p:nvPr/>
          </p:nvGrpSpPr>
          <p:grpSpPr>
            <a:xfrm>
              <a:off x="297807" y="4643609"/>
              <a:ext cx="8654773" cy="390763"/>
              <a:chOff x="297807" y="4643609"/>
              <a:chExt cx="8654773" cy="390763"/>
            </a:xfrm>
          </p:grpSpPr>
          <p:sp>
            <p:nvSpPr>
              <p:cNvPr id="1168" name="Google Shape;1168;p23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106" extrusionOk="0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23"/>
              <p:cNvSpPr/>
              <p:nvPr/>
            </p:nvSpPr>
            <p:spPr>
              <a:xfrm>
                <a:off x="297807" y="4820393"/>
                <a:ext cx="1074296" cy="175676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1029" extrusionOk="0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0" name="Google Shape;1170;p23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1171" name="Google Shape;1171;p23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3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73" name="Google Shape;1173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4" name="Google Shape;1174;p23"/>
          <p:cNvSpPr txBox="1">
            <a:spLocks noGrp="1"/>
          </p:cNvSpPr>
          <p:nvPr>
            <p:ph type="subTitle" idx="1"/>
          </p:nvPr>
        </p:nvSpPr>
        <p:spPr>
          <a:xfrm>
            <a:off x="1108627" y="224755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5" name="Google Shape;1175;p23"/>
          <p:cNvSpPr txBox="1">
            <a:spLocks noGrp="1"/>
          </p:cNvSpPr>
          <p:nvPr>
            <p:ph type="subTitle" idx="2"/>
          </p:nvPr>
        </p:nvSpPr>
        <p:spPr>
          <a:xfrm>
            <a:off x="3579000" y="224755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6" name="Google Shape;1176;p23"/>
          <p:cNvSpPr txBox="1">
            <a:spLocks noGrp="1"/>
          </p:cNvSpPr>
          <p:nvPr>
            <p:ph type="subTitle" idx="3"/>
          </p:nvPr>
        </p:nvSpPr>
        <p:spPr>
          <a:xfrm>
            <a:off x="1108627" y="396860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7" name="Google Shape;1177;p23"/>
          <p:cNvSpPr txBox="1">
            <a:spLocks noGrp="1"/>
          </p:cNvSpPr>
          <p:nvPr>
            <p:ph type="subTitle" idx="4"/>
          </p:nvPr>
        </p:nvSpPr>
        <p:spPr>
          <a:xfrm>
            <a:off x="3579000" y="396860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8" name="Google Shape;1178;p23"/>
          <p:cNvSpPr txBox="1">
            <a:spLocks noGrp="1"/>
          </p:cNvSpPr>
          <p:nvPr>
            <p:ph type="subTitle" idx="5"/>
          </p:nvPr>
        </p:nvSpPr>
        <p:spPr>
          <a:xfrm>
            <a:off x="6049373" y="224755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9" name="Google Shape;1179;p23"/>
          <p:cNvSpPr txBox="1">
            <a:spLocks noGrp="1"/>
          </p:cNvSpPr>
          <p:nvPr>
            <p:ph type="subTitle" idx="6"/>
          </p:nvPr>
        </p:nvSpPr>
        <p:spPr>
          <a:xfrm>
            <a:off x="6049373" y="396860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0" name="Google Shape;1180;p23"/>
          <p:cNvSpPr txBox="1">
            <a:spLocks noGrp="1"/>
          </p:cNvSpPr>
          <p:nvPr>
            <p:ph type="subTitle" idx="7"/>
          </p:nvPr>
        </p:nvSpPr>
        <p:spPr>
          <a:xfrm>
            <a:off x="1109527" y="1903150"/>
            <a:ext cx="1984200" cy="5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81" name="Google Shape;1181;p23"/>
          <p:cNvSpPr txBox="1">
            <a:spLocks noGrp="1"/>
          </p:cNvSpPr>
          <p:nvPr>
            <p:ph type="subTitle" idx="8"/>
          </p:nvPr>
        </p:nvSpPr>
        <p:spPr>
          <a:xfrm>
            <a:off x="3579900" y="1903150"/>
            <a:ext cx="1984200" cy="5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82" name="Google Shape;1182;p23"/>
          <p:cNvSpPr txBox="1">
            <a:spLocks noGrp="1"/>
          </p:cNvSpPr>
          <p:nvPr>
            <p:ph type="subTitle" idx="9"/>
          </p:nvPr>
        </p:nvSpPr>
        <p:spPr>
          <a:xfrm>
            <a:off x="6050273" y="1903150"/>
            <a:ext cx="1984200" cy="5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83" name="Google Shape;1183;p23"/>
          <p:cNvSpPr txBox="1">
            <a:spLocks noGrp="1"/>
          </p:cNvSpPr>
          <p:nvPr>
            <p:ph type="subTitle" idx="13"/>
          </p:nvPr>
        </p:nvSpPr>
        <p:spPr>
          <a:xfrm>
            <a:off x="1109527" y="3624200"/>
            <a:ext cx="1984200" cy="5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84" name="Google Shape;1184;p23"/>
          <p:cNvSpPr txBox="1">
            <a:spLocks noGrp="1"/>
          </p:cNvSpPr>
          <p:nvPr>
            <p:ph type="subTitle" idx="14"/>
          </p:nvPr>
        </p:nvSpPr>
        <p:spPr>
          <a:xfrm>
            <a:off x="3579900" y="3624200"/>
            <a:ext cx="1984200" cy="5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85" name="Google Shape;1185;p23"/>
          <p:cNvSpPr txBox="1">
            <a:spLocks noGrp="1"/>
          </p:cNvSpPr>
          <p:nvPr>
            <p:ph type="subTitle" idx="15"/>
          </p:nvPr>
        </p:nvSpPr>
        <p:spPr>
          <a:xfrm>
            <a:off x="6050273" y="3624200"/>
            <a:ext cx="1984200" cy="5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" name="Google Shape;1187;p24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188" name="Google Shape;1188;p24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189" name="Google Shape;1189;p24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190" name="Google Shape;1190;p2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91" name="Google Shape;1191;p2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92" name="Google Shape;1192;p2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93" name="Google Shape;1193;p2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94" name="Google Shape;1194;p24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195" name="Google Shape;1195;p2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96" name="Google Shape;1196;p2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97" name="Google Shape;1197;p2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98" name="Google Shape;1198;p2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99" name="Google Shape;1199;p24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200" name="Google Shape;1200;p2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01" name="Google Shape;1201;p2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02" name="Google Shape;1202;p2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03" name="Google Shape;1203;p24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204" name="Google Shape;1204;p24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205" name="Google Shape;1205;p24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206" name="Google Shape;1206;p2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07" name="Google Shape;1207;p2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08" name="Google Shape;1208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09" name="Google Shape;1209;p2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210" name="Google Shape;1210;p2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211" name="Google Shape;1211;p2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12" name="Google Shape;1212;p2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13" name="Google Shape;1213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14" name="Google Shape;1214;p2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215" name="Google Shape;1215;p2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216" name="Google Shape;1216;p2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17" name="Google Shape;1217;p2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18" name="Google Shape;1218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219" name="Google Shape;1219;p24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220" name="Google Shape;1220;p24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221" name="Google Shape;1221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22" name="Google Shape;1222;p2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223" name="Google Shape;1223;p2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224" name="Google Shape;1224;p2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25" name="Google Shape;1225;p2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26" name="Google Shape;1226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27" name="Google Shape;1227;p2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228" name="Google Shape;1228;p2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229" name="Google Shape;1229;p2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30" name="Google Shape;1230;p2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31" name="Google Shape;1231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1232" name="Google Shape;1232;p24"/>
          <p:cNvSpPr txBox="1">
            <a:spLocks noGrp="1"/>
          </p:cNvSpPr>
          <p:nvPr>
            <p:ph type="title" hasCustomPrompt="1"/>
          </p:nvPr>
        </p:nvSpPr>
        <p:spPr>
          <a:xfrm>
            <a:off x="4125350" y="539500"/>
            <a:ext cx="4087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33" name="Google Shape;1233;p24"/>
          <p:cNvSpPr txBox="1">
            <a:spLocks noGrp="1"/>
          </p:cNvSpPr>
          <p:nvPr>
            <p:ph type="subTitle" idx="1"/>
          </p:nvPr>
        </p:nvSpPr>
        <p:spPr>
          <a:xfrm>
            <a:off x="4159414" y="1228425"/>
            <a:ext cx="4087800" cy="469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4" name="Google Shape;1234;p24"/>
          <p:cNvSpPr txBox="1">
            <a:spLocks noGrp="1"/>
          </p:cNvSpPr>
          <p:nvPr>
            <p:ph type="title" idx="2" hasCustomPrompt="1"/>
          </p:nvPr>
        </p:nvSpPr>
        <p:spPr>
          <a:xfrm>
            <a:off x="4159414" y="1992700"/>
            <a:ext cx="4087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35" name="Google Shape;1235;p24"/>
          <p:cNvSpPr txBox="1">
            <a:spLocks noGrp="1"/>
          </p:cNvSpPr>
          <p:nvPr>
            <p:ph type="subTitle" idx="3"/>
          </p:nvPr>
        </p:nvSpPr>
        <p:spPr>
          <a:xfrm>
            <a:off x="4159414" y="2681615"/>
            <a:ext cx="4087800" cy="469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6" name="Google Shape;1236;p24"/>
          <p:cNvSpPr txBox="1">
            <a:spLocks noGrp="1"/>
          </p:cNvSpPr>
          <p:nvPr>
            <p:ph type="title" idx="4" hasCustomPrompt="1"/>
          </p:nvPr>
        </p:nvSpPr>
        <p:spPr>
          <a:xfrm>
            <a:off x="4159414" y="3445874"/>
            <a:ext cx="4087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37" name="Google Shape;1237;p24"/>
          <p:cNvSpPr txBox="1">
            <a:spLocks noGrp="1"/>
          </p:cNvSpPr>
          <p:nvPr>
            <p:ph type="subTitle" idx="5"/>
          </p:nvPr>
        </p:nvSpPr>
        <p:spPr>
          <a:xfrm>
            <a:off x="4159414" y="4134800"/>
            <a:ext cx="4087800" cy="469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238" name="Google Shape;1238;p24"/>
          <p:cNvGrpSpPr/>
          <p:nvPr/>
        </p:nvGrpSpPr>
        <p:grpSpPr>
          <a:xfrm>
            <a:off x="-7" y="167200"/>
            <a:ext cx="8952584" cy="4904836"/>
            <a:chOff x="-7" y="167200"/>
            <a:chExt cx="8952584" cy="4904836"/>
          </a:xfrm>
        </p:grpSpPr>
        <p:grpSp>
          <p:nvGrpSpPr>
            <p:cNvPr id="1239" name="Google Shape;1239;p24"/>
            <p:cNvGrpSpPr/>
            <p:nvPr/>
          </p:nvGrpSpPr>
          <p:grpSpPr>
            <a:xfrm>
              <a:off x="-7" y="167200"/>
              <a:ext cx="8952584" cy="4746443"/>
              <a:chOff x="-7" y="167200"/>
              <a:chExt cx="8952584" cy="4746443"/>
            </a:xfrm>
          </p:grpSpPr>
          <p:grpSp>
            <p:nvGrpSpPr>
              <p:cNvPr id="1240" name="Google Shape;1240;p24"/>
              <p:cNvGrpSpPr/>
              <p:nvPr/>
            </p:nvGrpSpPr>
            <p:grpSpPr>
              <a:xfrm>
                <a:off x="-7" y="167200"/>
                <a:ext cx="1266969" cy="226225"/>
                <a:chOff x="-7" y="167200"/>
                <a:chExt cx="1266969" cy="226225"/>
              </a:xfrm>
            </p:grpSpPr>
            <p:sp>
              <p:nvSpPr>
                <p:cNvPr id="1241" name="Google Shape;1241;p24"/>
                <p:cNvSpPr/>
                <p:nvPr/>
              </p:nvSpPr>
              <p:spPr>
                <a:xfrm>
                  <a:off x="-7" y="167200"/>
                  <a:ext cx="1266969" cy="50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7" h="251" extrusionOk="0">
                      <a:moveTo>
                        <a:pt x="1" y="0"/>
                      </a:moveTo>
                      <a:lnTo>
                        <a:pt x="1" y="251"/>
                      </a:lnTo>
                      <a:lnTo>
                        <a:pt x="6317" y="251"/>
                      </a:lnTo>
                      <a:lnTo>
                        <a:pt x="631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2" name="Google Shape;1242;p24"/>
                <p:cNvSpPr/>
                <p:nvPr/>
              </p:nvSpPr>
              <p:spPr>
                <a:xfrm>
                  <a:off x="0" y="338072"/>
                  <a:ext cx="698969" cy="55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5" h="276" extrusionOk="0">
                      <a:moveTo>
                        <a:pt x="1" y="0"/>
                      </a:moveTo>
                      <a:lnTo>
                        <a:pt x="1" y="276"/>
                      </a:lnTo>
                      <a:lnTo>
                        <a:pt x="3485" y="276"/>
                      </a:lnTo>
                      <a:lnTo>
                        <a:pt x="34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43" name="Google Shape;1243;p24"/>
              <p:cNvGrpSpPr/>
              <p:nvPr/>
            </p:nvGrpSpPr>
            <p:grpSpPr>
              <a:xfrm>
                <a:off x="7519182" y="245168"/>
                <a:ext cx="1433395" cy="4668474"/>
                <a:chOff x="7519182" y="245168"/>
                <a:chExt cx="1433395" cy="4668474"/>
              </a:xfrm>
            </p:grpSpPr>
            <p:sp>
              <p:nvSpPr>
                <p:cNvPr id="1244" name="Google Shape;1244;p24"/>
                <p:cNvSpPr/>
                <p:nvPr/>
              </p:nvSpPr>
              <p:spPr>
                <a:xfrm>
                  <a:off x="8593476" y="4554701"/>
                  <a:ext cx="359101" cy="358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7" h="2106" extrusionOk="0">
                      <a:moveTo>
                        <a:pt x="1053" y="426"/>
                      </a:moveTo>
                      <a:cubicBezTo>
                        <a:pt x="1404" y="426"/>
                        <a:pt x="1680" y="702"/>
                        <a:pt x="1680" y="1053"/>
                      </a:cubicBezTo>
                      <a:cubicBezTo>
                        <a:pt x="1680" y="1404"/>
                        <a:pt x="1404" y="1704"/>
                        <a:pt x="1053" y="1704"/>
                      </a:cubicBezTo>
                      <a:cubicBezTo>
                        <a:pt x="703" y="1704"/>
                        <a:pt x="427" y="1404"/>
                        <a:pt x="427" y="1053"/>
                      </a:cubicBezTo>
                      <a:cubicBezTo>
                        <a:pt x="427" y="702"/>
                        <a:pt x="703" y="426"/>
                        <a:pt x="1053" y="426"/>
                      </a:cubicBezTo>
                      <a:close/>
                      <a:moveTo>
                        <a:pt x="1053" y="0"/>
                      </a:moveTo>
                      <a:cubicBezTo>
                        <a:pt x="477" y="0"/>
                        <a:pt x="1" y="476"/>
                        <a:pt x="1" y="1053"/>
                      </a:cubicBezTo>
                      <a:cubicBezTo>
                        <a:pt x="1" y="1629"/>
                        <a:pt x="477" y="2105"/>
                        <a:pt x="1053" y="2105"/>
                      </a:cubicBezTo>
                      <a:cubicBezTo>
                        <a:pt x="1630" y="2105"/>
                        <a:pt x="2106" y="1629"/>
                        <a:pt x="2106" y="1053"/>
                      </a:cubicBezTo>
                      <a:cubicBezTo>
                        <a:pt x="2106" y="476"/>
                        <a:pt x="1630" y="0"/>
                        <a:pt x="105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5" name="Google Shape;1245;p24"/>
                <p:cNvSpPr/>
                <p:nvPr/>
              </p:nvSpPr>
              <p:spPr>
                <a:xfrm>
                  <a:off x="7519182" y="245168"/>
                  <a:ext cx="1074296" cy="175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2" h="1029" extrusionOk="0">
                      <a:moveTo>
                        <a:pt x="126" y="1"/>
                      </a:moveTo>
                      <a:lnTo>
                        <a:pt x="0" y="126"/>
                      </a:lnTo>
                      <a:lnTo>
                        <a:pt x="502" y="702"/>
                      </a:lnTo>
                      <a:cubicBezTo>
                        <a:pt x="627" y="842"/>
                        <a:pt x="799" y="911"/>
                        <a:pt x="969" y="911"/>
                      </a:cubicBezTo>
                      <a:cubicBezTo>
                        <a:pt x="1106" y="911"/>
                        <a:pt x="1242" y="867"/>
                        <a:pt x="1354" y="778"/>
                      </a:cubicBezTo>
                      <a:lnTo>
                        <a:pt x="1830" y="351"/>
                      </a:lnTo>
                      <a:cubicBezTo>
                        <a:pt x="1905" y="276"/>
                        <a:pt x="2030" y="251"/>
                        <a:pt x="2131" y="251"/>
                      </a:cubicBezTo>
                      <a:cubicBezTo>
                        <a:pt x="2256" y="251"/>
                        <a:pt x="2356" y="301"/>
                        <a:pt x="2431" y="402"/>
                      </a:cubicBezTo>
                      <a:lnTo>
                        <a:pt x="2757" y="778"/>
                      </a:lnTo>
                      <a:cubicBezTo>
                        <a:pt x="2882" y="903"/>
                        <a:pt x="3033" y="978"/>
                        <a:pt x="3183" y="1003"/>
                      </a:cubicBezTo>
                      <a:cubicBezTo>
                        <a:pt x="3359" y="1003"/>
                        <a:pt x="3509" y="953"/>
                        <a:pt x="3634" y="828"/>
                      </a:cubicBezTo>
                      <a:lnTo>
                        <a:pt x="4035" y="477"/>
                      </a:lnTo>
                      <a:cubicBezTo>
                        <a:pt x="4136" y="402"/>
                        <a:pt x="4236" y="351"/>
                        <a:pt x="4361" y="351"/>
                      </a:cubicBezTo>
                      <a:cubicBezTo>
                        <a:pt x="4487" y="377"/>
                        <a:pt x="4587" y="427"/>
                        <a:pt x="4662" y="527"/>
                      </a:cubicBezTo>
                      <a:lnTo>
                        <a:pt x="4862" y="778"/>
                      </a:lnTo>
                      <a:cubicBezTo>
                        <a:pt x="4963" y="928"/>
                        <a:pt x="5138" y="1003"/>
                        <a:pt x="5314" y="1028"/>
                      </a:cubicBezTo>
                      <a:cubicBezTo>
                        <a:pt x="5489" y="1028"/>
                        <a:pt x="5664" y="953"/>
                        <a:pt x="5790" y="828"/>
                      </a:cubicBezTo>
                      <a:lnTo>
                        <a:pt x="6291" y="301"/>
                      </a:lnTo>
                      <a:lnTo>
                        <a:pt x="6141" y="176"/>
                      </a:lnTo>
                      <a:lnTo>
                        <a:pt x="5639" y="702"/>
                      </a:lnTo>
                      <a:cubicBezTo>
                        <a:pt x="5564" y="803"/>
                        <a:pt x="5439" y="828"/>
                        <a:pt x="5314" y="828"/>
                      </a:cubicBezTo>
                      <a:cubicBezTo>
                        <a:pt x="5188" y="828"/>
                        <a:pt x="5088" y="778"/>
                        <a:pt x="5013" y="677"/>
                      </a:cubicBezTo>
                      <a:lnTo>
                        <a:pt x="4787" y="402"/>
                      </a:lnTo>
                      <a:cubicBezTo>
                        <a:pt x="4687" y="276"/>
                        <a:pt x="4537" y="201"/>
                        <a:pt x="4361" y="176"/>
                      </a:cubicBezTo>
                      <a:cubicBezTo>
                        <a:pt x="4211" y="176"/>
                        <a:pt x="4035" y="226"/>
                        <a:pt x="3910" y="326"/>
                      </a:cubicBezTo>
                      <a:lnTo>
                        <a:pt x="3509" y="702"/>
                      </a:lnTo>
                      <a:cubicBezTo>
                        <a:pt x="3427" y="764"/>
                        <a:pt x="3344" y="809"/>
                        <a:pt x="3262" y="809"/>
                      </a:cubicBezTo>
                      <a:cubicBezTo>
                        <a:pt x="3244" y="809"/>
                        <a:pt x="3226" y="807"/>
                        <a:pt x="3208" y="803"/>
                      </a:cubicBezTo>
                      <a:cubicBezTo>
                        <a:pt x="3083" y="803"/>
                        <a:pt x="2983" y="752"/>
                        <a:pt x="2908" y="677"/>
                      </a:cubicBezTo>
                      <a:lnTo>
                        <a:pt x="2557" y="276"/>
                      </a:lnTo>
                      <a:cubicBezTo>
                        <a:pt x="2456" y="151"/>
                        <a:pt x="2306" y="76"/>
                        <a:pt x="2156" y="76"/>
                      </a:cubicBezTo>
                      <a:cubicBezTo>
                        <a:pt x="2126" y="72"/>
                        <a:pt x="2098" y="69"/>
                        <a:pt x="2070" y="69"/>
                      </a:cubicBezTo>
                      <a:cubicBezTo>
                        <a:pt x="1931" y="69"/>
                        <a:pt x="1809" y="122"/>
                        <a:pt x="1705" y="226"/>
                      </a:cubicBezTo>
                      <a:lnTo>
                        <a:pt x="1228" y="627"/>
                      </a:lnTo>
                      <a:cubicBezTo>
                        <a:pt x="1151" y="694"/>
                        <a:pt x="1058" y="726"/>
                        <a:pt x="966" y="726"/>
                      </a:cubicBezTo>
                      <a:cubicBezTo>
                        <a:pt x="851" y="726"/>
                        <a:pt x="736" y="675"/>
                        <a:pt x="652" y="577"/>
                      </a:cubicBezTo>
                      <a:lnTo>
                        <a:pt x="12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46" name="Google Shape;1246;p24"/>
            <p:cNvGrpSpPr/>
            <p:nvPr/>
          </p:nvGrpSpPr>
          <p:grpSpPr>
            <a:xfrm flipH="1">
              <a:off x="8195652" y="4784989"/>
              <a:ext cx="291257" cy="287046"/>
              <a:chOff x="5456048" y="1794743"/>
              <a:chExt cx="178248" cy="175682"/>
            </a:xfrm>
          </p:grpSpPr>
          <p:sp>
            <p:nvSpPr>
              <p:cNvPr id="1247" name="Google Shape;1247;p24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4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0" name="Google Shape;1250;p25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251" name="Google Shape;1251;p25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252" name="Google Shape;1252;p25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253" name="Google Shape;1253;p2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54" name="Google Shape;1254;p2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55" name="Google Shape;1255;p2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56" name="Google Shape;1256;p25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257" name="Google Shape;1257;p25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258" name="Google Shape;1258;p2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59" name="Google Shape;1259;p2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0" name="Google Shape;1260;p2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1" name="Google Shape;1261;p25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262" name="Google Shape;1262;p25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263" name="Google Shape;1263;p2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4" name="Google Shape;1264;p2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5" name="Google Shape;1265;p2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66" name="Google Shape;1266;p25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267" name="Google Shape;1267;p25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268" name="Google Shape;1268;p25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269" name="Google Shape;1269;p2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70" name="Google Shape;1270;p2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71" name="Google Shape;1271;p2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72" name="Google Shape;1272;p2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273" name="Google Shape;1273;p25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274" name="Google Shape;1274;p2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75" name="Google Shape;1275;p2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76" name="Google Shape;1276;p2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77" name="Google Shape;1277;p2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278" name="Google Shape;1278;p25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279" name="Google Shape;1279;p2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80" name="Google Shape;1280;p2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81" name="Google Shape;1281;p2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282" name="Google Shape;1282;p25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283" name="Google Shape;1283;p25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284" name="Google Shape;1284;p2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85" name="Google Shape;1285;p2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286" name="Google Shape;1286;p25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287" name="Google Shape;1287;p2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88" name="Google Shape;1288;p2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89" name="Google Shape;1289;p2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90" name="Google Shape;1290;p2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291" name="Google Shape;1291;p25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292" name="Google Shape;1292;p2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93" name="Google Shape;1293;p2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94" name="Google Shape;1294;p2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grpSp>
        <p:nvGrpSpPr>
          <p:cNvPr id="1295" name="Google Shape;1295;p25"/>
          <p:cNvGrpSpPr/>
          <p:nvPr/>
        </p:nvGrpSpPr>
        <p:grpSpPr>
          <a:xfrm flipH="1">
            <a:off x="191418" y="167200"/>
            <a:ext cx="8952587" cy="4867172"/>
            <a:chOff x="-7" y="167200"/>
            <a:chExt cx="8952587" cy="4867172"/>
          </a:xfrm>
        </p:grpSpPr>
        <p:grpSp>
          <p:nvGrpSpPr>
            <p:cNvPr id="1296" name="Google Shape;1296;p25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1297" name="Google Shape;1297;p25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106" extrusionOk="0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5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1029" extrusionOk="0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9" name="Google Shape;1299;p25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1300" name="Google Shape;1300;p25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5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02" name="Google Shape;1302;p25"/>
          <p:cNvSpPr txBox="1">
            <a:spLocks noGrp="1"/>
          </p:cNvSpPr>
          <p:nvPr>
            <p:ph type="title"/>
          </p:nvPr>
        </p:nvSpPr>
        <p:spPr>
          <a:xfrm>
            <a:off x="3982663" y="5251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03" name="Google Shape;1303;p25"/>
          <p:cNvSpPr txBox="1">
            <a:spLocks noGrp="1"/>
          </p:cNvSpPr>
          <p:nvPr>
            <p:ph type="subTitle" idx="1"/>
          </p:nvPr>
        </p:nvSpPr>
        <p:spPr>
          <a:xfrm>
            <a:off x="3982625" y="17638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4" name="Google Shape;1304;p25"/>
          <p:cNvSpPr txBox="1"/>
          <p:nvPr/>
        </p:nvSpPr>
        <p:spPr>
          <a:xfrm>
            <a:off x="3982675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CREDITS: This presentation template was created by </a:t>
            </a:r>
            <a:r>
              <a:rPr lang="en" sz="1100" u="sng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, and includes icons by </a:t>
            </a:r>
            <a:r>
              <a:rPr lang="en" sz="1100" u="sng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, and infographics &amp; images by </a:t>
            </a:r>
            <a:r>
              <a:rPr lang="en" sz="1100" u="sng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1100" u="sng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6" name="Google Shape;1306;p26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307" name="Google Shape;1307;p26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308" name="Google Shape;1308;p26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09" name="Google Shape;1309;p2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0" name="Google Shape;1310;p2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1" name="Google Shape;1311;p2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2" name="Google Shape;1312;p2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13" name="Google Shape;1313;p26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14" name="Google Shape;1314;p2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5" name="Google Shape;1315;p2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6" name="Google Shape;1316;p2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7" name="Google Shape;1317;p2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18" name="Google Shape;1318;p26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319" name="Google Shape;1319;p2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0" name="Google Shape;1320;p2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1" name="Google Shape;1321;p2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22" name="Google Shape;1322;p26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323" name="Google Shape;1323;p26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324" name="Google Shape;1324;p26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25" name="Google Shape;1325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26" name="Google Shape;1326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27" name="Google Shape;1327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28" name="Google Shape;1328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29" name="Google Shape;1329;p2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30" name="Google Shape;1330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1" name="Google Shape;1331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2" name="Google Shape;1332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3" name="Google Shape;1333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34" name="Google Shape;1334;p2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35" name="Google Shape;1335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6" name="Google Shape;1336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7" name="Google Shape;1337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338" name="Google Shape;1338;p26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339" name="Google Shape;1339;p26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340" name="Google Shape;1340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1" name="Google Shape;1341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42" name="Google Shape;1342;p2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43" name="Google Shape;1343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4" name="Google Shape;1344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5" name="Google Shape;1345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6" name="Google Shape;1346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47" name="Google Shape;1347;p2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48" name="Google Shape;1348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9" name="Google Shape;1349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50" name="Google Shape;1350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2" name="Google Shape;1352;p27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353" name="Google Shape;1353;p27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354" name="Google Shape;1354;p27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55" name="Google Shape;1355;p2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6" name="Google Shape;1356;p2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7" name="Google Shape;1357;p2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8" name="Google Shape;1358;p2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59" name="Google Shape;1359;p27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60" name="Google Shape;1360;p2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1" name="Google Shape;1361;p2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2" name="Google Shape;1362;p2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3" name="Google Shape;1363;p2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64" name="Google Shape;1364;p27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365" name="Google Shape;1365;p2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6" name="Google Shape;1366;p2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7" name="Google Shape;1367;p2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68" name="Google Shape;1368;p27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369" name="Google Shape;1369;p27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370" name="Google Shape;1370;p27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71" name="Google Shape;1371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2" name="Google Shape;1372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3" name="Google Shape;1373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4" name="Google Shape;1374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75" name="Google Shape;1375;p2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76" name="Google Shape;1376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7" name="Google Shape;1377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8" name="Google Shape;1378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9" name="Google Shape;1379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80" name="Google Shape;1380;p2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81" name="Google Shape;1381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82" name="Google Shape;1382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83" name="Google Shape;1383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384" name="Google Shape;1384;p27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385" name="Google Shape;1385;p27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386" name="Google Shape;1386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87" name="Google Shape;1387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88" name="Google Shape;1388;p2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89" name="Google Shape;1389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90" name="Google Shape;1390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91" name="Google Shape;1391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92" name="Google Shape;1392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93" name="Google Shape;1393;p2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94" name="Google Shape;1394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95" name="Google Shape;1395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96" name="Google Shape;1396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grpSp>
        <p:nvGrpSpPr>
          <p:cNvPr id="1397" name="Google Shape;1397;p27"/>
          <p:cNvGrpSpPr/>
          <p:nvPr/>
        </p:nvGrpSpPr>
        <p:grpSpPr>
          <a:xfrm flipH="1">
            <a:off x="191418" y="167200"/>
            <a:ext cx="8952587" cy="4867172"/>
            <a:chOff x="-7" y="167200"/>
            <a:chExt cx="8952587" cy="4867172"/>
          </a:xfrm>
        </p:grpSpPr>
        <p:grpSp>
          <p:nvGrpSpPr>
            <p:cNvPr id="1398" name="Google Shape;1398;p27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1399" name="Google Shape;1399;p27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106" extrusionOk="0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27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1029" extrusionOk="0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1" name="Google Shape;1401;p27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1402" name="Google Shape;1402;p27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7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04" name="Google Shape;1404;p27"/>
          <p:cNvSpPr/>
          <p:nvPr/>
        </p:nvSpPr>
        <p:spPr>
          <a:xfrm>
            <a:off x="8636475" y="4719725"/>
            <a:ext cx="377400" cy="377400"/>
          </a:xfrm>
          <a:prstGeom prst="mathMultiply">
            <a:avLst>
              <a:gd name="adj1" fmla="val 1627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05" name="Google Shape;1405;p27"/>
          <p:cNvSpPr/>
          <p:nvPr/>
        </p:nvSpPr>
        <p:spPr>
          <a:xfrm>
            <a:off x="141850" y="450475"/>
            <a:ext cx="377400" cy="377400"/>
          </a:xfrm>
          <a:prstGeom prst="mathMultiply">
            <a:avLst>
              <a:gd name="adj1" fmla="val 1627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66" name="Google Shape;66;p3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67" name="Google Shape;67;p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" name="Google Shape;70;p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1" name="Google Shape;71;p3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72" name="Google Shape;72;p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74;p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75;p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6" name="Google Shape;76;p3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77" name="Google Shape;77;p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0" name="Google Shape;80;p3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81" name="Google Shape;81;p3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82" name="Google Shape;82;p3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3" name="Google Shape;83;p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4" name="Google Shape;84;p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5" name="Google Shape;85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6" name="Google Shape;86;p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87" name="Google Shape;87;p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8" name="Google Shape;88;p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9" name="Google Shape;89;p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0" name="Google Shape;90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1" name="Google Shape;91;p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2" name="Google Shape;92;p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93" name="Google Shape;93;p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4" name="Google Shape;94;p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5" name="Google Shape;95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96" name="Google Shape;96;p3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97" name="Google Shape;97;p3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98" name="Google Shape;98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9" name="Google Shape;99;p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00" name="Google Shape;100;p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1" name="Google Shape;101;p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" name="Google Shape;102;p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3" name="Google Shape;103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4" name="Google Shape;104;p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05" name="Google Shape;105;p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06" name="Google Shape;106;p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7" name="Google Shape;107;p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8" name="Google Shape;108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78250" y="2448225"/>
            <a:ext cx="40323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0" name="Google Shape;110;p3"/>
          <p:cNvSpPr txBox="1">
            <a:spLocks noGrp="1"/>
          </p:cNvSpPr>
          <p:nvPr>
            <p:ph type="title" idx="2" hasCustomPrompt="1"/>
          </p:nvPr>
        </p:nvSpPr>
        <p:spPr>
          <a:xfrm>
            <a:off x="5453300" y="1423663"/>
            <a:ext cx="1482300" cy="770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4178250" y="3344850"/>
            <a:ext cx="4032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2" name="Google Shape;112;p3"/>
          <p:cNvGrpSpPr/>
          <p:nvPr/>
        </p:nvGrpSpPr>
        <p:grpSpPr>
          <a:xfrm>
            <a:off x="173907" y="92498"/>
            <a:ext cx="8795602" cy="4945088"/>
            <a:chOff x="173907" y="92498"/>
            <a:chExt cx="8795602" cy="4945088"/>
          </a:xfrm>
        </p:grpSpPr>
        <p:grpSp>
          <p:nvGrpSpPr>
            <p:cNvPr id="113" name="Google Shape;113;p3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114" name="Google Shape;114;p3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" name="Google Shape;121;p3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122" name="Google Shape;122;p3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" name="Google Shape;124;p3"/>
            <p:cNvSpPr/>
            <p:nvPr/>
          </p:nvSpPr>
          <p:spPr>
            <a:xfrm rot="-123321">
              <a:off x="7897400" y="4768750"/>
              <a:ext cx="1018402" cy="166548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639763" y="92498"/>
              <a:ext cx="207956" cy="207857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6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239" name="Google Shape;239;p6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240" name="Google Shape;240;p6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241" name="Google Shape;241;p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2" name="Google Shape;242;p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Google Shape;243;p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4" name="Google Shape;244;p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45" name="Google Shape;245;p6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246" name="Google Shape;246;p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7" name="Google Shape;247;p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8" name="Google Shape;248;p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9" name="Google Shape;249;p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50" name="Google Shape;250;p6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251" name="Google Shape;251;p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2" name="Google Shape;252;p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3" name="Google Shape;253;p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54" name="Google Shape;254;p6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255" name="Google Shape;255;p6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256" name="Google Shape;256;p6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57" name="Google Shape;257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58" name="Google Shape;258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59" name="Google Shape;259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0" name="Google Shape;260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61" name="Google Shape;261;p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62" name="Google Shape;262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3" name="Google Shape;263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4" name="Google Shape;264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5" name="Google Shape;265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66" name="Google Shape;266;p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267" name="Google Shape;267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8" name="Google Shape;268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9" name="Google Shape;269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270" name="Google Shape;270;p6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271" name="Google Shape;271;p6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272" name="Google Shape;272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73" name="Google Shape;273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74" name="Google Shape;274;p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75" name="Google Shape;275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76" name="Google Shape;276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77" name="Google Shape;277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78" name="Google Shape;278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79" name="Google Shape;279;p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280" name="Google Shape;280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81" name="Google Shape;281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82" name="Google Shape;282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283" name="Google Shape;28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84" name="Google Shape;284;p6"/>
          <p:cNvGrpSpPr/>
          <p:nvPr/>
        </p:nvGrpSpPr>
        <p:grpSpPr>
          <a:xfrm>
            <a:off x="141641" y="92498"/>
            <a:ext cx="8827868" cy="4945088"/>
            <a:chOff x="141641" y="92498"/>
            <a:chExt cx="8827868" cy="4945088"/>
          </a:xfrm>
        </p:grpSpPr>
        <p:grpSp>
          <p:nvGrpSpPr>
            <p:cNvPr id="285" name="Google Shape;285;p6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6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6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6" name="Google Shape;296;p6"/>
            <p:cNvSpPr/>
            <p:nvPr/>
          </p:nvSpPr>
          <p:spPr>
            <a:xfrm rot="-123321">
              <a:off x="144300" y="113150"/>
              <a:ext cx="1018402" cy="166548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8639763" y="92498"/>
              <a:ext cx="207956" cy="207857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7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300" name="Google Shape;300;p7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301" name="Google Shape;301;p7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302" name="Google Shape;302;p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3" name="Google Shape;303;p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4" name="Google Shape;304;p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5" name="Google Shape;305;p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6" name="Google Shape;306;p7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307" name="Google Shape;307;p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8" name="Google Shape;308;p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" name="Google Shape;309;p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0" name="Google Shape;310;p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11" name="Google Shape;311;p7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312" name="Google Shape;312;p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3" name="Google Shape;313;p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7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316" name="Google Shape;316;p7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317" name="Google Shape;317;p7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18" name="Google Shape;318;p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19" name="Google Shape;319;p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0" name="Google Shape;320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1" name="Google Shape;321;p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22" name="Google Shape;322;p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23" name="Google Shape;323;p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4" name="Google Shape;324;p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5" name="Google Shape;325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6" name="Google Shape;326;p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27" name="Google Shape;327;p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328" name="Google Shape;328;p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9" name="Google Shape;329;p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30" name="Google Shape;330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331" name="Google Shape;331;p7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332" name="Google Shape;332;p7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333" name="Google Shape;333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34" name="Google Shape;334;p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35" name="Google Shape;335;p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36" name="Google Shape;336;p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37" name="Google Shape;337;p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38" name="Google Shape;338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39" name="Google Shape;339;p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40" name="Google Shape;340;p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341" name="Google Shape;341;p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42" name="Google Shape;342;p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43" name="Google Shape;343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344" name="Google Shape;34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3916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46" name="Google Shape;346;p7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347" name="Google Shape;347;p7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" name="Google Shape;350;p7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351" name="Google Shape;351;p7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106" extrusionOk="0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7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1029" extrusionOk="0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8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355" name="Google Shape;355;p8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356" name="Google Shape;356;p8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357" name="Google Shape;357;p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8" name="Google Shape;358;p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9" name="Google Shape;359;p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0" name="Google Shape;360;p8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61" name="Google Shape;361;p8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362" name="Google Shape;362;p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3" name="Google Shape;363;p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4" name="Google Shape;364;p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5" name="Google Shape;365;p8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66" name="Google Shape;366;p8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367" name="Google Shape;367;p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8" name="Google Shape;368;p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9" name="Google Shape;369;p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70" name="Google Shape;370;p8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371" name="Google Shape;371;p8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372" name="Google Shape;372;p8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73" name="Google Shape;373;p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4" name="Google Shape;374;p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5" name="Google Shape;375;p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6" name="Google Shape;376;p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77" name="Google Shape;377;p8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78" name="Google Shape;378;p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9" name="Google Shape;379;p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0" name="Google Shape;380;p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1" name="Google Shape;381;p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82" name="Google Shape;382;p8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383" name="Google Shape;383;p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4" name="Google Shape;384;p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5" name="Google Shape;385;p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386" name="Google Shape;386;p8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387" name="Google Shape;387;p8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388" name="Google Shape;388;p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9" name="Google Shape;389;p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90" name="Google Shape;390;p8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91" name="Google Shape;391;p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92" name="Google Shape;392;p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93" name="Google Shape;393;p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94" name="Google Shape;394;p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95" name="Google Shape;395;p8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396" name="Google Shape;396;p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97" name="Google Shape;397;p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98" name="Google Shape;398;p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grpSp>
        <p:nvGrpSpPr>
          <p:cNvPr id="399" name="Google Shape;399;p8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400" name="Google Shape;400;p8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3" name="Google Shape;403;p8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404" name="Google Shape;404;p8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106" extrusionOk="0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1029" extrusionOk="0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6" name="Google Shape;406;p8"/>
          <p:cNvSpPr txBox="1">
            <a:spLocks noGrp="1"/>
          </p:cNvSpPr>
          <p:nvPr>
            <p:ph type="title"/>
          </p:nvPr>
        </p:nvSpPr>
        <p:spPr>
          <a:xfrm>
            <a:off x="1495650" y="1007925"/>
            <a:ext cx="6152700" cy="9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9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409" name="Google Shape;409;p9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410" name="Google Shape;410;p9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411" name="Google Shape;411;p9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2" name="Google Shape;412;p9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3" name="Google Shape;413;p9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4" name="Google Shape;414;p9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5" name="Google Shape;415;p9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416" name="Google Shape;416;p9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7" name="Google Shape;417;p9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8" name="Google Shape;418;p9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9" name="Google Shape;419;p9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20" name="Google Shape;420;p9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421" name="Google Shape;421;p9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2" name="Google Shape;422;p9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3" name="Google Shape;423;p9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24" name="Google Shape;424;p9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425" name="Google Shape;425;p9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426" name="Google Shape;426;p9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27" name="Google Shape;427;p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28" name="Google Shape;428;p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29" name="Google Shape;429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30" name="Google Shape;430;p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31" name="Google Shape;431;p9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32" name="Google Shape;432;p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33" name="Google Shape;433;p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34" name="Google Shape;434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35" name="Google Shape;435;p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36" name="Google Shape;436;p9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437" name="Google Shape;437;p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38" name="Google Shape;438;p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39" name="Google Shape;439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440" name="Google Shape;440;p9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441" name="Google Shape;441;p9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442" name="Google Shape;442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3" name="Google Shape;443;p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44" name="Google Shape;444;p9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45" name="Google Shape;445;p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6" name="Google Shape;446;p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7" name="Google Shape;447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8" name="Google Shape;448;p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49" name="Google Shape;449;p9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450" name="Google Shape;450;p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51" name="Google Shape;451;p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52" name="Google Shape;452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grpSp>
        <p:nvGrpSpPr>
          <p:cNvPr id="453" name="Google Shape;453;p9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454" name="Google Shape;454;p9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455" name="Google Shape;455;p9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9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7" name="Google Shape;457;p9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458" name="Google Shape;458;p9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106" extrusionOk="0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9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1029" extrusionOk="0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0" name="Google Shape;460;p9"/>
          <p:cNvSpPr txBox="1">
            <a:spLocks noGrp="1"/>
          </p:cNvSpPr>
          <p:nvPr>
            <p:ph type="title"/>
          </p:nvPr>
        </p:nvSpPr>
        <p:spPr>
          <a:xfrm>
            <a:off x="901875" y="1621638"/>
            <a:ext cx="3496200" cy="9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9"/>
          <p:cNvSpPr txBox="1">
            <a:spLocks noGrp="1"/>
          </p:cNvSpPr>
          <p:nvPr>
            <p:ph type="subTitle" idx="1"/>
          </p:nvPr>
        </p:nvSpPr>
        <p:spPr>
          <a:xfrm>
            <a:off x="901875" y="2657562"/>
            <a:ext cx="3496200" cy="864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13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530" name="Google Shape;530;p13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531" name="Google Shape;531;p13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532" name="Google Shape;532;p1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1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1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5" name="Google Shape;535;p1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36" name="Google Shape;536;p13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537" name="Google Shape;537;p1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8" name="Google Shape;538;p1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9" name="Google Shape;539;p1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0" name="Google Shape;540;p1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41" name="Google Shape;541;p13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542" name="Google Shape;542;p1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1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4" name="Google Shape;544;p1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45" name="Google Shape;545;p13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546" name="Google Shape;546;p13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547" name="Google Shape;547;p13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548" name="Google Shape;548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49" name="Google Shape;549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50" name="Google Shape;550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51" name="Google Shape;551;p1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52" name="Google Shape;552;p1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553" name="Google Shape;553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54" name="Google Shape;554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55" name="Google Shape;555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56" name="Google Shape;556;p1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57" name="Google Shape;557;p1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558" name="Google Shape;558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59" name="Google Shape;559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60" name="Google Shape;560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561" name="Google Shape;561;p13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562" name="Google Shape;562;p13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563" name="Google Shape;563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64" name="Google Shape;564;p1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65" name="Google Shape;565;p1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566" name="Google Shape;566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67" name="Google Shape;567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68" name="Google Shape;568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69" name="Google Shape;569;p1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70" name="Google Shape;570;p1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571" name="Google Shape;571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72" name="Google Shape;572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73" name="Google Shape;573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574" name="Google Shape;574;p13"/>
          <p:cNvSpPr txBox="1">
            <a:spLocks noGrp="1"/>
          </p:cNvSpPr>
          <p:nvPr>
            <p:ph type="subTitle" idx="1"/>
          </p:nvPr>
        </p:nvSpPr>
        <p:spPr>
          <a:xfrm>
            <a:off x="1454699" y="1727500"/>
            <a:ext cx="289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13"/>
          <p:cNvSpPr txBox="1">
            <a:spLocks noGrp="1"/>
          </p:cNvSpPr>
          <p:nvPr>
            <p:ph type="subTitle" idx="2"/>
          </p:nvPr>
        </p:nvSpPr>
        <p:spPr>
          <a:xfrm>
            <a:off x="713225" y="2181950"/>
            <a:ext cx="36330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1727495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8" name="Google Shape;578;p13"/>
          <p:cNvSpPr txBox="1">
            <a:spLocks noGrp="1"/>
          </p:cNvSpPr>
          <p:nvPr>
            <p:ph type="subTitle" idx="4"/>
          </p:nvPr>
        </p:nvSpPr>
        <p:spPr>
          <a:xfrm>
            <a:off x="5532475" y="1727500"/>
            <a:ext cx="289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579" name="Google Shape;579;p13"/>
          <p:cNvSpPr txBox="1">
            <a:spLocks noGrp="1"/>
          </p:cNvSpPr>
          <p:nvPr>
            <p:ph type="subTitle" idx="5"/>
          </p:nvPr>
        </p:nvSpPr>
        <p:spPr>
          <a:xfrm>
            <a:off x="4791000" y="2181950"/>
            <a:ext cx="36330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13"/>
          <p:cNvSpPr txBox="1">
            <a:spLocks noGrp="1"/>
          </p:cNvSpPr>
          <p:nvPr>
            <p:ph type="title" idx="6" hasCustomPrompt="1"/>
          </p:nvPr>
        </p:nvSpPr>
        <p:spPr>
          <a:xfrm>
            <a:off x="4797775" y="1727495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1" name="Google Shape;581;p13"/>
          <p:cNvSpPr txBox="1">
            <a:spLocks noGrp="1"/>
          </p:cNvSpPr>
          <p:nvPr>
            <p:ph type="subTitle" idx="7"/>
          </p:nvPr>
        </p:nvSpPr>
        <p:spPr>
          <a:xfrm>
            <a:off x="1454699" y="3202550"/>
            <a:ext cx="289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582" name="Google Shape;582;p13"/>
          <p:cNvSpPr txBox="1">
            <a:spLocks noGrp="1"/>
          </p:cNvSpPr>
          <p:nvPr>
            <p:ph type="subTitle" idx="8"/>
          </p:nvPr>
        </p:nvSpPr>
        <p:spPr>
          <a:xfrm>
            <a:off x="713225" y="3657000"/>
            <a:ext cx="36330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13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3202545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4" name="Google Shape;584;p13"/>
          <p:cNvSpPr txBox="1">
            <a:spLocks noGrp="1"/>
          </p:cNvSpPr>
          <p:nvPr>
            <p:ph type="subTitle" idx="13"/>
          </p:nvPr>
        </p:nvSpPr>
        <p:spPr>
          <a:xfrm>
            <a:off x="5532475" y="3202550"/>
            <a:ext cx="289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585" name="Google Shape;585;p13"/>
          <p:cNvSpPr txBox="1">
            <a:spLocks noGrp="1"/>
          </p:cNvSpPr>
          <p:nvPr>
            <p:ph type="subTitle" idx="14"/>
          </p:nvPr>
        </p:nvSpPr>
        <p:spPr>
          <a:xfrm>
            <a:off x="4791000" y="3657000"/>
            <a:ext cx="36330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13"/>
          <p:cNvSpPr txBox="1">
            <a:spLocks noGrp="1"/>
          </p:cNvSpPr>
          <p:nvPr>
            <p:ph type="title" idx="15" hasCustomPrompt="1"/>
          </p:nvPr>
        </p:nvSpPr>
        <p:spPr>
          <a:xfrm>
            <a:off x="4797775" y="3202545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587" name="Google Shape;587;p13"/>
          <p:cNvGrpSpPr/>
          <p:nvPr/>
        </p:nvGrpSpPr>
        <p:grpSpPr>
          <a:xfrm>
            <a:off x="-7" y="117416"/>
            <a:ext cx="8941384" cy="4905859"/>
            <a:chOff x="-7" y="117416"/>
            <a:chExt cx="8941384" cy="4905859"/>
          </a:xfrm>
        </p:grpSpPr>
        <p:grpSp>
          <p:nvGrpSpPr>
            <p:cNvPr id="588" name="Google Shape;588;p13"/>
            <p:cNvGrpSpPr/>
            <p:nvPr/>
          </p:nvGrpSpPr>
          <p:grpSpPr>
            <a:xfrm>
              <a:off x="-7" y="4797050"/>
              <a:ext cx="1266969" cy="226225"/>
              <a:chOff x="-7" y="167200"/>
              <a:chExt cx="1266969" cy="226225"/>
            </a:xfrm>
          </p:grpSpPr>
          <p:sp>
            <p:nvSpPr>
              <p:cNvPr id="589" name="Google Shape;589;p13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3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1" name="Google Shape;591;p13"/>
            <p:cNvSpPr/>
            <p:nvPr/>
          </p:nvSpPr>
          <p:spPr>
            <a:xfrm>
              <a:off x="8608176" y="4514350"/>
              <a:ext cx="333201" cy="333048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1861082" y="117416"/>
              <a:ext cx="1074296" cy="175676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14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595" name="Google Shape;595;p14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596" name="Google Shape;596;p14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597" name="Google Shape;597;p1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8" name="Google Shape;598;p1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9" name="Google Shape;599;p1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0" name="Google Shape;600;p1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01" name="Google Shape;601;p14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602" name="Google Shape;602;p1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3" name="Google Shape;603;p1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4" name="Google Shape;604;p1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5" name="Google Shape;605;p1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06" name="Google Shape;606;p14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607" name="Google Shape;607;p1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8" name="Google Shape;608;p1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9" name="Google Shape;609;p1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10" name="Google Shape;610;p14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611" name="Google Shape;611;p14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612" name="Google Shape;612;p14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613" name="Google Shape;613;p1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14" name="Google Shape;614;p1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15" name="Google Shape;615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16" name="Google Shape;616;p1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17" name="Google Shape;617;p1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618" name="Google Shape;618;p1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19" name="Google Shape;619;p1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20" name="Google Shape;620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21" name="Google Shape;621;p1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22" name="Google Shape;622;p1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623" name="Google Shape;623;p1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24" name="Google Shape;624;p1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25" name="Google Shape;625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626" name="Google Shape;626;p14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627" name="Google Shape;627;p14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628" name="Google Shape;628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29" name="Google Shape;629;p1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30" name="Google Shape;630;p1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631" name="Google Shape;631;p1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32" name="Google Shape;632;p1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33" name="Google Shape;633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34" name="Google Shape;634;p1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35" name="Google Shape;635;p1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636" name="Google Shape;636;p1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37" name="Google Shape;637;p1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38" name="Google Shape;638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639" name="Google Shape;639;p14"/>
          <p:cNvSpPr txBox="1">
            <a:spLocks noGrp="1"/>
          </p:cNvSpPr>
          <p:nvPr>
            <p:ph type="title"/>
          </p:nvPr>
        </p:nvSpPr>
        <p:spPr>
          <a:xfrm>
            <a:off x="1226425" y="3100300"/>
            <a:ext cx="6691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1"/>
          </p:nvPr>
        </p:nvSpPr>
        <p:spPr>
          <a:xfrm>
            <a:off x="1226400" y="1126425"/>
            <a:ext cx="66912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641" name="Google Shape;641;p14"/>
          <p:cNvGrpSpPr/>
          <p:nvPr/>
        </p:nvGrpSpPr>
        <p:grpSpPr>
          <a:xfrm>
            <a:off x="-7" y="117416"/>
            <a:ext cx="8941384" cy="4905859"/>
            <a:chOff x="-7" y="117416"/>
            <a:chExt cx="8941384" cy="4905859"/>
          </a:xfrm>
        </p:grpSpPr>
        <p:grpSp>
          <p:nvGrpSpPr>
            <p:cNvPr id="642" name="Google Shape;642;p14"/>
            <p:cNvGrpSpPr/>
            <p:nvPr/>
          </p:nvGrpSpPr>
          <p:grpSpPr>
            <a:xfrm>
              <a:off x="-7" y="4797050"/>
              <a:ext cx="1266969" cy="226225"/>
              <a:chOff x="-7" y="167200"/>
              <a:chExt cx="1266969" cy="226225"/>
            </a:xfrm>
          </p:grpSpPr>
          <p:sp>
            <p:nvSpPr>
              <p:cNvPr id="643" name="Google Shape;643;p14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4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5" name="Google Shape;645;p14"/>
            <p:cNvSpPr/>
            <p:nvPr/>
          </p:nvSpPr>
          <p:spPr>
            <a:xfrm>
              <a:off x="8608176" y="4514350"/>
              <a:ext cx="333201" cy="333048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1861082" y="117416"/>
              <a:ext cx="1074296" cy="175676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4" r:id="rId10"/>
    <p:sldLayoutId id="2147483666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31"/>
          <p:cNvSpPr txBox="1">
            <a:spLocks noGrp="1"/>
          </p:cNvSpPr>
          <p:nvPr>
            <p:ph type="ctrTitle"/>
          </p:nvPr>
        </p:nvSpPr>
        <p:spPr>
          <a:xfrm>
            <a:off x="75075" y="1584286"/>
            <a:ext cx="5165802" cy="14410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400" dirty="0">
                <a:sym typeface="Roboto Bold"/>
              </a:rPr>
              <a:t>Store Sales  </a:t>
            </a:r>
            <a:r>
              <a:rPr lang="en-US" dirty="0">
                <a:sym typeface="Roboto Bold"/>
              </a:rPr>
              <a:t>Analysis</a:t>
            </a:r>
            <a:r>
              <a:rPr lang="en" sz="4400" dirty="0"/>
              <a:t> </a:t>
            </a:r>
            <a:r>
              <a:rPr lang="en-US" sz="3200" b="1" dirty="0">
                <a:solidFill>
                  <a:schemeClr val="tx1">
                    <a:lumMod val="75000"/>
                  </a:schemeClr>
                </a:solidFill>
                <a:latin typeface="Roboto Bold"/>
                <a:ea typeface="Roboto Bold"/>
                <a:cs typeface="Roboto Bold"/>
                <a:sym typeface="Roboto Bold"/>
              </a:rPr>
              <a:t>DEPI Graduation Project</a:t>
            </a:r>
            <a:br>
              <a:rPr lang="en-US" sz="3200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</a:br>
            <a:endParaRPr sz="3500" dirty="0"/>
          </a:p>
        </p:txBody>
      </p:sp>
      <p:grpSp>
        <p:nvGrpSpPr>
          <p:cNvPr id="1418" name="Google Shape;1418;p31"/>
          <p:cNvGrpSpPr/>
          <p:nvPr/>
        </p:nvGrpSpPr>
        <p:grpSpPr>
          <a:xfrm>
            <a:off x="5235950" y="1048200"/>
            <a:ext cx="3285066" cy="3286950"/>
            <a:chOff x="5235950" y="859675"/>
            <a:chExt cx="3285066" cy="3286950"/>
          </a:xfrm>
        </p:grpSpPr>
        <p:sp>
          <p:nvSpPr>
            <p:cNvPr id="1419" name="Google Shape;1419;p31"/>
            <p:cNvSpPr/>
            <p:nvPr/>
          </p:nvSpPr>
          <p:spPr>
            <a:xfrm>
              <a:off x="5478353" y="2905396"/>
              <a:ext cx="2070476" cy="1119822"/>
            </a:xfrm>
            <a:custGeom>
              <a:avLst/>
              <a:gdLst/>
              <a:ahLst/>
              <a:cxnLst/>
              <a:rect l="l" t="t" r="r" b="b"/>
              <a:pathLst>
                <a:path w="20978" h="11346" extrusionOk="0">
                  <a:moveTo>
                    <a:pt x="3108" y="1"/>
                  </a:moveTo>
                  <a:lnTo>
                    <a:pt x="0" y="903"/>
                  </a:lnTo>
                  <a:cubicBezTo>
                    <a:pt x="1821" y="7235"/>
                    <a:pt x="7589" y="11346"/>
                    <a:pt x="13861" y="11346"/>
                  </a:cubicBezTo>
                  <a:cubicBezTo>
                    <a:pt x="15185" y="11346"/>
                    <a:pt x="16533" y="11162"/>
                    <a:pt x="17870" y="10778"/>
                  </a:cubicBezTo>
                  <a:cubicBezTo>
                    <a:pt x="18973" y="10477"/>
                    <a:pt x="20026" y="10026"/>
                    <a:pt x="20978" y="9474"/>
                  </a:cubicBezTo>
                  <a:lnTo>
                    <a:pt x="19399" y="6667"/>
                  </a:lnTo>
                  <a:cubicBezTo>
                    <a:pt x="18647" y="7093"/>
                    <a:pt x="17845" y="7419"/>
                    <a:pt x="16968" y="7670"/>
                  </a:cubicBezTo>
                  <a:cubicBezTo>
                    <a:pt x="15927" y="7973"/>
                    <a:pt x="14877" y="8117"/>
                    <a:pt x="13844" y="8117"/>
                  </a:cubicBezTo>
                  <a:cubicBezTo>
                    <a:pt x="8987" y="8117"/>
                    <a:pt x="4514" y="4920"/>
                    <a:pt x="3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1"/>
            <p:cNvSpPr/>
            <p:nvPr/>
          </p:nvSpPr>
          <p:spPr>
            <a:xfrm>
              <a:off x="5686114" y="1163962"/>
              <a:ext cx="1100872" cy="1100872"/>
            </a:xfrm>
            <a:custGeom>
              <a:avLst/>
              <a:gdLst/>
              <a:ahLst/>
              <a:cxnLst/>
              <a:rect l="l" t="t" r="r" b="b"/>
              <a:pathLst>
                <a:path w="11154" h="11154" extrusionOk="0">
                  <a:moveTo>
                    <a:pt x="11154" y="0"/>
                  </a:moveTo>
                  <a:cubicBezTo>
                    <a:pt x="4988" y="0"/>
                    <a:pt x="1" y="4988"/>
                    <a:pt x="1" y="11153"/>
                  </a:cubicBezTo>
                  <a:lnTo>
                    <a:pt x="11154" y="11153"/>
                  </a:lnTo>
                  <a:lnTo>
                    <a:pt x="111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1"/>
            <p:cNvSpPr/>
            <p:nvPr/>
          </p:nvSpPr>
          <p:spPr>
            <a:xfrm>
              <a:off x="5767738" y="1260390"/>
              <a:ext cx="2308041" cy="2310508"/>
            </a:xfrm>
            <a:custGeom>
              <a:avLst/>
              <a:gdLst/>
              <a:ahLst/>
              <a:cxnLst/>
              <a:rect l="l" t="t" r="r" b="b"/>
              <a:pathLst>
                <a:path w="23385" h="23410" extrusionOk="0">
                  <a:moveTo>
                    <a:pt x="11680" y="1"/>
                  </a:moveTo>
                  <a:lnTo>
                    <a:pt x="11680" y="11705"/>
                  </a:lnTo>
                  <a:lnTo>
                    <a:pt x="1" y="11705"/>
                  </a:lnTo>
                  <a:cubicBezTo>
                    <a:pt x="1" y="18171"/>
                    <a:pt x="5239" y="23409"/>
                    <a:pt x="11680" y="23409"/>
                  </a:cubicBezTo>
                  <a:cubicBezTo>
                    <a:pt x="18146" y="23409"/>
                    <a:pt x="23384" y="18171"/>
                    <a:pt x="23384" y="11705"/>
                  </a:cubicBezTo>
                  <a:cubicBezTo>
                    <a:pt x="23384" y="5239"/>
                    <a:pt x="18146" y="1"/>
                    <a:pt x="11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1"/>
            <p:cNvSpPr/>
            <p:nvPr/>
          </p:nvSpPr>
          <p:spPr>
            <a:xfrm>
              <a:off x="6895764" y="2413187"/>
              <a:ext cx="1625252" cy="1115677"/>
            </a:xfrm>
            <a:custGeom>
              <a:avLst/>
              <a:gdLst/>
              <a:ahLst/>
              <a:cxnLst/>
              <a:rect l="l" t="t" r="r" b="b"/>
              <a:pathLst>
                <a:path w="16467" h="11304" extrusionOk="0">
                  <a:moveTo>
                    <a:pt x="1529" y="827"/>
                  </a:moveTo>
                  <a:lnTo>
                    <a:pt x="15965" y="4612"/>
                  </a:lnTo>
                  <a:cubicBezTo>
                    <a:pt x="15339" y="6742"/>
                    <a:pt x="14286" y="8672"/>
                    <a:pt x="12883" y="10401"/>
                  </a:cubicBezTo>
                  <a:cubicBezTo>
                    <a:pt x="12782" y="10526"/>
                    <a:pt x="12682" y="10627"/>
                    <a:pt x="12582" y="10727"/>
                  </a:cubicBezTo>
                  <a:lnTo>
                    <a:pt x="1529" y="827"/>
                  </a:lnTo>
                  <a:close/>
                  <a:moveTo>
                    <a:pt x="0" y="0"/>
                  </a:moveTo>
                  <a:lnTo>
                    <a:pt x="12632" y="11303"/>
                  </a:lnTo>
                  <a:lnTo>
                    <a:pt x="12757" y="11153"/>
                  </a:lnTo>
                  <a:cubicBezTo>
                    <a:pt x="12908" y="11003"/>
                    <a:pt x="13058" y="10827"/>
                    <a:pt x="13183" y="10677"/>
                  </a:cubicBezTo>
                  <a:cubicBezTo>
                    <a:pt x="14687" y="8847"/>
                    <a:pt x="15790" y="6767"/>
                    <a:pt x="16417" y="4511"/>
                  </a:cubicBezTo>
                  <a:lnTo>
                    <a:pt x="16467" y="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1"/>
            <p:cNvSpPr/>
            <p:nvPr/>
          </p:nvSpPr>
          <p:spPr>
            <a:xfrm>
              <a:off x="5498093" y="2415654"/>
              <a:ext cx="1422527" cy="1241812"/>
            </a:xfrm>
            <a:custGeom>
              <a:avLst/>
              <a:gdLst/>
              <a:ahLst/>
              <a:cxnLst/>
              <a:rect l="l" t="t" r="r" b="b"/>
              <a:pathLst>
                <a:path w="14413" h="12582" extrusionOk="0">
                  <a:moveTo>
                    <a:pt x="14412" y="0"/>
                  </a:moveTo>
                  <a:lnTo>
                    <a:pt x="1" y="2381"/>
                  </a:lnTo>
                  <a:cubicBezTo>
                    <a:pt x="703" y="6717"/>
                    <a:pt x="3334" y="10401"/>
                    <a:pt x="6968" y="12582"/>
                  </a:cubicBezTo>
                  <a:lnTo>
                    <a:pt x="144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1"/>
            <p:cNvSpPr/>
            <p:nvPr/>
          </p:nvSpPr>
          <p:spPr>
            <a:xfrm>
              <a:off x="7232129" y="1549873"/>
              <a:ext cx="178248" cy="175682"/>
            </a:xfrm>
            <a:custGeom>
              <a:avLst/>
              <a:gdLst/>
              <a:ahLst/>
              <a:cxnLst/>
              <a:rect l="l" t="t" r="r" b="b"/>
              <a:pathLst>
                <a:path w="1806" h="1780" extrusionOk="0">
                  <a:moveTo>
                    <a:pt x="277" y="0"/>
                  </a:moveTo>
                  <a:lnTo>
                    <a:pt x="1" y="276"/>
                  </a:lnTo>
                  <a:lnTo>
                    <a:pt x="1505" y="1780"/>
                  </a:lnTo>
                  <a:lnTo>
                    <a:pt x="1805" y="1504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1"/>
            <p:cNvSpPr/>
            <p:nvPr/>
          </p:nvSpPr>
          <p:spPr>
            <a:xfrm>
              <a:off x="7232129" y="1549873"/>
              <a:ext cx="175780" cy="175682"/>
            </a:xfrm>
            <a:custGeom>
              <a:avLst/>
              <a:gdLst/>
              <a:ahLst/>
              <a:cxnLst/>
              <a:rect l="l" t="t" r="r" b="b"/>
              <a:pathLst>
                <a:path w="1781" h="1780" extrusionOk="0">
                  <a:moveTo>
                    <a:pt x="1505" y="0"/>
                  </a:moveTo>
                  <a:lnTo>
                    <a:pt x="1" y="1504"/>
                  </a:lnTo>
                  <a:lnTo>
                    <a:pt x="302" y="1780"/>
                  </a:lnTo>
                  <a:lnTo>
                    <a:pt x="1780" y="276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1"/>
            <p:cNvSpPr/>
            <p:nvPr/>
          </p:nvSpPr>
          <p:spPr>
            <a:xfrm>
              <a:off x="5456048" y="1794743"/>
              <a:ext cx="178248" cy="175682"/>
            </a:xfrm>
            <a:custGeom>
              <a:avLst/>
              <a:gdLst/>
              <a:ahLst/>
              <a:cxnLst/>
              <a:rect l="l" t="t" r="r" b="b"/>
              <a:pathLst>
                <a:path w="1806" h="1780" extrusionOk="0">
                  <a:moveTo>
                    <a:pt x="277" y="0"/>
                  </a:moveTo>
                  <a:lnTo>
                    <a:pt x="1" y="276"/>
                  </a:lnTo>
                  <a:lnTo>
                    <a:pt x="1530" y="1780"/>
                  </a:lnTo>
                  <a:lnTo>
                    <a:pt x="1805" y="1504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1"/>
            <p:cNvSpPr/>
            <p:nvPr/>
          </p:nvSpPr>
          <p:spPr>
            <a:xfrm>
              <a:off x="5456048" y="1794743"/>
              <a:ext cx="178248" cy="175682"/>
            </a:xfrm>
            <a:custGeom>
              <a:avLst/>
              <a:gdLst/>
              <a:ahLst/>
              <a:cxnLst/>
              <a:rect l="l" t="t" r="r" b="b"/>
              <a:pathLst>
                <a:path w="1806" h="1780" extrusionOk="0">
                  <a:moveTo>
                    <a:pt x="1505" y="0"/>
                  </a:moveTo>
                  <a:lnTo>
                    <a:pt x="1" y="1504"/>
                  </a:lnTo>
                  <a:lnTo>
                    <a:pt x="302" y="1780"/>
                  </a:lnTo>
                  <a:lnTo>
                    <a:pt x="1805" y="276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1"/>
            <p:cNvSpPr/>
            <p:nvPr/>
          </p:nvSpPr>
          <p:spPr>
            <a:xfrm>
              <a:off x="6084363" y="998248"/>
              <a:ext cx="207956" cy="207857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rgbClr val="618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1"/>
            <p:cNvSpPr/>
            <p:nvPr/>
          </p:nvSpPr>
          <p:spPr>
            <a:xfrm>
              <a:off x="6084363" y="998248"/>
              <a:ext cx="207956" cy="207857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1"/>
            <p:cNvSpPr/>
            <p:nvPr/>
          </p:nvSpPr>
          <p:spPr>
            <a:xfrm>
              <a:off x="8211712" y="2037146"/>
              <a:ext cx="34742" cy="54481"/>
            </a:xfrm>
            <a:custGeom>
              <a:avLst/>
              <a:gdLst/>
              <a:ahLst/>
              <a:cxnLst/>
              <a:rect l="l" t="t" r="r" b="b"/>
              <a:pathLst>
                <a:path w="352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1"/>
            <p:cNvSpPr/>
            <p:nvPr/>
          </p:nvSpPr>
          <p:spPr>
            <a:xfrm>
              <a:off x="8211712" y="2116302"/>
              <a:ext cx="34742" cy="54481"/>
            </a:xfrm>
            <a:custGeom>
              <a:avLst/>
              <a:gdLst/>
              <a:ahLst/>
              <a:cxnLst/>
              <a:rect l="l" t="t" r="r" b="b"/>
              <a:pathLst>
                <a:path w="352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1"/>
            <p:cNvSpPr/>
            <p:nvPr/>
          </p:nvSpPr>
          <p:spPr>
            <a:xfrm>
              <a:off x="8211712" y="2195458"/>
              <a:ext cx="34742" cy="54481"/>
            </a:xfrm>
            <a:custGeom>
              <a:avLst/>
              <a:gdLst/>
              <a:ahLst/>
              <a:cxnLst/>
              <a:rect l="l" t="t" r="r" b="b"/>
              <a:pathLst>
                <a:path w="352" h="552" extrusionOk="0">
                  <a:moveTo>
                    <a:pt x="1" y="1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1"/>
            <p:cNvSpPr/>
            <p:nvPr/>
          </p:nvSpPr>
          <p:spPr>
            <a:xfrm>
              <a:off x="8211712" y="2274614"/>
              <a:ext cx="34742" cy="54481"/>
            </a:xfrm>
            <a:custGeom>
              <a:avLst/>
              <a:gdLst/>
              <a:ahLst/>
              <a:cxnLst/>
              <a:rect l="l" t="t" r="r" b="b"/>
              <a:pathLst>
                <a:path w="352" h="552" extrusionOk="0">
                  <a:moveTo>
                    <a:pt x="1" y="1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1"/>
            <p:cNvSpPr/>
            <p:nvPr/>
          </p:nvSpPr>
          <p:spPr>
            <a:xfrm>
              <a:off x="8211712" y="2353770"/>
              <a:ext cx="34742" cy="52014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1"/>
            <p:cNvSpPr/>
            <p:nvPr/>
          </p:nvSpPr>
          <p:spPr>
            <a:xfrm>
              <a:off x="8211712" y="2432927"/>
              <a:ext cx="34742" cy="52014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1"/>
            <p:cNvSpPr/>
            <p:nvPr/>
          </p:nvSpPr>
          <p:spPr>
            <a:xfrm>
              <a:off x="8211712" y="2512083"/>
              <a:ext cx="34742" cy="52014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1"/>
            <p:cNvSpPr/>
            <p:nvPr/>
          </p:nvSpPr>
          <p:spPr>
            <a:xfrm>
              <a:off x="6920537" y="859675"/>
              <a:ext cx="1212104" cy="818893"/>
            </a:xfrm>
            <a:custGeom>
              <a:avLst/>
              <a:gdLst/>
              <a:ahLst/>
              <a:cxnLst/>
              <a:rect l="l" t="t" r="r" b="b"/>
              <a:pathLst>
                <a:path w="12281" h="8297" extrusionOk="0">
                  <a:moveTo>
                    <a:pt x="0" y="1"/>
                  </a:moveTo>
                  <a:lnTo>
                    <a:pt x="0" y="2557"/>
                  </a:lnTo>
                  <a:cubicBezTo>
                    <a:pt x="91" y="2555"/>
                    <a:pt x="182" y="2554"/>
                    <a:pt x="272" y="2554"/>
                  </a:cubicBezTo>
                  <a:cubicBezTo>
                    <a:pt x="4545" y="2554"/>
                    <a:pt x="8289" y="4860"/>
                    <a:pt x="10351" y="8296"/>
                  </a:cubicBezTo>
                  <a:lnTo>
                    <a:pt x="12281" y="6492"/>
                  </a:lnTo>
                  <a:cubicBezTo>
                    <a:pt x="9749" y="2532"/>
                    <a:pt x="4988" y="76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7734307" y="1826919"/>
              <a:ext cx="623472" cy="24773"/>
            </a:xfrm>
            <a:custGeom>
              <a:avLst/>
              <a:gdLst/>
              <a:ahLst/>
              <a:cxnLst/>
              <a:rect l="l" t="t" r="r" b="b"/>
              <a:pathLst>
                <a:path w="6317" h="251" extrusionOk="0">
                  <a:moveTo>
                    <a:pt x="1" y="0"/>
                  </a:moveTo>
                  <a:lnTo>
                    <a:pt x="1" y="251"/>
                  </a:lnTo>
                  <a:lnTo>
                    <a:pt x="6317" y="251"/>
                  </a:lnTo>
                  <a:lnTo>
                    <a:pt x="63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7744177" y="1911010"/>
              <a:ext cx="343961" cy="27241"/>
            </a:xfrm>
            <a:custGeom>
              <a:avLst/>
              <a:gdLst/>
              <a:ahLst/>
              <a:cxnLst/>
              <a:rect l="l" t="t" r="r" b="b"/>
              <a:pathLst>
                <a:path w="3485" h="276" extrusionOk="0">
                  <a:moveTo>
                    <a:pt x="1" y="0"/>
                  </a:moveTo>
                  <a:lnTo>
                    <a:pt x="1" y="276"/>
                  </a:lnTo>
                  <a:lnTo>
                    <a:pt x="3485" y="276"/>
                  </a:lnTo>
                  <a:lnTo>
                    <a:pt x="3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1"/>
            <p:cNvSpPr/>
            <p:nvPr/>
          </p:nvSpPr>
          <p:spPr>
            <a:xfrm>
              <a:off x="5235950" y="2749551"/>
              <a:ext cx="621005" cy="101560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1"/>
            <p:cNvSpPr/>
            <p:nvPr/>
          </p:nvSpPr>
          <p:spPr>
            <a:xfrm>
              <a:off x="6814239" y="3180764"/>
              <a:ext cx="185551" cy="563464"/>
            </a:xfrm>
            <a:custGeom>
              <a:avLst/>
              <a:gdLst/>
              <a:ahLst/>
              <a:cxnLst/>
              <a:rect l="l" t="t" r="r" b="b"/>
              <a:pathLst>
                <a:path w="1880" h="5709" extrusionOk="0">
                  <a:moveTo>
                    <a:pt x="662" y="0"/>
                  </a:moveTo>
                  <a:cubicBezTo>
                    <a:pt x="389" y="0"/>
                    <a:pt x="147" y="228"/>
                    <a:pt x="100" y="769"/>
                  </a:cubicBezTo>
                  <a:cubicBezTo>
                    <a:pt x="1" y="2375"/>
                    <a:pt x="97" y="5709"/>
                    <a:pt x="771" y="5709"/>
                  </a:cubicBezTo>
                  <a:cubicBezTo>
                    <a:pt x="781" y="5709"/>
                    <a:pt x="791" y="5708"/>
                    <a:pt x="801" y="5707"/>
                  </a:cubicBezTo>
                  <a:cubicBezTo>
                    <a:pt x="1503" y="5632"/>
                    <a:pt x="1879" y="5331"/>
                    <a:pt x="1428" y="5256"/>
                  </a:cubicBezTo>
                  <a:cubicBezTo>
                    <a:pt x="1002" y="5206"/>
                    <a:pt x="1002" y="5155"/>
                    <a:pt x="977" y="5030"/>
                  </a:cubicBezTo>
                  <a:cubicBezTo>
                    <a:pt x="952" y="4228"/>
                    <a:pt x="1428" y="2649"/>
                    <a:pt x="1553" y="1471"/>
                  </a:cubicBezTo>
                  <a:cubicBezTo>
                    <a:pt x="1647" y="615"/>
                    <a:pt x="1111" y="0"/>
                    <a:pt x="662" y="0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1"/>
            <p:cNvSpPr/>
            <p:nvPr/>
          </p:nvSpPr>
          <p:spPr>
            <a:xfrm>
              <a:off x="6858653" y="3699424"/>
              <a:ext cx="168279" cy="54086"/>
            </a:xfrm>
            <a:custGeom>
              <a:avLst/>
              <a:gdLst/>
              <a:ahLst/>
              <a:cxnLst/>
              <a:rect l="l" t="t" r="r" b="b"/>
              <a:pathLst>
                <a:path w="1705" h="548" extrusionOk="0">
                  <a:moveTo>
                    <a:pt x="978" y="1"/>
                  </a:moveTo>
                  <a:cubicBezTo>
                    <a:pt x="808" y="170"/>
                    <a:pt x="551" y="211"/>
                    <a:pt x="343" y="211"/>
                  </a:cubicBezTo>
                  <a:cubicBezTo>
                    <a:pt x="151" y="211"/>
                    <a:pt x="0" y="176"/>
                    <a:pt x="0" y="176"/>
                  </a:cubicBezTo>
                  <a:lnTo>
                    <a:pt x="0" y="176"/>
                  </a:lnTo>
                  <a:cubicBezTo>
                    <a:pt x="34" y="452"/>
                    <a:pt x="207" y="548"/>
                    <a:pt x="428" y="548"/>
                  </a:cubicBezTo>
                  <a:cubicBezTo>
                    <a:pt x="708" y="548"/>
                    <a:pt x="1065" y="392"/>
                    <a:pt x="1304" y="251"/>
                  </a:cubicBezTo>
                  <a:cubicBezTo>
                    <a:pt x="1705" y="1"/>
                    <a:pt x="978" y="1"/>
                    <a:pt x="9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1"/>
            <p:cNvSpPr/>
            <p:nvPr/>
          </p:nvSpPr>
          <p:spPr>
            <a:xfrm>
              <a:off x="6448166" y="3574669"/>
              <a:ext cx="200455" cy="562674"/>
            </a:xfrm>
            <a:custGeom>
              <a:avLst/>
              <a:gdLst/>
              <a:ahLst/>
              <a:cxnLst/>
              <a:rect l="l" t="t" r="r" b="b"/>
              <a:pathLst>
                <a:path w="2031" h="5701" extrusionOk="0">
                  <a:moveTo>
                    <a:pt x="1066" y="0"/>
                  </a:moveTo>
                  <a:cubicBezTo>
                    <a:pt x="813" y="0"/>
                    <a:pt x="581" y="210"/>
                    <a:pt x="500" y="713"/>
                  </a:cubicBezTo>
                  <a:cubicBezTo>
                    <a:pt x="226" y="2311"/>
                    <a:pt x="1" y="5701"/>
                    <a:pt x="693" y="5701"/>
                  </a:cubicBezTo>
                  <a:cubicBezTo>
                    <a:pt x="696" y="5701"/>
                    <a:pt x="698" y="5701"/>
                    <a:pt x="701" y="5701"/>
                  </a:cubicBezTo>
                  <a:cubicBezTo>
                    <a:pt x="1428" y="5676"/>
                    <a:pt x="1804" y="5400"/>
                    <a:pt x="1377" y="5300"/>
                  </a:cubicBezTo>
                  <a:cubicBezTo>
                    <a:pt x="951" y="5200"/>
                    <a:pt x="951" y="5149"/>
                    <a:pt x="951" y="5024"/>
                  </a:cubicBezTo>
                  <a:cubicBezTo>
                    <a:pt x="976" y="4222"/>
                    <a:pt x="1628" y="2693"/>
                    <a:pt x="1854" y="1540"/>
                  </a:cubicBezTo>
                  <a:cubicBezTo>
                    <a:pt x="2031" y="672"/>
                    <a:pt x="1516" y="0"/>
                    <a:pt x="1066" y="0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6485079" y="4097671"/>
              <a:ext cx="168378" cy="48954"/>
            </a:xfrm>
            <a:custGeom>
              <a:avLst/>
              <a:gdLst/>
              <a:ahLst/>
              <a:cxnLst/>
              <a:rect l="l" t="t" r="r" b="b"/>
              <a:pathLst>
                <a:path w="1706" h="496" extrusionOk="0">
                  <a:moveTo>
                    <a:pt x="1003" y="1"/>
                  </a:moveTo>
                  <a:cubicBezTo>
                    <a:pt x="863" y="121"/>
                    <a:pt x="675" y="157"/>
                    <a:pt x="499" y="157"/>
                  </a:cubicBezTo>
                  <a:cubicBezTo>
                    <a:pt x="236" y="157"/>
                    <a:pt x="1" y="76"/>
                    <a:pt x="1" y="76"/>
                  </a:cubicBezTo>
                  <a:lnTo>
                    <a:pt x="1" y="76"/>
                  </a:lnTo>
                  <a:cubicBezTo>
                    <a:pt x="14" y="389"/>
                    <a:pt x="227" y="496"/>
                    <a:pt x="490" y="496"/>
                  </a:cubicBezTo>
                  <a:cubicBezTo>
                    <a:pt x="753" y="496"/>
                    <a:pt x="1066" y="389"/>
                    <a:pt x="1279" y="276"/>
                  </a:cubicBezTo>
                  <a:cubicBezTo>
                    <a:pt x="1705" y="76"/>
                    <a:pt x="1003" y="1"/>
                    <a:pt x="10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1"/>
            <p:cNvSpPr/>
            <p:nvPr/>
          </p:nvSpPr>
          <p:spPr>
            <a:xfrm>
              <a:off x="6344137" y="3080980"/>
              <a:ext cx="309318" cy="911669"/>
            </a:xfrm>
            <a:custGeom>
              <a:avLst/>
              <a:gdLst/>
              <a:ahLst/>
              <a:cxnLst/>
              <a:rect l="l" t="t" r="r" b="b"/>
              <a:pathLst>
                <a:path w="3134" h="9237" extrusionOk="0">
                  <a:moveTo>
                    <a:pt x="2181" y="1"/>
                  </a:moveTo>
                  <a:lnTo>
                    <a:pt x="1604" y="126"/>
                  </a:lnTo>
                  <a:lnTo>
                    <a:pt x="1128" y="227"/>
                  </a:lnTo>
                  <a:lnTo>
                    <a:pt x="978" y="277"/>
                  </a:lnTo>
                  <a:lnTo>
                    <a:pt x="251" y="427"/>
                  </a:lnTo>
                  <a:cubicBezTo>
                    <a:pt x="101" y="878"/>
                    <a:pt x="0" y="1179"/>
                    <a:pt x="25" y="1580"/>
                  </a:cubicBezTo>
                  <a:cubicBezTo>
                    <a:pt x="51" y="1956"/>
                    <a:pt x="176" y="2432"/>
                    <a:pt x="426" y="3259"/>
                  </a:cubicBezTo>
                  <a:cubicBezTo>
                    <a:pt x="627" y="3836"/>
                    <a:pt x="1028" y="4713"/>
                    <a:pt x="1078" y="5239"/>
                  </a:cubicBezTo>
                  <a:cubicBezTo>
                    <a:pt x="1254" y="7169"/>
                    <a:pt x="1003" y="7395"/>
                    <a:pt x="1279" y="9074"/>
                  </a:cubicBezTo>
                  <a:cubicBezTo>
                    <a:pt x="1304" y="9186"/>
                    <a:pt x="1542" y="9237"/>
                    <a:pt x="1783" y="9237"/>
                  </a:cubicBezTo>
                  <a:cubicBezTo>
                    <a:pt x="2024" y="9237"/>
                    <a:pt x="2269" y="9186"/>
                    <a:pt x="2306" y="9099"/>
                  </a:cubicBezTo>
                  <a:cubicBezTo>
                    <a:pt x="3133" y="7344"/>
                    <a:pt x="3083" y="5339"/>
                    <a:pt x="3083" y="4312"/>
                  </a:cubicBezTo>
                  <a:cubicBezTo>
                    <a:pt x="3083" y="3861"/>
                    <a:pt x="3083" y="3585"/>
                    <a:pt x="2908" y="2608"/>
                  </a:cubicBezTo>
                  <a:cubicBezTo>
                    <a:pt x="2883" y="2507"/>
                    <a:pt x="2858" y="2432"/>
                    <a:pt x="2858" y="2332"/>
                  </a:cubicBezTo>
                  <a:cubicBezTo>
                    <a:pt x="2807" y="2056"/>
                    <a:pt x="2732" y="1705"/>
                    <a:pt x="2632" y="1279"/>
                  </a:cubicBezTo>
                  <a:cubicBezTo>
                    <a:pt x="2532" y="803"/>
                    <a:pt x="2331" y="327"/>
                    <a:pt x="2231" y="101"/>
                  </a:cubicBezTo>
                  <a:cubicBezTo>
                    <a:pt x="2206" y="26"/>
                    <a:pt x="2181" y="1"/>
                    <a:pt x="2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1"/>
            <p:cNvSpPr/>
            <p:nvPr/>
          </p:nvSpPr>
          <p:spPr>
            <a:xfrm>
              <a:off x="6413424" y="3155201"/>
              <a:ext cx="222662" cy="226215"/>
            </a:xfrm>
            <a:custGeom>
              <a:avLst/>
              <a:gdLst/>
              <a:ahLst/>
              <a:cxnLst/>
              <a:rect l="l" t="t" r="r" b="b"/>
              <a:pathLst>
                <a:path w="2256" h="2292" extrusionOk="0">
                  <a:moveTo>
                    <a:pt x="251" y="1"/>
                  </a:moveTo>
                  <a:lnTo>
                    <a:pt x="251" y="1"/>
                  </a:lnTo>
                  <a:cubicBezTo>
                    <a:pt x="50" y="627"/>
                    <a:pt x="0" y="1630"/>
                    <a:pt x="727" y="2131"/>
                  </a:cubicBezTo>
                  <a:cubicBezTo>
                    <a:pt x="897" y="2241"/>
                    <a:pt x="1138" y="2291"/>
                    <a:pt x="1402" y="2291"/>
                  </a:cubicBezTo>
                  <a:cubicBezTo>
                    <a:pt x="1681" y="2291"/>
                    <a:pt x="1985" y="2234"/>
                    <a:pt x="2256" y="2131"/>
                  </a:cubicBezTo>
                  <a:cubicBezTo>
                    <a:pt x="2181" y="1805"/>
                    <a:pt x="2055" y="1079"/>
                    <a:pt x="1930" y="527"/>
                  </a:cubicBezTo>
                  <a:cubicBezTo>
                    <a:pt x="1905" y="377"/>
                    <a:pt x="1855" y="226"/>
                    <a:pt x="1830" y="101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6410956" y="2952573"/>
              <a:ext cx="630874" cy="627124"/>
            </a:xfrm>
            <a:custGeom>
              <a:avLst/>
              <a:gdLst/>
              <a:ahLst/>
              <a:cxnLst/>
              <a:rect l="l" t="t" r="r" b="b"/>
              <a:pathLst>
                <a:path w="6392" h="6354" extrusionOk="0">
                  <a:moveTo>
                    <a:pt x="4919" y="1"/>
                  </a:moveTo>
                  <a:cubicBezTo>
                    <a:pt x="4332" y="1"/>
                    <a:pt x="3606" y="365"/>
                    <a:pt x="3083" y="675"/>
                  </a:cubicBezTo>
                  <a:cubicBezTo>
                    <a:pt x="2707" y="901"/>
                    <a:pt x="2431" y="1101"/>
                    <a:pt x="2431" y="1101"/>
                  </a:cubicBezTo>
                  <a:lnTo>
                    <a:pt x="501" y="1177"/>
                  </a:lnTo>
                  <a:cubicBezTo>
                    <a:pt x="501" y="1177"/>
                    <a:pt x="401" y="1327"/>
                    <a:pt x="301" y="1578"/>
                  </a:cubicBezTo>
                  <a:cubicBezTo>
                    <a:pt x="176" y="1903"/>
                    <a:pt x="0" y="2430"/>
                    <a:pt x="75" y="2931"/>
                  </a:cubicBezTo>
                  <a:cubicBezTo>
                    <a:pt x="125" y="3307"/>
                    <a:pt x="176" y="3583"/>
                    <a:pt x="551" y="3833"/>
                  </a:cubicBezTo>
                  <a:cubicBezTo>
                    <a:pt x="662" y="3910"/>
                    <a:pt x="815" y="3943"/>
                    <a:pt x="992" y="3943"/>
                  </a:cubicBezTo>
                  <a:cubicBezTo>
                    <a:pt x="1340" y="3943"/>
                    <a:pt x="1782" y="3815"/>
                    <a:pt x="2181" y="3633"/>
                  </a:cubicBezTo>
                  <a:cubicBezTo>
                    <a:pt x="2717" y="3390"/>
                    <a:pt x="3242" y="3112"/>
                    <a:pt x="3532" y="3112"/>
                  </a:cubicBezTo>
                  <a:cubicBezTo>
                    <a:pt x="3662" y="3112"/>
                    <a:pt x="3744" y="3168"/>
                    <a:pt x="3760" y="3307"/>
                  </a:cubicBezTo>
                  <a:cubicBezTo>
                    <a:pt x="3885" y="4836"/>
                    <a:pt x="4085" y="6264"/>
                    <a:pt x="4085" y="6264"/>
                  </a:cubicBezTo>
                  <a:cubicBezTo>
                    <a:pt x="4267" y="6329"/>
                    <a:pt x="4445" y="6354"/>
                    <a:pt x="4610" y="6354"/>
                  </a:cubicBezTo>
                  <a:cubicBezTo>
                    <a:pt x="5152" y="6354"/>
                    <a:pt x="5564" y="6089"/>
                    <a:pt x="5564" y="6089"/>
                  </a:cubicBezTo>
                  <a:cubicBezTo>
                    <a:pt x="5564" y="6089"/>
                    <a:pt x="6391" y="1427"/>
                    <a:pt x="5689" y="375"/>
                  </a:cubicBezTo>
                  <a:cubicBezTo>
                    <a:pt x="5506" y="104"/>
                    <a:pt x="5232" y="1"/>
                    <a:pt x="49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1"/>
            <p:cNvSpPr/>
            <p:nvPr/>
          </p:nvSpPr>
          <p:spPr>
            <a:xfrm>
              <a:off x="6344137" y="3061240"/>
              <a:ext cx="390941" cy="181603"/>
            </a:xfrm>
            <a:custGeom>
              <a:avLst/>
              <a:gdLst/>
              <a:ahLst/>
              <a:cxnLst/>
              <a:rect l="l" t="t" r="r" b="b"/>
              <a:pathLst>
                <a:path w="3961" h="1840" extrusionOk="0">
                  <a:moveTo>
                    <a:pt x="3108" y="0"/>
                  </a:moveTo>
                  <a:lnTo>
                    <a:pt x="1178" y="76"/>
                  </a:lnTo>
                  <a:cubicBezTo>
                    <a:pt x="1178" y="76"/>
                    <a:pt x="1078" y="226"/>
                    <a:pt x="978" y="477"/>
                  </a:cubicBezTo>
                  <a:lnTo>
                    <a:pt x="251" y="627"/>
                  </a:lnTo>
                  <a:cubicBezTo>
                    <a:pt x="101" y="1078"/>
                    <a:pt x="0" y="1379"/>
                    <a:pt x="25" y="1780"/>
                  </a:cubicBezTo>
                  <a:cubicBezTo>
                    <a:pt x="154" y="1817"/>
                    <a:pt x="323" y="1840"/>
                    <a:pt x="522" y="1840"/>
                  </a:cubicBezTo>
                  <a:cubicBezTo>
                    <a:pt x="595" y="1840"/>
                    <a:pt x="672" y="1837"/>
                    <a:pt x="752" y="1830"/>
                  </a:cubicBezTo>
                  <a:cubicBezTo>
                    <a:pt x="1304" y="1805"/>
                    <a:pt x="2030" y="1655"/>
                    <a:pt x="2632" y="1479"/>
                  </a:cubicBezTo>
                  <a:cubicBezTo>
                    <a:pt x="3409" y="1229"/>
                    <a:pt x="3960" y="853"/>
                    <a:pt x="3910" y="602"/>
                  </a:cubicBezTo>
                  <a:lnTo>
                    <a:pt x="3910" y="602"/>
                  </a:lnTo>
                  <a:lnTo>
                    <a:pt x="3108" y="652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2A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6302092" y="2650556"/>
              <a:ext cx="436539" cy="557345"/>
            </a:xfrm>
            <a:custGeom>
              <a:avLst/>
              <a:gdLst/>
              <a:ahLst/>
              <a:cxnLst/>
              <a:rect l="l" t="t" r="r" b="b"/>
              <a:pathLst>
                <a:path w="4423" h="5647" extrusionOk="0">
                  <a:moveTo>
                    <a:pt x="1800" y="0"/>
                  </a:moveTo>
                  <a:cubicBezTo>
                    <a:pt x="1115" y="0"/>
                    <a:pt x="676" y="553"/>
                    <a:pt x="602" y="903"/>
                  </a:cubicBezTo>
                  <a:cubicBezTo>
                    <a:pt x="251" y="2658"/>
                    <a:pt x="0" y="3460"/>
                    <a:pt x="251" y="5339"/>
                  </a:cubicBezTo>
                  <a:cubicBezTo>
                    <a:pt x="282" y="5556"/>
                    <a:pt x="697" y="5646"/>
                    <a:pt x="1251" y="5646"/>
                  </a:cubicBezTo>
                  <a:cubicBezTo>
                    <a:pt x="2488" y="5646"/>
                    <a:pt x="4423" y="5198"/>
                    <a:pt x="4336" y="4713"/>
                  </a:cubicBezTo>
                  <a:cubicBezTo>
                    <a:pt x="3760" y="1530"/>
                    <a:pt x="3208" y="603"/>
                    <a:pt x="2632" y="252"/>
                  </a:cubicBezTo>
                  <a:cubicBezTo>
                    <a:pt x="2326" y="72"/>
                    <a:pt x="2047" y="0"/>
                    <a:pt x="1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6967518" y="2326234"/>
              <a:ext cx="56948" cy="99388"/>
            </a:xfrm>
            <a:custGeom>
              <a:avLst/>
              <a:gdLst/>
              <a:ahLst/>
              <a:cxnLst/>
              <a:rect l="l" t="t" r="r" b="b"/>
              <a:pathLst>
                <a:path w="577" h="1007" extrusionOk="0">
                  <a:moveTo>
                    <a:pt x="266" y="1"/>
                  </a:moveTo>
                  <a:cubicBezTo>
                    <a:pt x="77" y="1"/>
                    <a:pt x="0" y="831"/>
                    <a:pt x="0" y="831"/>
                  </a:cubicBezTo>
                  <a:lnTo>
                    <a:pt x="301" y="1006"/>
                  </a:lnTo>
                  <a:cubicBezTo>
                    <a:pt x="527" y="480"/>
                    <a:pt x="577" y="330"/>
                    <a:pt x="351" y="54"/>
                  </a:cubicBezTo>
                  <a:cubicBezTo>
                    <a:pt x="320" y="17"/>
                    <a:pt x="292" y="1"/>
                    <a:pt x="266" y="1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6539561" y="2402527"/>
              <a:ext cx="455193" cy="414233"/>
            </a:xfrm>
            <a:custGeom>
              <a:avLst/>
              <a:gdLst/>
              <a:ahLst/>
              <a:cxnLst/>
              <a:rect l="l" t="t" r="r" b="b"/>
              <a:pathLst>
                <a:path w="4612" h="4197" extrusionOk="0">
                  <a:moveTo>
                    <a:pt x="4349" y="0"/>
                  </a:moveTo>
                  <a:cubicBezTo>
                    <a:pt x="4308" y="0"/>
                    <a:pt x="4262" y="10"/>
                    <a:pt x="4211" y="33"/>
                  </a:cubicBezTo>
                  <a:cubicBezTo>
                    <a:pt x="4211" y="33"/>
                    <a:pt x="2983" y="1887"/>
                    <a:pt x="2381" y="2314"/>
                  </a:cubicBezTo>
                  <a:cubicBezTo>
                    <a:pt x="1930" y="2639"/>
                    <a:pt x="878" y="2815"/>
                    <a:pt x="401" y="3291"/>
                  </a:cubicBezTo>
                  <a:cubicBezTo>
                    <a:pt x="251" y="3441"/>
                    <a:pt x="0" y="3943"/>
                    <a:pt x="426" y="4093"/>
                  </a:cubicBezTo>
                  <a:cubicBezTo>
                    <a:pt x="617" y="4157"/>
                    <a:pt x="842" y="4196"/>
                    <a:pt x="1093" y="4196"/>
                  </a:cubicBezTo>
                  <a:cubicBezTo>
                    <a:pt x="1731" y="4196"/>
                    <a:pt x="2538" y="3939"/>
                    <a:pt x="3384" y="3166"/>
                  </a:cubicBezTo>
                  <a:cubicBezTo>
                    <a:pt x="4487" y="2188"/>
                    <a:pt x="4612" y="183"/>
                    <a:pt x="4612" y="183"/>
                  </a:cubicBezTo>
                  <a:cubicBezTo>
                    <a:pt x="4612" y="183"/>
                    <a:pt x="4529" y="0"/>
                    <a:pt x="4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6208032" y="2375879"/>
              <a:ext cx="527045" cy="714471"/>
            </a:xfrm>
            <a:custGeom>
              <a:avLst/>
              <a:gdLst/>
              <a:ahLst/>
              <a:cxnLst/>
              <a:rect l="l" t="t" r="r" b="b"/>
              <a:pathLst>
                <a:path w="5340" h="7239" extrusionOk="0">
                  <a:moveTo>
                    <a:pt x="2802" y="1"/>
                  </a:moveTo>
                  <a:cubicBezTo>
                    <a:pt x="1181" y="1"/>
                    <a:pt x="1816" y="1136"/>
                    <a:pt x="1154" y="1406"/>
                  </a:cubicBezTo>
                  <a:cubicBezTo>
                    <a:pt x="477" y="1681"/>
                    <a:pt x="1104" y="2659"/>
                    <a:pt x="828" y="2884"/>
                  </a:cubicBezTo>
                  <a:cubicBezTo>
                    <a:pt x="1" y="3561"/>
                    <a:pt x="728" y="3987"/>
                    <a:pt x="703" y="4438"/>
                  </a:cubicBezTo>
                  <a:cubicBezTo>
                    <a:pt x="678" y="4814"/>
                    <a:pt x="778" y="5090"/>
                    <a:pt x="1029" y="5340"/>
                  </a:cubicBezTo>
                  <a:cubicBezTo>
                    <a:pt x="1229" y="5541"/>
                    <a:pt x="1329" y="5792"/>
                    <a:pt x="1404" y="6067"/>
                  </a:cubicBezTo>
                  <a:cubicBezTo>
                    <a:pt x="1480" y="6318"/>
                    <a:pt x="1329" y="6594"/>
                    <a:pt x="1430" y="6844"/>
                  </a:cubicBezTo>
                  <a:cubicBezTo>
                    <a:pt x="1505" y="6995"/>
                    <a:pt x="1630" y="7070"/>
                    <a:pt x="1755" y="7145"/>
                  </a:cubicBezTo>
                  <a:cubicBezTo>
                    <a:pt x="1892" y="7206"/>
                    <a:pt x="2047" y="7239"/>
                    <a:pt x="2198" y="7239"/>
                  </a:cubicBezTo>
                  <a:cubicBezTo>
                    <a:pt x="2296" y="7239"/>
                    <a:pt x="2393" y="7225"/>
                    <a:pt x="2482" y="7195"/>
                  </a:cubicBezTo>
                  <a:cubicBezTo>
                    <a:pt x="2633" y="7145"/>
                    <a:pt x="2758" y="7070"/>
                    <a:pt x="2883" y="6970"/>
                  </a:cubicBezTo>
                  <a:cubicBezTo>
                    <a:pt x="2983" y="6869"/>
                    <a:pt x="3034" y="6744"/>
                    <a:pt x="3184" y="6694"/>
                  </a:cubicBezTo>
                  <a:cubicBezTo>
                    <a:pt x="3272" y="6664"/>
                    <a:pt x="3369" y="6652"/>
                    <a:pt x="3464" y="6652"/>
                  </a:cubicBezTo>
                  <a:cubicBezTo>
                    <a:pt x="3531" y="6652"/>
                    <a:pt x="3598" y="6658"/>
                    <a:pt x="3660" y="6669"/>
                  </a:cubicBezTo>
                  <a:cubicBezTo>
                    <a:pt x="3810" y="6719"/>
                    <a:pt x="3961" y="6794"/>
                    <a:pt x="4111" y="6819"/>
                  </a:cubicBezTo>
                  <a:cubicBezTo>
                    <a:pt x="4134" y="6822"/>
                    <a:pt x="4157" y="6823"/>
                    <a:pt x="4180" y="6823"/>
                  </a:cubicBezTo>
                  <a:cubicBezTo>
                    <a:pt x="4382" y="6823"/>
                    <a:pt x="4580" y="6726"/>
                    <a:pt x="4738" y="6569"/>
                  </a:cubicBezTo>
                  <a:cubicBezTo>
                    <a:pt x="4888" y="6418"/>
                    <a:pt x="5089" y="6142"/>
                    <a:pt x="5139" y="5917"/>
                  </a:cubicBezTo>
                  <a:cubicBezTo>
                    <a:pt x="5189" y="5792"/>
                    <a:pt x="5139" y="5616"/>
                    <a:pt x="5114" y="5491"/>
                  </a:cubicBezTo>
                  <a:cubicBezTo>
                    <a:pt x="4963" y="5040"/>
                    <a:pt x="4612" y="4664"/>
                    <a:pt x="4287" y="4338"/>
                  </a:cubicBezTo>
                  <a:cubicBezTo>
                    <a:pt x="3560" y="3636"/>
                    <a:pt x="5339" y="3085"/>
                    <a:pt x="4487" y="2358"/>
                  </a:cubicBezTo>
                  <a:cubicBezTo>
                    <a:pt x="4161" y="2057"/>
                    <a:pt x="4136" y="2057"/>
                    <a:pt x="4036" y="1180"/>
                  </a:cubicBezTo>
                  <a:cubicBezTo>
                    <a:pt x="3936" y="303"/>
                    <a:pt x="3359" y="2"/>
                    <a:pt x="2908" y="2"/>
                  </a:cubicBezTo>
                  <a:cubicBezTo>
                    <a:pt x="2872" y="1"/>
                    <a:pt x="2836" y="1"/>
                    <a:pt x="2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3" name="Google Shape;1453;p31"/>
          <p:cNvSpPr txBox="1"/>
          <p:nvPr/>
        </p:nvSpPr>
        <p:spPr>
          <a:xfrm>
            <a:off x="6001288" y="539500"/>
            <a:ext cx="1754400" cy="20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DB0E1E5-41FD-60C9-125E-CEEBAA79D9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we going to clean the data?</a:t>
            </a:r>
            <a:endParaRPr dirty="0"/>
          </a:p>
        </p:txBody>
      </p:sp>
      <p:sp>
        <p:nvSpPr>
          <p:cNvPr id="1598" name="Google Shape;1598;p36"/>
          <p:cNvSpPr txBox="1">
            <a:spLocks noGrp="1"/>
          </p:cNvSpPr>
          <p:nvPr>
            <p:ph type="subTitle" idx="1"/>
          </p:nvPr>
        </p:nvSpPr>
        <p:spPr>
          <a:xfrm>
            <a:off x="55129" y="1557984"/>
            <a:ext cx="5476832" cy="26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1">
              <a:lnSpc>
                <a:spcPct val="150000"/>
              </a:lnSpc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Droid Arabic Naskh Bold"/>
                <a:cs typeface="+mj-cs"/>
                <a:sym typeface="Droid Arabic Naskh Bold"/>
              </a:rPr>
              <a:t>Import Pandas library and data file to start cleaning data</a:t>
            </a:r>
            <a:r>
              <a:rPr lang="ar-EG" sz="2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Droid Arabic Naskh Bold"/>
                <a:cs typeface="+mj-cs"/>
                <a:sym typeface="Droid Arabic Naskh Bold"/>
                <a:rtl/>
              </a:rPr>
              <a:t> </a:t>
            </a:r>
          </a:p>
        </p:txBody>
      </p:sp>
      <p:grpSp>
        <p:nvGrpSpPr>
          <p:cNvPr id="1600" name="Google Shape;1600;p36"/>
          <p:cNvGrpSpPr/>
          <p:nvPr/>
        </p:nvGrpSpPr>
        <p:grpSpPr>
          <a:xfrm>
            <a:off x="3668615" y="1390532"/>
            <a:ext cx="7205033" cy="2917394"/>
            <a:chOff x="5705925" y="1464088"/>
            <a:chExt cx="3200273" cy="2655462"/>
          </a:xfrm>
        </p:grpSpPr>
        <p:sp>
          <p:nvSpPr>
            <p:cNvPr id="1601" name="Google Shape;1601;p36"/>
            <p:cNvSpPr/>
            <p:nvPr/>
          </p:nvSpPr>
          <p:spPr>
            <a:xfrm>
              <a:off x="5748801" y="2686691"/>
              <a:ext cx="3032955" cy="870948"/>
            </a:xfrm>
            <a:custGeom>
              <a:avLst/>
              <a:gdLst/>
              <a:ahLst/>
              <a:cxnLst/>
              <a:rect l="l" t="t" r="r" b="b"/>
              <a:pathLst>
                <a:path w="35440" h="10177" extrusionOk="0">
                  <a:moveTo>
                    <a:pt x="22131" y="1"/>
                  </a:moveTo>
                  <a:lnTo>
                    <a:pt x="16968" y="6266"/>
                  </a:lnTo>
                  <a:lnTo>
                    <a:pt x="13159" y="3810"/>
                  </a:lnTo>
                  <a:lnTo>
                    <a:pt x="7570" y="9349"/>
                  </a:lnTo>
                  <a:lnTo>
                    <a:pt x="3610" y="7194"/>
                  </a:lnTo>
                  <a:lnTo>
                    <a:pt x="1" y="9775"/>
                  </a:lnTo>
                  <a:lnTo>
                    <a:pt x="276" y="10176"/>
                  </a:lnTo>
                  <a:lnTo>
                    <a:pt x="3660" y="7795"/>
                  </a:lnTo>
                  <a:lnTo>
                    <a:pt x="7645" y="9976"/>
                  </a:lnTo>
                  <a:lnTo>
                    <a:pt x="13209" y="4462"/>
                  </a:lnTo>
                  <a:lnTo>
                    <a:pt x="17068" y="6918"/>
                  </a:lnTo>
                  <a:lnTo>
                    <a:pt x="22131" y="778"/>
                  </a:lnTo>
                  <a:lnTo>
                    <a:pt x="27018" y="6316"/>
                  </a:lnTo>
                  <a:lnTo>
                    <a:pt x="30402" y="4136"/>
                  </a:lnTo>
                  <a:lnTo>
                    <a:pt x="35064" y="9374"/>
                  </a:lnTo>
                  <a:lnTo>
                    <a:pt x="35439" y="9023"/>
                  </a:lnTo>
                  <a:lnTo>
                    <a:pt x="30477" y="3459"/>
                  </a:lnTo>
                  <a:lnTo>
                    <a:pt x="27119" y="5640"/>
                  </a:lnTo>
                  <a:lnTo>
                    <a:pt x="221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6"/>
            <p:cNvSpPr/>
            <p:nvPr/>
          </p:nvSpPr>
          <p:spPr>
            <a:xfrm>
              <a:off x="8702348" y="3383745"/>
              <a:ext cx="126573" cy="124519"/>
            </a:xfrm>
            <a:custGeom>
              <a:avLst/>
              <a:gdLst/>
              <a:ahLst/>
              <a:cxnLst/>
              <a:rect l="l" t="t" r="r" b="b"/>
              <a:pathLst>
                <a:path w="1479" h="1455" extrusionOk="0">
                  <a:moveTo>
                    <a:pt x="727" y="1"/>
                  </a:moveTo>
                  <a:cubicBezTo>
                    <a:pt x="326" y="1"/>
                    <a:pt x="0" y="327"/>
                    <a:pt x="0" y="728"/>
                  </a:cubicBezTo>
                  <a:cubicBezTo>
                    <a:pt x="0" y="1129"/>
                    <a:pt x="326" y="1455"/>
                    <a:pt x="727" y="1455"/>
                  </a:cubicBezTo>
                  <a:cubicBezTo>
                    <a:pt x="1153" y="1455"/>
                    <a:pt x="1479" y="1129"/>
                    <a:pt x="1479" y="728"/>
                  </a:cubicBezTo>
                  <a:cubicBezTo>
                    <a:pt x="1479" y="327"/>
                    <a:pt x="1153" y="1"/>
                    <a:pt x="7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6"/>
            <p:cNvSpPr/>
            <p:nvPr/>
          </p:nvSpPr>
          <p:spPr>
            <a:xfrm>
              <a:off x="8003071" y="3134962"/>
              <a:ext cx="124519" cy="126658"/>
            </a:xfrm>
            <a:custGeom>
              <a:avLst/>
              <a:gdLst/>
              <a:ahLst/>
              <a:cxnLst/>
              <a:rect l="l" t="t" r="r" b="b"/>
              <a:pathLst>
                <a:path w="1455" h="1480" extrusionOk="0">
                  <a:moveTo>
                    <a:pt x="728" y="1"/>
                  </a:moveTo>
                  <a:cubicBezTo>
                    <a:pt x="326" y="1"/>
                    <a:pt x="1" y="327"/>
                    <a:pt x="1" y="753"/>
                  </a:cubicBezTo>
                  <a:cubicBezTo>
                    <a:pt x="1" y="1154"/>
                    <a:pt x="326" y="1479"/>
                    <a:pt x="728" y="1479"/>
                  </a:cubicBezTo>
                  <a:cubicBezTo>
                    <a:pt x="1129" y="1479"/>
                    <a:pt x="1454" y="1154"/>
                    <a:pt x="1454" y="753"/>
                  </a:cubicBezTo>
                  <a:cubicBezTo>
                    <a:pt x="1454" y="327"/>
                    <a:pt x="1129" y="1"/>
                    <a:pt x="728" y="1"/>
                  </a:cubicBezTo>
                  <a:close/>
                </a:path>
              </a:pathLst>
            </a:custGeom>
            <a:solidFill>
              <a:srgbClr val="F8C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6"/>
            <p:cNvSpPr/>
            <p:nvPr/>
          </p:nvSpPr>
          <p:spPr>
            <a:xfrm>
              <a:off x="8286171" y="2937614"/>
              <a:ext cx="126658" cy="124519"/>
            </a:xfrm>
            <a:custGeom>
              <a:avLst/>
              <a:gdLst/>
              <a:ahLst/>
              <a:cxnLst/>
              <a:rect l="l" t="t" r="r" b="b"/>
              <a:pathLst>
                <a:path w="1480" h="1455" extrusionOk="0">
                  <a:moveTo>
                    <a:pt x="753" y="1"/>
                  </a:moveTo>
                  <a:cubicBezTo>
                    <a:pt x="327" y="1"/>
                    <a:pt x="1" y="327"/>
                    <a:pt x="1" y="728"/>
                  </a:cubicBezTo>
                  <a:cubicBezTo>
                    <a:pt x="1" y="1129"/>
                    <a:pt x="327" y="1455"/>
                    <a:pt x="753" y="1455"/>
                  </a:cubicBezTo>
                  <a:cubicBezTo>
                    <a:pt x="1154" y="1455"/>
                    <a:pt x="1480" y="1129"/>
                    <a:pt x="1480" y="728"/>
                  </a:cubicBezTo>
                  <a:cubicBezTo>
                    <a:pt x="1480" y="327"/>
                    <a:pt x="1154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6"/>
            <p:cNvSpPr/>
            <p:nvPr/>
          </p:nvSpPr>
          <p:spPr>
            <a:xfrm>
              <a:off x="7580561" y="2656653"/>
              <a:ext cx="124433" cy="126658"/>
            </a:xfrm>
            <a:custGeom>
              <a:avLst/>
              <a:gdLst/>
              <a:ahLst/>
              <a:cxnLst/>
              <a:rect l="l" t="t" r="r" b="b"/>
              <a:pathLst>
                <a:path w="1454" h="1480" extrusionOk="0">
                  <a:moveTo>
                    <a:pt x="727" y="1"/>
                  </a:moveTo>
                  <a:cubicBezTo>
                    <a:pt x="326" y="1"/>
                    <a:pt x="0" y="327"/>
                    <a:pt x="0" y="728"/>
                  </a:cubicBezTo>
                  <a:cubicBezTo>
                    <a:pt x="0" y="1129"/>
                    <a:pt x="326" y="1479"/>
                    <a:pt x="727" y="1479"/>
                  </a:cubicBezTo>
                  <a:cubicBezTo>
                    <a:pt x="1128" y="1479"/>
                    <a:pt x="1454" y="1129"/>
                    <a:pt x="1454" y="728"/>
                  </a:cubicBezTo>
                  <a:cubicBezTo>
                    <a:pt x="1454" y="327"/>
                    <a:pt x="1128" y="1"/>
                    <a:pt x="727" y="1"/>
                  </a:cubicBezTo>
                  <a:close/>
                </a:path>
              </a:pathLst>
            </a:custGeom>
            <a:solidFill>
              <a:srgbClr val="F8C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6"/>
            <p:cNvSpPr/>
            <p:nvPr/>
          </p:nvSpPr>
          <p:spPr>
            <a:xfrm>
              <a:off x="7157966" y="3169280"/>
              <a:ext cx="126658" cy="126658"/>
            </a:xfrm>
            <a:custGeom>
              <a:avLst/>
              <a:gdLst/>
              <a:ahLst/>
              <a:cxnLst/>
              <a:rect l="l" t="t" r="r" b="b"/>
              <a:pathLst>
                <a:path w="1480" h="1480" extrusionOk="0">
                  <a:moveTo>
                    <a:pt x="753" y="1"/>
                  </a:moveTo>
                  <a:cubicBezTo>
                    <a:pt x="352" y="1"/>
                    <a:pt x="1" y="352"/>
                    <a:pt x="1" y="753"/>
                  </a:cubicBezTo>
                  <a:cubicBezTo>
                    <a:pt x="1" y="1154"/>
                    <a:pt x="352" y="1479"/>
                    <a:pt x="753" y="1479"/>
                  </a:cubicBezTo>
                  <a:cubicBezTo>
                    <a:pt x="1154" y="1479"/>
                    <a:pt x="1480" y="1154"/>
                    <a:pt x="1480" y="753"/>
                  </a:cubicBezTo>
                  <a:cubicBezTo>
                    <a:pt x="1480" y="352"/>
                    <a:pt x="1154" y="1"/>
                    <a:pt x="753" y="1"/>
                  </a:cubicBezTo>
                  <a:close/>
                </a:path>
              </a:pathLst>
            </a:custGeom>
            <a:solidFill>
              <a:srgbClr val="F8C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6"/>
            <p:cNvSpPr/>
            <p:nvPr/>
          </p:nvSpPr>
          <p:spPr>
            <a:xfrm>
              <a:off x="6819153" y="2999831"/>
              <a:ext cx="126573" cy="126658"/>
            </a:xfrm>
            <a:custGeom>
              <a:avLst/>
              <a:gdLst/>
              <a:ahLst/>
              <a:cxnLst/>
              <a:rect l="l" t="t" r="r" b="b"/>
              <a:pathLst>
                <a:path w="1479" h="1480" extrusionOk="0">
                  <a:moveTo>
                    <a:pt x="727" y="1"/>
                  </a:moveTo>
                  <a:cubicBezTo>
                    <a:pt x="326" y="1"/>
                    <a:pt x="0" y="327"/>
                    <a:pt x="0" y="728"/>
                  </a:cubicBezTo>
                  <a:cubicBezTo>
                    <a:pt x="0" y="1154"/>
                    <a:pt x="326" y="1479"/>
                    <a:pt x="727" y="1479"/>
                  </a:cubicBezTo>
                  <a:cubicBezTo>
                    <a:pt x="1153" y="1479"/>
                    <a:pt x="1479" y="1154"/>
                    <a:pt x="1479" y="728"/>
                  </a:cubicBezTo>
                  <a:cubicBezTo>
                    <a:pt x="1479" y="327"/>
                    <a:pt x="1153" y="1"/>
                    <a:pt x="727" y="1"/>
                  </a:cubicBezTo>
                  <a:close/>
                </a:path>
              </a:pathLst>
            </a:custGeom>
            <a:solidFill>
              <a:srgbClr val="F8C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6"/>
            <p:cNvSpPr/>
            <p:nvPr/>
          </p:nvSpPr>
          <p:spPr>
            <a:xfrm>
              <a:off x="6351543" y="3445962"/>
              <a:ext cx="126658" cy="126658"/>
            </a:xfrm>
            <a:custGeom>
              <a:avLst/>
              <a:gdLst/>
              <a:ahLst/>
              <a:cxnLst/>
              <a:rect l="l" t="t" r="r" b="b"/>
              <a:pathLst>
                <a:path w="1480" h="1480" extrusionOk="0">
                  <a:moveTo>
                    <a:pt x="752" y="1"/>
                  </a:moveTo>
                  <a:cubicBezTo>
                    <a:pt x="351" y="1"/>
                    <a:pt x="0" y="327"/>
                    <a:pt x="0" y="728"/>
                  </a:cubicBezTo>
                  <a:cubicBezTo>
                    <a:pt x="0" y="1154"/>
                    <a:pt x="351" y="1480"/>
                    <a:pt x="752" y="1480"/>
                  </a:cubicBezTo>
                  <a:cubicBezTo>
                    <a:pt x="1153" y="1480"/>
                    <a:pt x="1479" y="1154"/>
                    <a:pt x="1479" y="728"/>
                  </a:cubicBezTo>
                  <a:cubicBezTo>
                    <a:pt x="1479" y="327"/>
                    <a:pt x="1153" y="1"/>
                    <a:pt x="752" y="1"/>
                  </a:cubicBezTo>
                  <a:close/>
                </a:path>
              </a:pathLst>
            </a:custGeom>
            <a:solidFill>
              <a:srgbClr val="F8C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6"/>
            <p:cNvSpPr/>
            <p:nvPr/>
          </p:nvSpPr>
          <p:spPr>
            <a:xfrm>
              <a:off x="6019063" y="3261536"/>
              <a:ext cx="124519" cy="126658"/>
            </a:xfrm>
            <a:custGeom>
              <a:avLst/>
              <a:gdLst/>
              <a:ahLst/>
              <a:cxnLst/>
              <a:rect l="l" t="t" r="r" b="b"/>
              <a:pathLst>
                <a:path w="1455" h="1480" extrusionOk="0">
                  <a:moveTo>
                    <a:pt x="727" y="0"/>
                  </a:moveTo>
                  <a:cubicBezTo>
                    <a:pt x="326" y="0"/>
                    <a:pt x="1" y="326"/>
                    <a:pt x="1" y="727"/>
                  </a:cubicBezTo>
                  <a:cubicBezTo>
                    <a:pt x="1" y="1153"/>
                    <a:pt x="326" y="1479"/>
                    <a:pt x="727" y="1479"/>
                  </a:cubicBezTo>
                  <a:cubicBezTo>
                    <a:pt x="1128" y="1479"/>
                    <a:pt x="1454" y="1153"/>
                    <a:pt x="1454" y="727"/>
                  </a:cubicBezTo>
                  <a:cubicBezTo>
                    <a:pt x="1454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6"/>
            <p:cNvSpPr/>
            <p:nvPr/>
          </p:nvSpPr>
          <p:spPr>
            <a:xfrm>
              <a:off x="6621806" y="1464088"/>
              <a:ext cx="1464882" cy="2655462"/>
            </a:xfrm>
            <a:custGeom>
              <a:avLst/>
              <a:gdLst/>
              <a:ahLst/>
              <a:cxnLst/>
              <a:rect l="l" t="t" r="r" b="b"/>
              <a:pathLst>
                <a:path w="17645" h="31029" extrusionOk="0">
                  <a:moveTo>
                    <a:pt x="1755" y="1"/>
                  </a:moveTo>
                  <a:cubicBezTo>
                    <a:pt x="802" y="1"/>
                    <a:pt x="0" y="778"/>
                    <a:pt x="0" y="1755"/>
                  </a:cubicBezTo>
                  <a:lnTo>
                    <a:pt x="0" y="29274"/>
                  </a:lnTo>
                  <a:cubicBezTo>
                    <a:pt x="0" y="30252"/>
                    <a:pt x="802" y="31029"/>
                    <a:pt x="1755" y="31029"/>
                  </a:cubicBezTo>
                  <a:lnTo>
                    <a:pt x="15890" y="31029"/>
                  </a:lnTo>
                  <a:cubicBezTo>
                    <a:pt x="16868" y="31029"/>
                    <a:pt x="17644" y="30252"/>
                    <a:pt x="17644" y="29274"/>
                  </a:cubicBezTo>
                  <a:lnTo>
                    <a:pt x="17644" y="1755"/>
                  </a:lnTo>
                  <a:cubicBezTo>
                    <a:pt x="17644" y="778"/>
                    <a:pt x="16868" y="1"/>
                    <a:pt x="15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6"/>
            <p:cNvSpPr/>
            <p:nvPr/>
          </p:nvSpPr>
          <p:spPr>
            <a:xfrm>
              <a:off x="6729037" y="1700033"/>
              <a:ext cx="1291317" cy="2061365"/>
            </a:xfrm>
            <a:custGeom>
              <a:avLst/>
              <a:gdLst/>
              <a:ahLst/>
              <a:cxnLst/>
              <a:rect l="l" t="t" r="r" b="b"/>
              <a:pathLst>
                <a:path w="15089" h="24087" extrusionOk="0">
                  <a:moveTo>
                    <a:pt x="0" y="1"/>
                  </a:moveTo>
                  <a:lnTo>
                    <a:pt x="0" y="24086"/>
                  </a:lnTo>
                  <a:lnTo>
                    <a:pt x="15088" y="24086"/>
                  </a:lnTo>
                  <a:lnTo>
                    <a:pt x="150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6"/>
            <p:cNvSpPr/>
            <p:nvPr/>
          </p:nvSpPr>
          <p:spPr>
            <a:xfrm>
              <a:off x="6924246" y="1541367"/>
              <a:ext cx="915877" cy="53659"/>
            </a:xfrm>
            <a:custGeom>
              <a:avLst/>
              <a:gdLst/>
              <a:ahLst/>
              <a:cxnLst/>
              <a:rect l="l" t="t" r="r" b="b"/>
              <a:pathLst>
                <a:path w="10702" h="627" extrusionOk="0">
                  <a:moveTo>
                    <a:pt x="301" y="0"/>
                  </a:moveTo>
                  <a:cubicBezTo>
                    <a:pt x="150" y="0"/>
                    <a:pt x="0" y="150"/>
                    <a:pt x="0" y="301"/>
                  </a:cubicBezTo>
                  <a:cubicBezTo>
                    <a:pt x="0" y="476"/>
                    <a:pt x="150" y="627"/>
                    <a:pt x="301" y="627"/>
                  </a:cubicBezTo>
                  <a:lnTo>
                    <a:pt x="10401" y="627"/>
                  </a:lnTo>
                  <a:cubicBezTo>
                    <a:pt x="10552" y="627"/>
                    <a:pt x="10702" y="476"/>
                    <a:pt x="10702" y="301"/>
                  </a:cubicBezTo>
                  <a:cubicBezTo>
                    <a:pt x="10702" y="150"/>
                    <a:pt x="10552" y="0"/>
                    <a:pt x="10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6"/>
            <p:cNvSpPr/>
            <p:nvPr/>
          </p:nvSpPr>
          <p:spPr>
            <a:xfrm>
              <a:off x="8251853" y="2144025"/>
              <a:ext cx="148139" cy="145914"/>
            </a:xfrm>
            <a:custGeom>
              <a:avLst/>
              <a:gdLst/>
              <a:ahLst/>
              <a:cxnLst/>
              <a:rect l="l" t="t" r="r" b="b"/>
              <a:pathLst>
                <a:path w="1731" h="1705" extrusionOk="0">
                  <a:moveTo>
                    <a:pt x="302" y="1"/>
                  </a:moveTo>
                  <a:lnTo>
                    <a:pt x="1" y="301"/>
                  </a:lnTo>
                  <a:lnTo>
                    <a:pt x="1430" y="1705"/>
                  </a:lnTo>
                  <a:lnTo>
                    <a:pt x="1730" y="140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6"/>
            <p:cNvSpPr/>
            <p:nvPr/>
          </p:nvSpPr>
          <p:spPr>
            <a:xfrm>
              <a:off x="8254078" y="2144025"/>
              <a:ext cx="143774" cy="145914"/>
            </a:xfrm>
            <a:custGeom>
              <a:avLst/>
              <a:gdLst/>
              <a:ahLst/>
              <a:cxnLst/>
              <a:rect l="l" t="t" r="r" b="b"/>
              <a:pathLst>
                <a:path w="1680" h="1705" extrusionOk="0">
                  <a:moveTo>
                    <a:pt x="1404" y="1"/>
                  </a:moveTo>
                  <a:lnTo>
                    <a:pt x="0" y="1404"/>
                  </a:lnTo>
                  <a:lnTo>
                    <a:pt x="276" y="1705"/>
                  </a:lnTo>
                  <a:lnTo>
                    <a:pt x="1679" y="30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6"/>
            <p:cNvSpPr/>
            <p:nvPr/>
          </p:nvSpPr>
          <p:spPr>
            <a:xfrm>
              <a:off x="8284031" y="1899521"/>
              <a:ext cx="622167" cy="92341"/>
            </a:xfrm>
            <a:custGeom>
              <a:avLst/>
              <a:gdLst/>
              <a:ahLst/>
              <a:cxnLst/>
              <a:rect l="l" t="t" r="r" b="b"/>
              <a:pathLst>
                <a:path w="7270" h="1079" extrusionOk="0">
                  <a:moveTo>
                    <a:pt x="7094" y="1"/>
                  </a:moveTo>
                  <a:lnTo>
                    <a:pt x="6542" y="652"/>
                  </a:lnTo>
                  <a:cubicBezTo>
                    <a:pt x="6442" y="752"/>
                    <a:pt x="6317" y="803"/>
                    <a:pt x="6166" y="803"/>
                  </a:cubicBezTo>
                  <a:cubicBezTo>
                    <a:pt x="6041" y="803"/>
                    <a:pt x="5891" y="752"/>
                    <a:pt x="5815" y="627"/>
                  </a:cubicBezTo>
                  <a:lnTo>
                    <a:pt x="5565" y="326"/>
                  </a:lnTo>
                  <a:cubicBezTo>
                    <a:pt x="5440" y="176"/>
                    <a:pt x="5239" y="101"/>
                    <a:pt x="5064" y="76"/>
                  </a:cubicBezTo>
                  <a:cubicBezTo>
                    <a:pt x="4863" y="76"/>
                    <a:pt x="4688" y="151"/>
                    <a:pt x="4537" y="276"/>
                  </a:cubicBezTo>
                  <a:lnTo>
                    <a:pt x="4086" y="727"/>
                  </a:lnTo>
                  <a:cubicBezTo>
                    <a:pt x="3986" y="803"/>
                    <a:pt x="3861" y="853"/>
                    <a:pt x="3735" y="853"/>
                  </a:cubicBezTo>
                  <a:cubicBezTo>
                    <a:pt x="3585" y="853"/>
                    <a:pt x="3485" y="803"/>
                    <a:pt x="3384" y="702"/>
                  </a:cubicBezTo>
                  <a:lnTo>
                    <a:pt x="2983" y="276"/>
                  </a:lnTo>
                  <a:cubicBezTo>
                    <a:pt x="2858" y="126"/>
                    <a:pt x="2683" y="51"/>
                    <a:pt x="2482" y="51"/>
                  </a:cubicBezTo>
                  <a:cubicBezTo>
                    <a:pt x="2459" y="47"/>
                    <a:pt x="2437" y="46"/>
                    <a:pt x="2414" y="46"/>
                  </a:cubicBezTo>
                  <a:cubicBezTo>
                    <a:pt x="2262" y="46"/>
                    <a:pt x="2112" y="117"/>
                    <a:pt x="1981" y="226"/>
                  </a:cubicBezTo>
                  <a:lnTo>
                    <a:pt x="1455" y="727"/>
                  </a:lnTo>
                  <a:cubicBezTo>
                    <a:pt x="1370" y="812"/>
                    <a:pt x="1250" y="856"/>
                    <a:pt x="1129" y="856"/>
                  </a:cubicBezTo>
                  <a:cubicBezTo>
                    <a:pt x="999" y="856"/>
                    <a:pt x="868" y="806"/>
                    <a:pt x="778" y="702"/>
                  </a:cubicBezTo>
                  <a:lnTo>
                    <a:pt x="151" y="51"/>
                  </a:lnTo>
                  <a:lnTo>
                    <a:pt x="1" y="201"/>
                  </a:lnTo>
                  <a:lnTo>
                    <a:pt x="627" y="853"/>
                  </a:lnTo>
                  <a:cubicBezTo>
                    <a:pt x="756" y="994"/>
                    <a:pt x="937" y="1063"/>
                    <a:pt x="1120" y="1063"/>
                  </a:cubicBezTo>
                  <a:cubicBezTo>
                    <a:pt x="1294" y="1063"/>
                    <a:pt x="1470" y="1000"/>
                    <a:pt x="1605" y="878"/>
                  </a:cubicBezTo>
                  <a:lnTo>
                    <a:pt x="2131" y="376"/>
                  </a:lnTo>
                  <a:cubicBezTo>
                    <a:pt x="2231" y="301"/>
                    <a:pt x="2357" y="251"/>
                    <a:pt x="2482" y="251"/>
                  </a:cubicBezTo>
                  <a:cubicBezTo>
                    <a:pt x="2607" y="251"/>
                    <a:pt x="2733" y="326"/>
                    <a:pt x="2833" y="402"/>
                  </a:cubicBezTo>
                  <a:lnTo>
                    <a:pt x="3234" y="853"/>
                  </a:lnTo>
                  <a:cubicBezTo>
                    <a:pt x="3359" y="978"/>
                    <a:pt x="3535" y="1053"/>
                    <a:pt x="3710" y="1078"/>
                  </a:cubicBezTo>
                  <a:cubicBezTo>
                    <a:pt x="3911" y="1078"/>
                    <a:pt x="4086" y="1003"/>
                    <a:pt x="4211" y="878"/>
                  </a:cubicBezTo>
                  <a:lnTo>
                    <a:pt x="4688" y="427"/>
                  </a:lnTo>
                  <a:cubicBezTo>
                    <a:pt x="4788" y="326"/>
                    <a:pt x="4913" y="301"/>
                    <a:pt x="5039" y="301"/>
                  </a:cubicBezTo>
                  <a:cubicBezTo>
                    <a:pt x="5189" y="301"/>
                    <a:pt x="5314" y="376"/>
                    <a:pt x="5389" y="477"/>
                  </a:cubicBezTo>
                  <a:lnTo>
                    <a:pt x="5640" y="777"/>
                  </a:lnTo>
                  <a:cubicBezTo>
                    <a:pt x="5765" y="928"/>
                    <a:pt x="5966" y="1003"/>
                    <a:pt x="6166" y="1028"/>
                  </a:cubicBezTo>
                  <a:cubicBezTo>
                    <a:pt x="6367" y="1028"/>
                    <a:pt x="6567" y="928"/>
                    <a:pt x="6693" y="777"/>
                  </a:cubicBezTo>
                  <a:lnTo>
                    <a:pt x="7269" y="151"/>
                  </a:lnTo>
                  <a:lnTo>
                    <a:pt x="70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6"/>
            <p:cNvSpPr/>
            <p:nvPr/>
          </p:nvSpPr>
          <p:spPr>
            <a:xfrm>
              <a:off x="6924246" y="1886684"/>
              <a:ext cx="368935" cy="238169"/>
            </a:xfrm>
            <a:custGeom>
              <a:avLst/>
              <a:gdLst/>
              <a:ahLst/>
              <a:cxnLst/>
              <a:rect l="l" t="t" r="r" b="b"/>
              <a:pathLst>
                <a:path w="4311" h="2783" extrusionOk="0">
                  <a:moveTo>
                    <a:pt x="0" y="0"/>
                  </a:moveTo>
                  <a:lnTo>
                    <a:pt x="0" y="2782"/>
                  </a:lnTo>
                  <a:lnTo>
                    <a:pt x="4311" y="2782"/>
                  </a:lnTo>
                  <a:lnTo>
                    <a:pt x="4311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6"/>
            <p:cNvSpPr/>
            <p:nvPr/>
          </p:nvSpPr>
          <p:spPr>
            <a:xfrm>
              <a:off x="6924246" y="2182622"/>
              <a:ext cx="482671" cy="238169"/>
            </a:xfrm>
            <a:custGeom>
              <a:avLst/>
              <a:gdLst/>
              <a:ahLst/>
              <a:cxnLst/>
              <a:rect l="l" t="t" r="r" b="b"/>
              <a:pathLst>
                <a:path w="5640" h="2783" extrusionOk="0">
                  <a:moveTo>
                    <a:pt x="0" y="1"/>
                  </a:moveTo>
                  <a:lnTo>
                    <a:pt x="0" y="2758"/>
                  </a:lnTo>
                  <a:lnTo>
                    <a:pt x="5639" y="2783"/>
                  </a:lnTo>
                  <a:lnTo>
                    <a:pt x="5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6"/>
            <p:cNvSpPr/>
            <p:nvPr/>
          </p:nvSpPr>
          <p:spPr>
            <a:xfrm>
              <a:off x="6922107" y="2472226"/>
              <a:ext cx="1340611" cy="240309"/>
            </a:xfrm>
            <a:custGeom>
              <a:avLst/>
              <a:gdLst/>
              <a:ahLst/>
              <a:cxnLst/>
              <a:rect l="l" t="t" r="r" b="b"/>
              <a:pathLst>
                <a:path w="15665" h="2808" extrusionOk="0">
                  <a:moveTo>
                    <a:pt x="25" y="0"/>
                  </a:moveTo>
                  <a:lnTo>
                    <a:pt x="0" y="2757"/>
                  </a:lnTo>
                  <a:lnTo>
                    <a:pt x="15664" y="2807"/>
                  </a:lnTo>
                  <a:lnTo>
                    <a:pt x="15664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6"/>
            <p:cNvSpPr/>
            <p:nvPr/>
          </p:nvSpPr>
          <p:spPr>
            <a:xfrm>
              <a:off x="6922107" y="2774668"/>
              <a:ext cx="763630" cy="238169"/>
            </a:xfrm>
            <a:custGeom>
              <a:avLst/>
              <a:gdLst/>
              <a:ahLst/>
              <a:cxnLst/>
              <a:rect l="l" t="t" r="r" b="b"/>
              <a:pathLst>
                <a:path w="8923" h="2783" extrusionOk="0">
                  <a:moveTo>
                    <a:pt x="0" y="0"/>
                  </a:moveTo>
                  <a:lnTo>
                    <a:pt x="0" y="2757"/>
                  </a:lnTo>
                  <a:lnTo>
                    <a:pt x="8922" y="2782"/>
                  </a:lnTo>
                  <a:lnTo>
                    <a:pt x="8922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6"/>
            <p:cNvSpPr/>
            <p:nvPr/>
          </p:nvSpPr>
          <p:spPr>
            <a:xfrm>
              <a:off x="6922107" y="3070606"/>
              <a:ext cx="918017" cy="240309"/>
            </a:xfrm>
            <a:custGeom>
              <a:avLst/>
              <a:gdLst/>
              <a:ahLst/>
              <a:cxnLst/>
              <a:rect l="l" t="t" r="r" b="b"/>
              <a:pathLst>
                <a:path w="10727" h="2808" extrusionOk="0">
                  <a:moveTo>
                    <a:pt x="0" y="1"/>
                  </a:moveTo>
                  <a:lnTo>
                    <a:pt x="0" y="2783"/>
                  </a:lnTo>
                  <a:lnTo>
                    <a:pt x="10727" y="2808"/>
                  </a:lnTo>
                  <a:lnTo>
                    <a:pt x="10727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6"/>
            <p:cNvSpPr/>
            <p:nvPr/>
          </p:nvSpPr>
          <p:spPr>
            <a:xfrm>
              <a:off x="6922107" y="3383745"/>
              <a:ext cx="1662306" cy="240394"/>
            </a:xfrm>
            <a:custGeom>
              <a:avLst/>
              <a:gdLst/>
              <a:ahLst/>
              <a:cxnLst/>
              <a:rect l="l" t="t" r="r" b="b"/>
              <a:pathLst>
                <a:path w="19424" h="2809" extrusionOk="0">
                  <a:moveTo>
                    <a:pt x="0" y="1"/>
                  </a:moveTo>
                  <a:lnTo>
                    <a:pt x="0" y="2783"/>
                  </a:lnTo>
                  <a:lnTo>
                    <a:pt x="19424" y="2808"/>
                  </a:lnTo>
                  <a:lnTo>
                    <a:pt x="19424" y="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6"/>
            <p:cNvSpPr/>
            <p:nvPr/>
          </p:nvSpPr>
          <p:spPr>
            <a:xfrm>
              <a:off x="6209993" y="1526305"/>
              <a:ext cx="32264" cy="90201"/>
            </a:xfrm>
            <a:custGeom>
              <a:avLst/>
              <a:gdLst/>
              <a:ahLst/>
              <a:cxnLst/>
              <a:rect l="l" t="t" r="r" b="b"/>
              <a:pathLst>
                <a:path w="377" h="1054" extrusionOk="0">
                  <a:moveTo>
                    <a:pt x="0" y="1"/>
                  </a:moveTo>
                  <a:lnTo>
                    <a:pt x="0" y="1053"/>
                  </a:lnTo>
                  <a:lnTo>
                    <a:pt x="376" y="1053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6"/>
            <p:cNvSpPr/>
            <p:nvPr/>
          </p:nvSpPr>
          <p:spPr>
            <a:xfrm>
              <a:off x="6209993" y="1659297"/>
              <a:ext cx="32264" cy="90201"/>
            </a:xfrm>
            <a:custGeom>
              <a:avLst/>
              <a:gdLst/>
              <a:ahLst/>
              <a:cxnLst/>
              <a:rect l="l" t="t" r="r" b="b"/>
              <a:pathLst>
                <a:path w="377" h="1054" extrusionOk="0">
                  <a:moveTo>
                    <a:pt x="0" y="1"/>
                  </a:moveTo>
                  <a:lnTo>
                    <a:pt x="0" y="1053"/>
                  </a:lnTo>
                  <a:lnTo>
                    <a:pt x="376" y="1053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6"/>
            <p:cNvSpPr/>
            <p:nvPr/>
          </p:nvSpPr>
          <p:spPr>
            <a:xfrm>
              <a:off x="6209993" y="1792289"/>
              <a:ext cx="32264" cy="87976"/>
            </a:xfrm>
            <a:custGeom>
              <a:avLst/>
              <a:gdLst/>
              <a:ahLst/>
              <a:cxnLst/>
              <a:rect l="l" t="t" r="r" b="b"/>
              <a:pathLst>
                <a:path w="377" h="1028" extrusionOk="0">
                  <a:moveTo>
                    <a:pt x="0" y="0"/>
                  </a:moveTo>
                  <a:lnTo>
                    <a:pt x="0" y="1028"/>
                  </a:lnTo>
                  <a:lnTo>
                    <a:pt x="376" y="1028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6"/>
            <p:cNvSpPr/>
            <p:nvPr/>
          </p:nvSpPr>
          <p:spPr>
            <a:xfrm>
              <a:off x="6209993" y="1925281"/>
              <a:ext cx="32264" cy="87976"/>
            </a:xfrm>
            <a:custGeom>
              <a:avLst/>
              <a:gdLst/>
              <a:ahLst/>
              <a:cxnLst/>
              <a:rect l="l" t="t" r="r" b="b"/>
              <a:pathLst>
                <a:path w="377" h="1028" extrusionOk="0">
                  <a:moveTo>
                    <a:pt x="0" y="0"/>
                  </a:moveTo>
                  <a:lnTo>
                    <a:pt x="0" y="1028"/>
                  </a:lnTo>
                  <a:lnTo>
                    <a:pt x="376" y="1028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6"/>
            <p:cNvSpPr/>
            <p:nvPr/>
          </p:nvSpPr>
          <p:spPr>
            <a:xfrm>
              <a:off x="6209993" y="2058273"/>
              <a:ext cx="32264" cy="87976"/>
            </a:xfrm>
            <a:custGeom>
              <a:avLst/>
              <a:gdLst/>
              <a:ahLst/>
              <a:cxnLst/>
              <a:rect l="l" t="t" r="r" b="b"/>
              <a:pathLst>
                <a:path w="377" h="1028" extrusionOk="0">
                  <a:moveTo>
                    <a:pt x="0" y="0"/>
                  </a:moveTo>
                  <a:lnTo>
                    <a:pt x="0" y="1028"/>
                  </a:lnTo>
                  <a:lnTo>
                    <a:pt x="376" y="1028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6"/>
            <p:cNvSpPr/>
            <p:nvPr/>
          </p:nvSpPr>
          <p:spPr>
            <a:xfrm>
              <a:off x="6209993" y="2189126"/>
              <a:ext cx="32264" cy="90116"/>
            </a:xfrm>
            <a:custGeom>
              <a:avLst/>
              <a:gdLst/>
              <a:ahLst/>
              <a:cxnLst/>
              <a:rect l="l" t="t" r="r" b="b"/>
              <a:pathLst>
                <a:path w="377" h="1053" extrusionOk="0">
                  <a:moveTo>
                    <a:pt x="0" y="0"/>
                  </a:moveTo>
                  <a:lnTo>
                    <a:pt x="0" y="1053"/>
                  </a:lnTo>
                  <a:lnTo>
                    <a:pt x="376" y="1053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6"/>
            <p:cNvSpPr/>
            <p:nvPr/>
          </p:nvSpPr>
          <p:spPr>
            <a:xfrm>
              <a:off x="6209993" y="2322033"/>
              <a:ext cx="32264" cy="90201"/>
            </a:xfrm>
            <a:custGeom>
              <a:avLst/>
              <a:gdLst/>
              <a:ahLst/>
              <a:cxnLst/>
              <a:rect l="l" t="t" r="r" b="b"/>
              <a:pathLst>
                <a:path w="377" h="1054" extrusionOk="0">
                  <a:moveTo>
                    <a:pt x="0" y="1"/>
                  </a:moveTo>
                  <a:lnTo>
                    <a:pt x="0" y="1054"/>
                  </a:lnTo>
                  <a:lnTo>
                    <a:pt x="376" y="1054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6"/>
            <p:cNvSpPr/>
            <p:nvPr/>
          </p:nvSpPr>
          <p:spPr>
            <a:xfrm>
              <a:off x="5705925" y="3079249"/>
              <a:ext cx="570647" cy="32264"/>
            </a:xfrm>
            <a:custGeom>
              <a:avLst/>
              <a:gdLst/>
              <a:ahLst/>
              <a:cxnLst/>
              <a:rect l="l" t="t" r="r" b="b"/>
              <a:pathLst>
                <a:path w="6668" h="377" extrusionOk="0">
                  <a:moveTo>
                    <a:pt x="0" y="0"/>
                  </a:moveTo>
                  <a:lnTo>
                    <a:pt x="0" y="376"/>
                  </a:lnTo>
                  <a:lnTo>
                    <a:pt x="6667" y="376"/>
                  </a:lnTo>
                  <a:lnTo>
                    <a:pt x="66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6"/>
            <p:cNvSpPr/>
            <p:nvPr/>
          </p:nvSpPr>
          <p:spPr>
            <a:xfrm>
              <a:off x="5928947" y="2974071"/>
              <a:ext cx="315448" cy="32264"/>
            </a:xfrm>
            <a:custGeom>
              <a:avLst/>
              <a:gdLst/>
              <a:ahLst/>
              <a:cxnLst/>
              <a:rect l="l" t="t" r="r" b="b"/>
              <a:pathLst>
                <a:path w="3686" h="377" extrusionOk="0">
                  <a:moveTo>
                    <a:pt x="1" y="1"/>
                  </a:moveTo>
                  <a:lnTo>
                    <a:pt x="1" y="377"/>
                  </a:lnTo>
                  <a:lnTo>
                    <a:pt x="3685" y="377"/>
                  </a:lnTo>
                  <a:lnTo>
                    <a:pt x="3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6"/>
            <p:cNvSpPr/>
            <p:nvPr/>
          </p:nvSpPr>
          <p:spPr>
            <a:xfrm>
              <a:off x="6409481" y="3280792"/>
              <a:ext cx="85837" cy="66581"/>
            </a:xfrm>
            <a:custGeom>
              <a:avLst/>
              <a:gdLst/>
              <a:ahLst/>
              <a:cxnLst/>
              <a:rect l="l" t="t" r="r" b="b"/>
              <a:pathLst>
                <a:path w="1003" h="778" extrusionOk="0">
                  <a:moveTo>
                    <a:pt x="952" y="1"/>
                  </a:moveTo>
                  <a:lnTo>
                    <a:pt x="927" y="26"/>
                  </a:lnTo>
                  <a:cubicBezTo>
                    <a:pt x="802" y="602"/>
                    <a:pt x="426" y="703"/>
                    <a:pt x="25" y="703"/>
                  </a:cubicBezTo>
                  <a:lnTo>
                    <a:pt x="0" y="753"/>
                  </a:lnTo>
                  <a:lnTo>
                    <a:pt x="25" y="778"/>
                  </a:lnTo>
                  <a:cubicBezTo>
                    <a:pt x="426" y="778"/>
                    <a:pt x="852" y="678"/>
                    <a:pt x="1003" y="51"/>
                  </a:cubicBezTo>
                  <a:lnTo>
                    <a:pt x="9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6"/>
            <p:cNvSpPr/>
            <p:nvPr/>
          </p:nvSpPr>
          <p:spPr>
            <a:xfrm>
              <a:off x="6838409" y="3272234"/>
              <a:ext cx="81558" cy="68721"/>
            </a:xfrm>
            <a:custGeom>
              <a:avLst/>
              <a:gdLst/>
              <a:ahLst/>
              <a:cxnLst/>
              <a:rect l="l" t="t" r="r" b="b"/>
              <a:pathLst>
                <a:path w="953" h="803" extrusionOk="0">
                  <a:moveTo>
                    <a:pt x="26" y="1"/>
                  </a:moveTo>
                  <a:lnTo>
                    <a:pt x="1" y="51"/>
                  </a:lnTo>
                  <a:cubicBezTo>
                    <a:pt x="101" y="527"/>
                    <a:pt x="377" y="753"/>
                    <a:pt x="903" y="803"/>
                  </a:cubicBezTo>
                  <a:lnTo>
                    <a:pt x="953" y="778"/>
                  </a:lnTo>
                  <a:lnTo>
                    <a:pt x="928" y="728"/>
                  </a:lnTo>
                  <a:cubicBezTo>
                    <a:pt x="427" y="702"/>
                    <a:pt x="151" y="477"/>
                    <a:pt x="76" y="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6"/>
            <p:cNvSpPr/>
            <p:nvPr/>
          </p:nvSpPr>
          <p:spPr>
            <a:xfrm>
              <a:off x="6756937" y="2540862"/>
              <a:ext cx="265983" cy="378349"/>
            </a:xfrm>
            <a:custGeom>
              <a:avLst/>
              <a:gdLst/>
              <a:ahLst/>
              <a:cxnLst/>
              <a:rect l="l" t="t" r="r" b="b"/>
              <a:pathLst>
                <a:path w="3108" h="4421" extrusionOk="0">
                  <a:moveTo>
                    <a:pt x="2704" y="0"/>
                  </a:moveTo>
                  <a:cubicBezTo>
                    <a:pt x="2679" y="0"/>
                    <a:pt x="2662" y="15"/>
                    <a:pt x="2657" y="25"/>
                  </a:cubicBezTo>
                  <a:cubicBezTo>
                    <a:pt x="2582" y="126"/>
                    <a:pt x="2331" y="451"/>
                    <a:pt x="2532" y="978"/>
                  </a:cubicBezTo>
                  <a:cubicBezTo>
                    <a:pt x="2732" y="1504"/>
                    <a:pt x="2256" y="3033"/>
                    <a:pt x="1855" y="3108"/>
                  </a:cubicBezTo>
                  <a:cubicBezTo>
                    <a:pt x="1782" y="3124"/>
                    <a:pt x="1712" y="3131"/>
                    <a:pt x="1645" y="3131"/>
                  </a:cubicBezTo>
                  <a:cubicBezTo>
                    <a:pt x="1082" y="3131"/>
                    <a:pt x="702" y="2632"/>
                    <a:pt x="702" y="2632"/>
                  </a:cubicBezTo>
                  <a:lnTo>
                    <a:pt x="0" y="3885"/>
                  </a:lnTo>
                  <a:cubicBezTo>
                    <a:pt x="0" y="3885"/>
                    <a:pt x="1007" y="4421"/>
                    <a:pt x="1792" y="4421"/>
                  </a:cubicBezTo>
                  <a:cubicBezTo>
                    <a:pt x="1982" y="4421"/>
                    <a:pt x="2159" y="4389"/>
                    <a:pt x="2306" y="4311"/>
                  </a:cubicBezTo>
                  <a:cubicBezTo>
                    <a:pt x="2506" y="4236"/>
                    <a:pt x="3108" y="3960"/>
                    <a:pt x="3058" y="1980"/>
                  </a:cubicBezTo>
                  <a:cubicBezTo>
                    <a:pt x="3018" y="239"/>
                    <a:pt x="2802" y="0"/>
                    <a:pt x="2704" y="0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6" name="Google Shape;1646;p36"/>
          <p:cNvSpPr/>
          <p:nvPr/>
        </p:nvSpPr>
        <p:spPr>
          <a:xfrm>
            <a:off x="6984578" y="4047022"/>
            <a:ext cx="880188" cy="58941"/>
          </a:xfrm>
          <a:custGeom>
            <a:avLst/>
            <a:gdLst/>
            <a:ahLst/>
            <a:cxnLst/>
            <a:rect l="l" t="t" r="r" b="b"/>
            <a:pathLst>
              <a:path w="10702" h="627" extrusionOk="0">
                <a:moveTo>
                  <a:pt x="301" y="0"/>
                </a:moveTo>
                <a:cubicBezTo>
                  <a:pt x="150" y="0"/>
                  <a:pt x="0" y="150"/>
                  <a:pt x="0" y="301"/>
                </a:cubicBezTo>
                <a:cubicBezTo>
                  <a:pt x="0" y="476"/>
                  <a:pt x="150" y="627"/>
                  <a:pt x="301" y="627"/>
                </a:cubicBezTo>
                <a:lnTo>
                  <a:pt x="10401" y="627"/>
                </a:lnTo>
                <a:cubicBezTo>
                  <a:pt x="10552" y="627"/>
                  <a:pt x="10702" y="476"/>
                  <a:pt x="10702" y="301"/>
                </a:cubicBezTo>
                <a:cubicBezTo>
                  <a:pt x="10702" y="150"/>
                  <a:pt x="10552" y="0"/>
                  <a:pt x="104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Freeform 3"/>
          <p:cNvSpPr/>
          <p:nvPr/>
        </p:nvSpPr>
        <p:spPr>
          <a:xfrm>
            <a:off x="5962411" y="1653731"/>
            <a:ext cx="2916865" cy="2296430"/>
          </a:xfrm>
          <a:custGeom>
            <a:avLst/>
            <a:gdLst/>
            <a:ahLst/>
            <a:cxnLst/>
            <a:rect l="l" t="t" r="r" b="b"/>
            <a:pathLst>
              <a:path w="10804683" h="4956694">
                <a:moveTo>
                  <a:pt x="0" y="0"/>
                </a:moveTo>
                <a:lnTo>
                  <a:pt x="10804683" y="0"/>
                </a:lnTo>
                <a:lnTo>
                  <a:pt x="10804683" y="4956694"/>
                </a:lnTo>
                <a:lnTo>
                  <a:pt x="0" y="49566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863" r="-93042" b="-24502"/>
            </a:stretch>
          </a:blipFill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600;p36">
            <a:extLst>
              <a:ext uri="{FF2B5EF4-FFF2-40B4-BE49-F238E27FC236}">
                <a16:creationId xmlns:a16="http://schemas.microsoft.com/office/drawing/2014/main" id="{3258B201-DD61-D5C7-E99C-2A83D4DD38F7}"/>
              </a:ext>
            </a:extLst>
          </p:cNvPr>
          <p:cNvGrpSpPr/>
          <p:nvPr/>
        </p:nvGrpSpPr>
        <p:grpSpPr>
          <a:xfrm>
            <a:off x="1218830" y="0"/>
            <a:ext cx="7667044" cy="4865914"/>
            <a:chOff x="5705925" y="1464088"/>
            <a:chExt cx="3200273" cy="2655462"/>
          </a:xfrm>
        </p:grpSpPr>
        <p:sp>
          <p:nvSpPr>
            <p:cNvPr id="5" name="Google Shape;1601;p36">
              <a:extLst>
                <a:ext uri="{FF2B5EF4-FFF2-40B4-BE49-F238E27FC236}">
                  <a16:creationId xmlns:a16="http://schemas.microsoft.com/office/drawing/2014/main" id="{A1636599-86A8-C3C0-CEB1-356EE000C24B}"/>
                </a:ext>
              </a:extLst>
            </p:cNvPr>
            <p:cNvSpPr/>
            <p:nvPr/>
          </p:nvSpPr>
          <p:spPr>
            <a:xfrm>
              <a:off x="5748801" y="2686691"/>
              <a:ext cx="3032955" cy="870948"/>
            </a:xfrm>
            <a:custGeom>
              <a:avLst/>
              <a:gdLst/>
              <a:ahLst/>
              <a:cxnLst/>
              <a:rect l="l" t="t" r="r" b="b"/>
              <a:pathLst>
                <a:path w="35440" h="10177" extrusionOk="0">
                  <a:moveTo>
                    <a:pt x="22131" y="1"/>
                  </a:moveTo>
                  <a:lnTo>
                    <a:pt x="16968" y="6266"/>
                  </a:lnTo>
                  <a:lnTo>
                    <a:pt x="13159" y="3810"/>
                  </a:lnTo>
                  <a:lnTo>
                    <a:pt x="7570" y="9349"/>
                  </a:lnTo>
                  <a:lnTo>
                    <a:pt x="3610" y="7194"/>
                  </a:lnTo>
                  <a:lnTo>
                    <a:pt x="1" y="9775"/>
                  </a:lnTo>
                  <a:lnTo>
                    <a:pt x="276" y="10176"/>
                  </a:lnTo>
                  <a:lnTo>
                    <a:pt x="3660" y="7795"/>
                  </a:lnTo>
                  <a:lnTo>
                    <a:pt x="7645" y="9976"/>
                  </a:lnTo>
                  <a:lnTo>
                    <a:pt x="13209" y="4462"/>
                  </a:lnTo>
                  <a:lnTo>
                    <a:pt x="17068" y="6918"/>
                  </a:lnTo>
                  <a:lnTo>
                    <a:pt x="22131" y="778"/>
                  </a:lnTo>
                  <a:lnTo>
                    <a:pt x="27018" y="6316"/>
                  </a:lnTo>
                  <a:lnTo>
                    <a:pt x="30402" y="4136"/>
                  </a:lnTo>
                  <a:lnTo>
                    <a:pt x="35064" y="9374"/>
                  </a:lnTo>
                  <a:lnTo>
                    <a:pt x="35439" y="9023"/>
                  </a:lnTo>
                  <a:lnTo>
                    <a:pt x="30477" y="3459"/>
                  </a:lnTo>
                  <a:lnTo>
                    <a:pt x="27119" y="5640"/>
                  </a:lnTo>
                  <a:lnTo>
                    <a:pt x="221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02;p36">
              <a:extLst>
                <a:ext uri="{FF2B5EF4-FFF2-40B4-BE49-F238E27FC236}">
                  <a16:creationId xmlns:a16="http://schemas.microsoft.com/office/drawing/2014/main" id="{BE6CDF00-1A18-4DC1-E5BC-8661E90E39F6}"/>
                </a:ext>
              </a:extLst>
            </p:cNvPr>
            <p:cNvSpPr/>
            <p:nvPr/>
          </p:nvSpPr>
          <p:spPr>
            <a:xfrm>
              <a:off x="8702348" y="3383745"/>
              <a:ext cx="126573" cy="124519"/>
            </a:xfrm>
            <a:custGeom>
              <a:avLst/>
              <a:gdLst/>
              <a:ahLst/>
              <a:cxnLst/>
              <a:rect l="l" t="t" r="r" b="b"/>
              <a:pathLst>
                <a:path w="1479" h="1455" extrusionOk="0">
                  <a:moveTo>
                    <a:pt x="727" y="1"/>
                  </a:moveTo>
                  <a:cubicBezTo>
                    <a:pt x="326" y="1"/>
                    <a:pt x="0" y="327"/>
                    <a:pt x="0" y="728"/>
                  </a:cubicBezTo>
                  <a:cubicBezTo>
                    <a:pt x="0" y="1129"/>
                    <a:pt x="326" y="1455"/>
                    <a:pt x="727" y="1455"/>
                  </a:cubicBezTo>
                  <a:cubicBezTo>
                    <a:pt x="1153" y="1455"/>
                    <a:pt x="1479" y="1129"/>
                    <a:pt x="1479" y="728"/>
                  </a:cubicBezTo>
                  <a:cubicBezTo>
                    <a:pt x="1479" y="327"/>
                    <a:pt x="1153" y="1"/>
                    <a:pt x="7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03;p36">
              <a:extLst>
                <a:ext uri="{FF2B5EF4-FFF2-40B4-BE49-F238E27FC236}">
                  <a16:creationId xmlns:a16="http://schemas.microsoft.com/office/drawing/2014/main" id="{CCFEE6C8-E3F7-CDA8-A2C6-B01BFC630776}"/>
                </a:ext>
              </a:extLst>
            </p:cNvPr>
            <p:cNvSpPr/>
            <p:nvPr/>
          </p:nvSpPr>
          <p:spPr>
            <a:xfrm>
              <a:off x="8003071" y="3134962"/>
              <a:ext cx="124519" cy="126658"/>
            </a:xfrm>
            <a:custGeom>
              <a:avLst/>
              <a:gdLst/>
              <a:ahLst/>
              <a:cxnLst/>
              <a:rect l="l" t="t" r="r" b="b"/>
              <a:pathLst>
                <a:path w="1455" h="1480" extrusionOk="0">
                  <a:moveTo>
                    <a:pt x="728" y="1"/>
                  </a:moveTo>
                  <a:cubicBezTo>
                    <a:pt x="326" y="1"/>
                    <a:pt x="1" y="327"/>
                    <a:pt x="1" y="753"/>
                  </a:cubicBezTo>
                  <a:cubicBezTo>
                    <a:pt x="1" y="1154"/>
                    <a:pt x="326" y="1479"/>
                    <a:pt x="728" y="1479"/>
                  </a:cubicBezTo>
                  <a:cubicBezTo>
                    <a:pt x="1129" y="1479"/>
                    <a:pt x="1454" y="1154"/>
                    <a:pt x="1454" y="753"/>
                  </a:cubicBezTo>
                  <a:cubicBezTo>
                    <a:pt x="1454" y="327"/>
                    <a:pt x="1129" y="1"/>
                    <a:pt x="728" y="1"/>
                  </a:cubicBezTo>
                  <a:close/>
                </a:path>
              </a:pathLst>
            </a:custGeom>
            <a:solidFill>
              <a:srgbClr val="F8C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04;p36">
              <a:extLst>
                <a:ext uri="{FF2B5EF4-FFF2-40B4-BE49-F238E27FC236}">
                  <a16:creationId xmlns:a16="http://schemas.microsoft.com/office/drawing/2014/main" id="{22D70B6B-5A2D-06B2-2049-79BEBA987E5D}"/>
                </a:ext>
              </a:extLst>
            </p:cNvPr>
            <p:cNvSpPr/>
            <p:nvPr/>
          </p:nvSpPr>
          <p:spPr>
            <a:xfrm>
              <a:off x="8286171" y="2937614"/>
              <a:ext cx="126658" cy="124519"/>
            </a:xfrm>
            <a:custGeom>
              <a:avLst/>
              <a:gdLst/>
              <a:ahLst/>
              <a:cxnLst/>
              <a:rect l="l" t="t" r="r" b="b"/>
              <a:pathLst>
                <a:path w="1480" h="1455" extrusionOk="0">
                  <a:moveTo>
                    <a:pt x="753" y="1"/>
                  </a:moveTo>
                  <a:cubicBezTo>
                    <a:pt x="327" y="1"/>
                    <a:pt x="1" y="327"/>
                    <a:pt x="1" y="728"/>
                  </a:cubicBezTo>
                  <a:cubicBezTo>
                    <a:pt x="1" y="1129"/>
                    <a:pt x="327" y="1455"/>
                    <a:pt x="753" y="1455"/>
                  </a:cubicBezTo>
                  <a:cubicBezTo>
                    <a:pt x="1154" y="1455"/>
                    <a:pt x="1480" y="1129"/>
                    <a:pt x="1480" y="728"/>
                  </a:cubicBezTo>
                  <a:cubicBezTo>
                    <a:pt x="1480" y="327"/>
                    <a:pt x="1154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05;p36">
              <a:extLst>
                <a:ext uri="{FF2B5EF4-FFF2-40B4-BE49-F238E27FC236}">
                  <a16:creationId xmlns:a16="http://schemas.microsoft.com/office/drawing/2014/main" id="{E1CF089C-BBF7-279D-ED01-56F166B3C5FA}"/>
                </a:ext>
              </a:extLst>
            </p:cNvPr>
            <p:cNvSpPr/>
            <p:nvPr/>
          </p:nvSpPr>
          <p:spPr>
            <a:xfrm>
              <a:off x="7580561" y="2656653"/>
              <a:ext cx="124433" cy="126658"/>
            </a:xfrm>
            <a:custGeom>
              <a:avLst/>
              <a:gdLst/>
              <a:ahLst/>
              <a:cxnLst/>
              <a:rect l="l" t="t" r="r" b="b"/>
              <a:pathLst>
                <a:path w="1454" h="1480" extrusionOk="0">
                  <a:moveTo>
                    <a:pt x="727" y="1"/>
                  </a:moveTo>
                  <a:cubicBezTo>
                    <a:pt x="326" y="1"/>
                    <a:pt x="0" y="327"/>
                    <a:pt x="0" y="728"/>
                  </a:cubicBezTo>
                  <a:cubicBezTo>
                    <a:pt x="0" y="1129"/>
                    <a:pt x="326" y="1479"/>
                    <a:pt x="727" y="1479"/>
                  </a:cubicBezTo>
                  <a:cubicBezTo>
                    <a:pt x="1128" y="1479"/>
                    <a:pt x="1454" y="1129"/>
                    <a:pt x="1454" y="728"/>
                  </a:cubicBezTo>
                  <a:cubicBezTo>
                    <a:pt x="1454" y="327"/>
                    <a:pt x="1128" y="1"/>
                    <a:pt x="727" y="1"/>
                  </a:cubicBezTo>
                  <a:close/>
                </a:path>
              </a:pathLst>
            </a:custGeom>
            <a:solidFill>
              <a:srgbClr val="F8C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06;p36">
              <a:extLst>
                <a:ext uri="{FF2B5EF4-FFF2-40B4-BE49-F238E27FC236}">
                  <a16:creationId xmlns:a16="http://schemas.microsoft.com/office/drawing/2014/main" id="{975916C9-DE43-6D29-C46E-9800EA823C8F}"/>
                </a:ext>
              </a:extLst>
            </p:cNvPr>
            <p:cNvSpPr/>
            <p:nvPr/>
          </p:nvSpPr>
          <p:spPr>
            <a:xfrm>
              <a:off x="7157966" y="3169280"/>
              <a:ext cx="126658" cy="126658"/>
            </a:xfrm>
            <a:custGeom>
              <a:avLst/>
              <a:gdLst/>
              <a:ahLst/>
              <a:cxnLst/>
              <a:rect l="l" t="t" r="r" b="b"/>
              <a:pathLst>
                <a:path w="1480" h="1480" extrusionOk="0">
                  <a:moveTo>
                    <a:pt x="753" y="1"/>
                  </a:moveTo>
                  <a:cubicBezTo>
                    <a:pt x="352" y="1"/>
                    <a:pt x="1" y="352"/>
                    <a:pt x="1" y="753"/>
                  </a:cubicBezTo>
                  <a:cubicBezTo>
                    <a:pt x="1" y="1154"/>
                    <a:pt x="352" y="1479"/>
                    <a:pt x="753" y="1479"/>
                  </a:cubicBezTo>
                  <a:cubicBezTo>
                    <a:pt x="1154" y="1479"/>
                    <a:pt x="1480" y="1154"/>
                    <a:pt x="1480" y="753"/>
                  </a:cubicBezTo>
                  <a:cubicBezTo>
                    <a:pt x="1480" y="352"/>
                    <a:pt x="1154" y="1"/>
                    <a:pt x="753" y="1"/>
                  </a:cubicBezTo>
                  <a:close/>
                </a:path>
              </a:pathLst>
            </a:custGeom>
            <a:solidFill>
              <a:srgbClr val="F8C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07;p36">
              <a:extLst>
                <a:ext uri="{FF2B5EF4-FFF2-40B4-BE49-F238E27FC236}">
                  <a16:creationId xmlns:a16="http://schemas.microsoft.com/office/drawing/2014/main" id="{02F47444-A8DA-D412-7742-DAC65F111582}"/>
                </a:ext>
              </a:extLst>
            </p:cNvPr>
            <p:cNvSpPr/>
            <p:nvPr/>
          </p:nvSpPr>
          <p:spPr>
            <a:xfrm>
              <a:off x="6819153" y="2999831"/>
              <a:ext cx="126573" cy="126658"/>
            </a:xfrm>
            <a:custGeom>
              <a:avLst/>
              <a:gdLst/>
              <a:ahLst/>
              <a:cxnLst/>
              <a:rect l="l" t="t" r="r" b="b"/>
              <a:pathLst>
                <a:path w="1479" h="1480" extrusionOk="0">
                  <a:moveTo>
                    <a:pt x="727" y="1"/>
                  </a:moveTo>
                  <a:cubicBezTo>
                    <a:pt x="326" y="1"/>
                    <a:pt x="0" y="327"/>
                    <a:pt x="0" y="728"/>
                  </a:cubicBezTo>
                  <a:cubicBezTo>
                    <a:pt x="0" y="1154"/>
                    <a:pt x="326" y="1479"/>
                    <a:pt x="727" y="1479"/>
                  </a:cubicBezTo>
                  <a:cubicBezTo>
                    <a:pt x="1153" y="1479"/>
                    <a:pt x="1479" y="1154"/>
                    <a:pt x="1479" y="728"/>
                  </a:cubicBezTo>
                  <a:cubicBezTo>
                    <a:pt x="1479" y="327"/>
                    <a:pt x="1153" y="1"/>
                    <a:pt x="727" y="1"/>
                  </a:cubicBezTo>
                  <a:close/>
                </a:path>
              </a:pathLst>
            </a:custGeom>
            <a:solidFill>
              <a:srgbClr val="F8C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08;p36">
              <a:extLst>
                <a:ext uri="{FF2B5EF4-FFF2-40B4-BE49-F238E27FC236}">
                  <a16:creationId xmlns:a16="http://schemas.microsoft.com/office/drawing/2014/main" id="{23ED5905-D459-2D83-FCD9-56B8D09603F6}"/>
                </a:ext>
              </a:extLst>
            </p:cNvPr>
            <p:cNvSpPr/>
            <p:nvPr/>
          </p:nvSpPr>
          <p:spPr>
            <a:xfrm>
              <a:off x="6351543" y="3445962"/>
              <a:ext cx="126658" cy="126658"/>
            </a:xfrm>
            <a:custGeom>
              <a:avLst/>
              <a:gdLst/>
              <a:ahLst/>
              <a:cxnLst/>
              <a:rect l="l" t="t" r="r" b="b"/>
              <a:pathLst>
                <a:path w="1480" h="1480" extrusionOk="0">
                  <a:moveTo>
                    <a:pt x="752" y="1"/>
                  </a:moveTo>
                  <a:cubicBezTo>
                    <a:pt x="351" y="1"/>
                    <a:pt x="0" y="327"/>
                    <a:pt x="0" y="728"/>
                  </a:cubicBezTo>
                  <a:cubicBezTo>
                    <a:pt x="0" y="1154"/>
                    <a:pt x="351" y="1480"/>
                    <a:pt x="752" y="1480"/>
                  </a:cubicBezTo>
                  <a:cubicBezTo>
                    <a:pt x="1153" y="1480"/>
                    <a:pt x="1479" y="1154"/>
                    <a:pt x="1479" y="728"/>
                  </a:cubicBezTo>
                  <a:cubicBezTo>
                    <a:pt x="1479" y="327"/>
                    <a:pt x="1153" y="1"/>
                    <a:pt x="752" y="1"/>
                  </a:cubicBezTo>
                  <a:close/>
                </a:path>
              </a:pathLst>
            </a:custGeom>
            <a:solidFill>
              <a:srgbClr val="F8C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09;p36">
              <a:extLst>
                <a:ext uri="{FF2B5EF4-FFF2-40B4-BE49-F238E27FC236}">
                  <a16:creationId xmlns:a16="http://schemas.microsoft.com/office/drawing/2014/main" id="{68C6F3CA-2EDB-36C1-F4F8-3B566F0D280F}"/>
                </a:ext>
              </a:extLst>
            </p:cNvPr>
            <p:cNvSpPr/>
            <p:nvPr/>
          </p:nvSpPr>
          <p:spPr>
            <a:xfrm>
              <a:off x="6019063" y="3261536"/>
              <a:ext cx="124519" cy="126658"/>
            </a:xfrm>
            <a:custGeom>
              <a:avLst/>
              <a:gdLst/>
              <a:ahLst/>
              <a:cxnLst/>
              <a:rect l="l" t="t" r="r" b="b"/>
              <a:pathLst>
                <a:path w="1455" h="1480" extrusionOk="0">
                  <a:moveTo>
                    <a:pt x="727" y="0"/>
                  </a:moveTo>
                  <a:cubicBezTo>
                    <a:pt x="326" y="0"/>
                    <a:pt x="1" y="326"/>
                    <a:pt x="1" y="727"/>
                  </a:cubicBezTo>
                  <a:cubicBezTo>
                    <a:pt x="1" y="1153"/>
                    <a:pt x="326" y="1479"/>
                    <a:pt x="727" y="1479"/>
                  </a:cubicBezTo>
                  <a:cubicBezTo>
                    <a:pt x="1128" y="1479"/>
                    <a:pt x="1454" y="1153"/>
                    <a:pt x="1454" y="727"/>
                  </a:cubicBezTo>
                  <a:cubicBezTo>
                    <a:pt x="1454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10;p36">
              <a:extLst>
                <a:ext uri="{FF2B5EF4-FFF2-40B4-BE49-F238E27FC236}">
                  <a16:creationId xmlns:a16="http://schemas.microsoft.com/office/drawing/2014/main" id="{3E803EC8-FA19-A3B0-B820-78AE6552B54D}"/>
                </a:ext>
              </a:extLst>
            </p:cNvPr>
            <p:cNvSpPr/>
            <p:nvPr/>
          </p:nvSpPr>
          <p:spPr>
            <a:xfrm>
              <a:off x="6621806" y="1464088"/>
              <a:ext cx="1464882" cy="2655462"/>
            </a:xfrm>
            <a:custGeom>
              <a:avLst/>
              <a:gdLst/>
              <a:ahLst/>
              <a:cxnLst/>
              <a:rect l="l" t="t" r="r" b="b"/>
              <a:pathLst>
                <a:path w="17645" h="31029" extrusionOk="0">
                  <a:moveTo>
                    <a:pt x="1755" y="1"/>
                  </a:moveTo>
                  <a:cubicBezTo>
                    <a:pt x="802" y="1"/>
                    <a:pt x="0" y="778"/>
                    <a:pt x="0" y="1755"/>
                  </a:cubicBezTo>
                  <a:lnTo>
                    <a:pt x="0" y="29274"/>
                  </a:lnTo>
                  <a:cubicBezTo>
                    <a:pt x="0" y="30252"/>
                    <a:pt x="802" y="31029"/>
                    <a:pt x="1755" y="31029"/>
                  </a:cubicBezTo>
                  <a:lnTo>
                    <a:pt x="15890" y="31029"/>
                  </a:lnTo>
                  <a:cubicBezTo>
                    <a:pt x="16868" y="31029"/>
                    <a:pt x="17644" y="30252"/>
                    <a:pt x="17644" y="29274"/>
                  </a:cubicBezTo>
                  <a:lnTo>
                    <a:pt x="17644" y="1755"/>
                  </a:lnTo>
                  <a:cubicBezTo>
                    <a:pt x="17644" y="778"/>
                    <a:pt x="16868" y="1"/>
                    <a:pt x="15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11;p36">
              <a:extLst>
                <a:ext uri="{FF2B5EF4-FFF2-40B4-BE49-F238E27FC236}">
                  <a16:creationId xmlns:a16="http://schemas.microsoft.com/office/drawing/2014/main" id="{FE110BA8-8280-2026-96C5-C6F7DE4E520E}"/>
                </a:ext>
              </a:extLst>
            </p:cNvPr>
            <p:cNvSpPr/>
            <p:nvPr/>
          </p:nvSpPr>
          <p:spPr>
            <a:xfrm>
              <a:off x="6729037" y="1700033"/>
              <a:ext cx="1291317" cy="2061365"/>
            </a:xfrm>
            <a:custGeom>
              <a:avLst/>
              <a:gdLst/>
              <a:ahLst/>
              <a:cxnLst/>
              <a:rect l="l" t="t" r="r" b="b"/>
              <a:pathLst>
                <a:path w="15089" h="24087" extrusionOk="0">
                  <a:moveTo>
                    <a:pt x="0" y="1"/>
                  </a:moveTo>
                  <a:lnTo>
                    <a:pt x="0" y="24086"/>
                  </a:lnTo>
                  <a:lnTo>
                    <a:pt x="15088" y="24086"/>
                  </a:lnTo>
                  <a:lnTo>
                    <a:pt x="150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12;p36">
              <a:extLst>
                <a:ext uri="{FF2B5EF4-FFF2-40B4-BE49-F238E27FC236}">
                  <a16:creationId xmlns:a16="http://schemas.microsoft.com/office/drawing/2014/main" id="{EAD49D8B-AFC3-3CEE-DD69-F7A3589627A9}"/>
                </a:ext>
              </a:extLst>
            </p:cNvPr>
            <p:cNvSpPr/>
            <p:nvPr/>
          </p:nvSpPr>
          <p:spPr>
            <a:xfrm>
              <a:off x="6924246" y="1541367"/>
              <a:ext cx="915877" cy="53659"/>
            </a:xfrm>
            <a:custGeom>
              <a:avLst/>
              <a:gdLst/>
              <a:ahLst/>
              <a:cxnLst/>
              <a:rect l="l" t="t" r="r" b="b"/>
              <a:pathLst>
                <a:path w="10702" h="627" extrusionOk="0">
                  <a:moveTo>
                    <a:pt x="301" y="0"/>
                  </a:moveTo>
                  <a:cubicBezTo>
                    <a:pt x="150" y="0"/>
                    <a:pt x="0" y="150"/>
                    <a:pt x="0" y="301"/>
                  </a:cubicBezTo>
                  <a:cubicBezTo>
                    <a:pt x="0" y="476"/>
                    <a:pt x="150" y="627"/>
                    <a:pt x="301" y="627"/>
                  </a:cubicBezTo>
                  <a:lnTo>
                    <a:pt x="10401" y="627"/>
                  </a:lnTo>
                  <a:cubicBezTo>
                    <a:pt x="10552" y="627"/>
                    <a:pt x="10702" y="476"/>
                    <a:pt x="10702" y="301"/>
                  </a:cubicBezTo>
                  <a:cubicBezTo>
                    <a:pt x="10702" y="150"/>
                    <a:pt x="10552" y="0"/>
                    <a:pt x="10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13;p36">
              <a:extLst>
                <a:ext uri="{FF2B5EF4-FFF2-40B4-BE49-F238E27FC236}">
                  <a16:creationId xmlns:a16="http://schemas.microsoft.com/office/drawing/2014/main" id="{01362704-6C59-9337-D499-63A610440914}"/>
                </a:ext>
              </a:extLst>
            </p:cNvPr>
            <p:cNvSpPr/>
            <p:nvPr/>
          </p:nvSpPr>
          <p:spPr>
            <a:xfrm>
              <a:off x="8251853" y="2144025"/>
              <a:ext cx="148139" cy="145914"/>
            </a:xfrm>
            <a:custGeom>
              <a:avLst/>
              <a:gdLst/>
              <a:ahLst/>
              <a:cxnLst/>
              <a:rect l="l" t="t" r="r" b="b"/>
              <a:pathLst>
                <a:path w="1731" h="1705" extrusionOk="0">
                  <a:moveTo>
                    <a:pt x="302" y="1"/>
                  </a:moveTo>
                  <a:lnTo>
                    <a:pt x="1" y="301"/>
                  </a:lnTo>
                  <a:lnTo>
                    <a:pt x="1430" y="1705"/>
                  </a:lnTo>
                  <a:lnTo>
                    <a:pt x="1730" y="140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14;p36">
              <a:extLst>
                <a:ext uri="{FF2B5EF4-FFF2-40B4-BE49-F238E27FC236}">
                  <a16:creationId xmlns:a16="http://schemas.microsoft.com/office/drawing/2014/main" id="{B29B10BC-CAEE-0770-C3AB-060EEFA6F6B9}"/>
                </a:ext>
              </a:extLst>
            </p:cNvPr>
            <p:cNvSpPr/>
            <p:nvPr/>
          </p:nvSpPr>
          <p:spPr>
            <a:xfrm>
              <a:off x="8254078" y="2144025"/>
              <a:ext cx="143774" cy="145914"/>
            </a:xfrm>
            <a:custGeom>
              <a:avLst/>
              <a:gdLst/>
              <a:ahLst/>
              <a:cxnLst/>
              <a:rect l="l" t="t" r="r" b="b"/>
              <a:pathLst>
                <a:path w="1680" h="1705" extrusionOk="0">
                  <a:moveTo>
                    <a:pt x="1404" y="1"/>
                  </a:moveTo>
                  <a:lnTo>
                    <a:pt x="0" y="1404"/>
                  </a:lnTo>
                  <a:lnTo>
                    <a:pt x="276" y="1705"/>
                  </a:lnTo>
                  <a:lnTo>
                    <a:pt x="1679" y="30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15;p36">
              <a:extLst>
                <a:ext uri="{FF2B5EF4-FFF2-40B4-BE49-F238E27FC236}">
                  <a16:creationId xmlns:a16="http://schemas.microsoft.com/office/drawing/2014/main" id="{96B5EBA3-2D78-6EA7-3A21-F4D3F0349C42}"/>
                </a:ext>
              </a:extLst>
            </p:cNvPr>
            <p:cNvSpPr/>
            <p:nvPr/>
          </p:nvSpPr>
          <p:spPr>
            <a:xfrm>
              <a:off x="8284031" y="1899521"/>
              <a:ext cx="622167" cy="92341"/>
            </a:xfrm>
            <a:custGeom>
              <a:avLst/>
              <a:gdLst/>
              <a:ahLst/>
              <a:cxnLst/>
              <a:rect l="l" t="t" r="r" b="b"/>
              <a:pathLst>
                <a:path w="7270" h="1079" extrusionOk="0">
                  <a:moveTo>
                    <a:pt x="7094" y="1"/>
                  </a:moveTo>
                  <a:lnTo>
                    <a:pt x="6542" y="652"/>
                  </a:lnTo>
                  <a:cubicBezTo>
                    <a:pt x="6442" y="752"/>
                    <a:pt x="6317" y="803"/>
                    <a:pt x="6166" y="803"/>
                  </a:cubicBezTo>
                  <a:cubicBezTo>
                    <a:pt x="6041" y="803"/>
                    <a:pt x="5891" y="752"/>
                    <a:pt x="5815" y="627"/>
                  </a:cubicBezTo>
                  <a:lnTo>
                    <a:pt x="5565" y="326"/>
                  </a:lnTo>
                  <a:cubicBezTo>
                    <a:pt x="5440" y="176"/>
                    <a:pt x="5239" y="101"/>
                    <a:pt x="5064" y="76"/>
                  </a:cubicBezTo>
                  <a:cubicBezTo>
                    <a:pt x="4863" y="76"/>
                    <a:pt x="4688" y="151"/>
                    <a:pt x="4537" y="276"/>
                  </a:cubicBezTo>
                  <a:lnTo>
                    <a:pt x="4086" y="727"/>
                  </a:lnTo>
                  <a:cubicBezTo>
                    <a:pt x="3986" y="803"/>
                    <a:pt x="3861" y="853"/>
                    <a:pt x="3735" y="853"/>
                  </a:cubicBezTo>
                  <a:cubicBezTo>
                    <a:pt x="3585" y="853"/>
                    <a:pt x="3485" y="803"/>
                    <a:pt x="3384" y="702"/>
                  </a:cubicBezTo>
                  <a:lnTo>
                    <a:pt x="2983" y="276"/>
                  </a:lnTo>
                  <a:cubicBezTo>
                    <a:pt x="2858" y="126"/>
                    <a:pt x="2683" y="51"/>
                    <a:pt x="2482" y="51"/>
                  </a:cubicBezTo>
                  <a:cubicBezTo>
                    <a:pt x="2459" y="47"/>
                    <a:pt x="2437" y="46"/>
                    <a:pt x="2414" y="46"/>
                  </a:cubicBezTo>
                  <a:cubicBezTo>
                    <a:pt x="2262" y="46"/>
                    <a:pt x="2112" y="117"/>
                    <a:pt x="1981" y="226"/>
                  </a:cubicBezTo>
                  <a:lnTo>
                    <a:pt x="1455" y="727"/>
                  </a:lnTo>
                  <a:cubicBezTo>
                    <a:pt x="1370" y="812"/>
                    <a:pt x="1250" y="856"/>
                    <a:pt x="1129" y="856"/>
                  </a:cubicBezTo>
                  <a:cubicBezTo>
                    <a:pt x="999" y="856"/>
                    <a:pt x="868" y="806"/>
                    <a:pt x="778" y="702"/>
                  </a:cubicBezTo>
                  <a:lnTo>
                    <a:pt x="151" y="51"/>
                  </a:lnTo>
                  <a:lnTo>
                    <a:pt x="1" y="201"/>
                  </a:lnTo>
                  <a:lnTo>
                    <a:pt x="627" y="853"/>
                  </a:lnTo>
                  <a:cubicBezTo>
                    <a:pt x="756" y="994"/>
                    <a:pt x="937" y="1063"/>
                    <a:pt x="1120" y="1063"/>
                  </a:cubicBezTo>
                  <a:cubicBezTo>
                    <a:pt x="1294" y="1063"/>
                    <a:pt x="1470" y="1000"/>
                    <a:pt x="1605" y="878"/>
                  </a:cubicBezTo>
                  <a:lnTo>
                    <a:pt x="2131" y="376"/>
                  </a:lnTo>
                  <a:cubicBezTo>
                    <a:pt x="2231" y="301"/>
                    <a:pt x="2357" y="251"/>
                    <a:pt x="2482" y="251"/>
                  </a:cubicBezTo>
                  <a:cubicBezTo>
                    <a:pt x="2607" y="251"/>
                    <a:pt x="2733" y="326"/>
                    <a:pt x="2833" y="402"/>
                  </a:cubicBezTo>
                  <a:lnTo>
                    <a:pt x="3234" y="853"/>
                  </a:lnTo>
                  <a:cubicBezTo>
                    <a:pt x="3359" y="978"/>
                    <a:pt x="3535" y="1053"/>
                    <a:pt x="3710" y="1078"/>
                  </a:cubicBezTo>
                  <a:cubicBezTo>
                    <a:pt x="3911" y="1078"/>
                    <a:pt x="4086" y="1003"/>
                    <a:pt x="4211" y="878"/>
                  </a:cubicBezTo>
                  <a:lnTo>
                    <a:pt x="4688" y="427"/>
                  </a:lnTo>
                  <a:cubicBezTo>
                    <a:pt x="4788" y="326"/>
                    <a:pt x="4913" y="301"/>
                    <a:pt x="5039" y="301"/>
                  </a:cubicBezTo>
                  <a:cubicBezTo>
                    <a:pt x="5189" y="301"/>
                    <a:pt x="5314" y="376"/>
                    <a:pt x="5389" y="477"/>
                  </a:cubicBezTo>
                  <a:lnTo>
                    <a:pt x="5640" y="777"/>
                  </a:lnTo>
                  <a:cubicBezTo>
                    <a:pt x="5765" y="928"/>
                    <a:pt x="5966" y="1003"/>
                    <a:pt x="6166" y="1028"/>
                  </a:cubicBezTo>
                  <a:cubicBezTo>
                    <a:pt x="6367" y="1028"/>
                    <a:pt x="6567" y="928"/>
                    <a:pt x="6693" y="777"/>
                  </a:cubicBezTo>
                  <a:lnTo>
                    <a:pt x="7269" y="151"/>
                  </a:lnTo>
                  <a:lnTo>
                    <a:pt x="70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16;p36">
              <a:extLst>
                <a:ext uri="{FF2B5EF4-FFF2-40B4-BE49-F238E27FC236}">
                  <a16:creationId xmlns:a16="http://schemas.microsoft.com/office/drawing/2014/main" id="{8568A0B2-C8E0-1B2D-7341-2DA98ADFFC70}"/>
                </a:ext>
              </a:extLst>
            </p:cNvPr>
            <p:cNvSpPr/>
            <p:nvPr/>
          </p:nvSpPr>
          <p:spPr>
            <a:xfrm>
              <a:off x="6924246" y="1886684"/>
              <a:ext cx="368935" cy="238169"/>
            </a:xfrm>
            <a:custGeom>
              <a:avLst/>
              <a:gdLst/>
              <a:ahLst/>
              <a:cxnLst/>
              <a:rect l="l" t="t" r="r" b="b"/>
              <a:pathLst>
                <a:path w="4311" h="2783" extrusionOk="0">
                  <a:moveTo>
                    <a:pt x="0" y="0"/>
                  </a:moveTo>
                  <a:lnTo>
                    <a:pt x="0" y="2782"/>
                  </a:lnTo>
                  <a:lnTo>
                    <a:pt x="4311" y="2782"/>
                  </a:lnTo>
                  <a:lnTo>
                    <a:pt x="4311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17;p36">
              <a:extLst>
                <a:ext uri="{FF2B5EF4-FFF2-40B4-BE49-F238E27FC236}">
                  <a16:creationId xmlns:a16="http://schemas.microsoft.com/office/drawing/2014/main" id="{70457249-0DBC-BACE-1CC7-6A166DCEDDA9}"/>
                </a:ext>
              </a:extLst>
            </p:cNvPr>
            <p:cNvSpPr/>
            <p:nvPr/>
          </p:nvSpPr>
          <p:spPr>
            <a:xfrm>
              <a:off x="6924246" y="2182622"/>
              <a:ext cx="482671" cy="238169"/>
            </a:xfrm>
            <a:custGeom>
              <a:avLst/>
              <a:gdLst/>
              <a:ahLst/>
              <a:cxnLst/>
              <a:rect l="l" t="t" r="r" b="b"/>
              <a:pathLst>
                <a:path w="5640" h="2783" extrusionOk="0">
                  <a:moveTo>
                    <a:pt x="0" y="1"/>
                  </a:moveTo>
                  <a:lnTo>
                    <a:pt x="0" y="2758"/>
                  </a:lnTo>
                  <a:lnTo>
                    <a:pt x="5639" y="2783"/>
                  </a:lnTo>
                  <a:lnTo>
                    <a:pt x="5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18;p36">
              <a:extLst>
                <a:ext uri="{FF2B5EF4-FFF2-40B4-BE49-F238E27FC236}">
                  <a16:creationId xmlns:a16="http://schemas.microsoft.com/office/drawing/2014/main" id="{40AA0230-34C4-0E14-00AE-A242AA4A79B9}"/>
                </a:ext>
              </a:extLst>
            </p:cNvPr>
            <p:cNvSpPr/>
            <p:nvPr/>
          </p:nvSpPr>
          <p:spPr>
            <a:xfrm>
              <a:off x="6922107" y="2472226"/>
              <a:ext cx="1340611" cy="240309"/>
            </a:xfrm>
            <a:custGeom>
              <a:avLst/>
              <a:gdLst/>
              <a:ahLst/>
              <a:cxnLst/>
              <a:rect l="l" t="t" r="r" b="b"/>
              <a:pathLst>
                <a:path w="15665" h="2808" extrusionOk="0">
                  <a:moveTo>
                    <a:pt x="25" y="0"/>
                  </a:moveTo>
                  <a:lnTo>
                    <a:pt x="0" y="2757"/>
                  </a:lnTo>
                  <a:lnTo>
                    <a:pt x="15664" y="2807"/>
                  </a:lnTo>
                  <a:lnTo>
                    <a:pt x="15664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19;p36">
              <a:extLst>
                <a:ext uri="{FF2B5EF4-FFF2-40B4-BE49-F238E27FC236}">
                  <a16:creationId xmlns:a16="http://schemas.microsoft.com/office/drawing/2014/main" id="{2719EE5F-3595-291F-2C4E-366AB511FCC0}"/>
                </a:ext>
              </a:extLst>
            </p:cNvPr>
            <p:cNvSpPr/>
            <p:nvPr/>
          </p:nvSpPr>
          <p:spPr>
            <a:xfrm>
              <a:off x="6922107" y="2774668"/>
              <a:ext cx="763630" cy="238169"/>
            </a:xfrm>
            <a:custGeom>
              <a:avLst/>
              <a:gdLst/>
              <a:ahLst/>
              <a:cxnLst/>
              <a:rect l="l" t="t" r="r" b="b"/>
              <a:pathLst>
                <a:path w="8923" h="2783" extrusionOk="0">
                  <a:moveTo>
                    <a:pt x="0" y="0"/>
                  </a:moveTo>
                  <a:lnTo>
                    <a:pt x="0" y="2757"/>
                  </a:lnTo>
                  <a:lnTo>
                    <a:pt x="8922" y="2782"/>
                  </a:lnTo>
                  <a:lnTo>
                    <a:pt x="8922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20;p36">
              <a:extLst>
                <a:ext uri="{FF2B5EF4-FFF2-40B4-BE49-F238E27FC236}">
                  <a16:creationId xmlns:a16="http://schemas.microsoft.com/office/drawing/2014/main" id="{2DA1DCDC-5723-6536-9C62-126B29C26524}"/>
                </a:ext>
              </a:extLst>
            </p:cNvPr>
            <p:cNvSpPr/>
            <p:nvPr/>
          </p:nvSpPr>
          <p:spPr>
            <a:xfrm>
              <a:off x="6922107" y="3070606"/>
              <a:ext cx="918017" cy="240309"/>
            </a:xfrm>
            <a:custGeom>
              <a:avLst/>
              <a:gdLst/>
              <a:ahLst/>
              <a:cxnLst/>
              <a:rect l="l" t="t" r="r" b="b"/>
              <a:pathLst>
                <a:path w="10727" h="2808" extrusionOk="0">
                  <a:moveTo>
                    <a:pt x="0" y="1"/>
                  </a:moveTo>
                  <a:lnTo>
                    <a:pt x="0" y="2783"/>
                  </a:lnTo>
                  <a:lnTo>
                    <a:pt x="10727" y="2808"/>
                  </a:lnTo>
                  <a:lnTo>
                    <a:pt x="10727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21;p36">
              <a:extLst>
                <a:ext uri="{FF2B5EF4-FFF2-40B4-BE49-F238E27FC236}">
                  <a16:creationId xmlns:a16="http://schemas.microsoft.com/office/drawing/2014/main" id="{53CC68BF-920C-375D-7768-FAEC68769D12}"/>
                </a:ext>
              </a:extLst>
            </p:cNvPr>
            <p:cNvSpPr/>
            <p:nvPr/>
          </p:nvSpPr>
          <p:spPr>
            <a:xfrm>
              <a:off x="6922107" y="3383745"/>
              <a:ext cx="1662306" cy="240394"/>
            </a:xfrm>
            <a:custGeom>
              <a:avLst/>
              <a:gdLst/>
              <a:ahLst/>
              <a:cxnLst/>
              <a:rect l="l" t="t" r="r" b="b"/>
              <a:pathLst>
                <a:path w="19424" h="2809" extrusionOk="0">
                  <a:moveTo>
                    <a:pt x="0" y="1"/>
                  </a:moveTo>
                  <a:lnTo>
                    <a:pt x="0" y="2783"/>
                  </a:lnTo>
                  <a:lnTo>
                    <a:pt x="19424" y="2808"/>
                  </a:lnTo>
                  <a:lnTo>
                    <a:pt x="19424" y="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22;p36">
              <a:extLst>
                <a:ext uri="{FF2B5EF4-FFF2-40B4-BE49-F238E27FC236}">
                  <a16:creationId xmlns:a16="http://schemas.microsoft.com/office/drawing/2014/main" id="{C5EEC7BB-995E-AE42-73DD-3DB3513175A7}"/>
                </a:ext>
              </a:extLst>
            </p:cNvPr>
            <p:cNvSpPr/>
            <p:nvPr/>
          </p:nvSpPr>
          <p:spPr>
            <a:xfrm>
              <a:off x="6209993" y="1526305"/>
              <a:ext cx="32264" cy="90201"/>
            </a:xfrm>
            <a:custGeom>
              <a:avLst/>
              <a:gdLst/>
              <a:ahLst/>
              <a:cxnLst/>
              <a:rect l="l" t="t" r="r" b="b"/>
              <a:pathLst>
                <a:path w="377" h="1054" extrusionOk="0">
                  <a:moveTo>
                    <a:pt x="0" y="1"/>
                  </a:moveTo>
                  <a:lnTo>
                    <a:pt x="0" y="1053"/>
                  </a:lnTo>
                  <a:lnTo>
                    <a:pt x="376" y="1053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23;p36">
              <a:extLst>
                <a:ext uri="{FF2B5EF4-FFF2-40B4-BE49-F238E27FC236}">
                  <a16:creationId xmlns:a16="http://schemas.microsoft.com/office/drawing/2014/main" id="{35A82D42-3EE1-A025-87B4-BE1E6F04A9D6}"/>
                </a:ext>
              </a:extLst>
            </p:cNvPr>
            <p:cNvSpPr/>
            <p:nvPr/>
          </p:nvSpPr>
          <p:spPr>
            <a:xfrm>
              <a:off x="6209993" y="1659297"/>
              <a:ext cx="32264" cy="90201"/>
            </a:xfrm>
            <a:custGeom>
              <a:avLst/>
              <a:gdLst/>
              <a:ahLst/>
              <a:cxnLst/>
              <a:rect l="l" t="t" r="r" b="b"/>
              <a:pathLst>
                <a:path w="377" h="1054" extrusionOk="0">
                  <a:moveTo>
                    <a:pt x="0" y="1"/>
                  </a:moveTo>
                  <a:lnTo>
                    <a:pt x="0" y="1053"/>
                  </a:lnTo>
                  <a:lnTo>
                    <a:pt x="376" y="1053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24;p36">
              <a:extLst>
                <a:ext uri="{FF2B5EF4-FFF2-40B4-BE49-F238E27FC236}">
                  <a16:creationId xmlns:a16="http://schemas.microsoft.com/office/drawing/2014/main" id="{F56D8E33-3491-C63E-B506-1AFE903EBA84}"/>
                </a:ext>
              </a:extLst>
            </p:cNvPr>
            <p:cNvSpPr/>
            <p:nvPr/>
          </p:nvSpPr>
          <p:spPr>
            <a:xfrm>
              <a:off x="6209993" y="1792289"/>
              <a:ext cx="32264" cy="87976"/>
            </a:xfrm>
            <a:custGeom>
              <a:avLst/>
              <a:gdLst/>
              <a:ahLst/>
              <a:cxnLst/>
              <a:rect l="l" t="t" r="r" b="b"/>
              <a:pathLst>
                <a:path w="377" h="1028" extrusionOk="0">
                  <a:moveTo>
                    <a:pt x="0" y="0"/>
                  </a:moveTo>
                  <a:lnTo>
                    <a:pt x="0" y="1028"/>
                  </a:lnTo>
                  <a:lnTo>
                    <a:pt x="376" y="1028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25;p36">
              <a:extLst>
                <a:ext uri="{FF2B5EF4-FFF2-40B4-BE49-F238E27FC236}">
                  <a16:creationId xmlns:a16="http://schemas.microsoft.com/office/drawing/2014/main" id="{6C8D507A-2558-DFEF-B8A5-04EE40430388}"/>
                </a:ext>
              </a:extLst>
            </p:cNvPr>
            <p:cNvSpPr/>
            <p:nvPr/>
          </p:nvSpPr>
          <p:spPr>
            <a:xfrm>
              <a:off x="6209993" y="1925281"/>
              <a:ext cx="32264" cy="87976"/>
            </a:xfrm>
            <a:custGeom>
              <a:avLst/>
              <a:gdLst/>
              <a:ahLst/>
              <a:cxnLst/>
              <a:rect l="l" t="t" r="r" b="b"/>
              <a:pathLst>
                <a:path w="377" h="1028" extrusionOk="0">
                  <a:moveTo>
                    <a:pt x="0" y="0"/>
                  </a:moveTo>
                  <a:lnTo>
                    <a:pt x="0" y="1028"/>
                  </a:lnTo>
                  <a:lnTo>
                    <a:pt x="376" y="1028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26;p36">
              <a:extLst>
                <a:ext uri="{FF2B5EF4-FFF2-40B4-BE49-F238E27FC236}">
                  <a16:creationId xmlns:a16="http://schemas.microsoft.com/office/drawing/2014/main" id="{9A8B338B-C949-D242-8C26-FB0041FD0AFD}"/>
                </a:ext>
              </a:extLst>
            </p:cNvPr>
            <p:cNvSpPr/>
            <p:nvPr/>
          </p:nvSpPr>
          <p:spPr>
            <a:xfrm>
              <a:off x="6209993" y="2058273"/>
              <a:ext cx="32264" cy="87976"/>
            </a:xfrm>
            <a:custGeom>
              <a:avLst/>
              <a:gdLst/>
              <a:ahLst/>
              <a:cxnLst/>
              <a:rect l="l" t="t" r="r" b="b"/>
              <a:pathLst>
                <a:path w="377" h="1028" extrusionOk="0">
                  <a:moveTo>
                    <a:pt x="0" y="0"/>
                  </a:moveTo>
                  <a:lnTo>
                    <a:pt x="0" y="1028"/>
                  </a:lnTo>
                  <a:lnTo>
                    <a:pt x="376" y="1028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27;p36">
              <a:extLst>
                <a:ext uri="{FF2B5EF4-FFF2-40B4-BE49-F238E27FC236}">
                  <a16:creationId xmlns:a16="http://schemas.microsoft.com/office/drawing/2014/main" id="{700A10A5-7BDA-BC7D-9B7C-C4EDCEB2307B}"/>
                </a:ext>
              </a:extLst>
            </p:cNvPr>
            <p:cNvSpPr/>
            <p:nvPr/>
          </p:nvSpPr>
          <p:spPr>
            <a:xfrm>
              <a:off x="6209993" y="2189126"/>
              <a:ext cx="32264" cy="90116"/>
            </a:xfrm>
            <a:custGeom>
              <a:avLst/>
              <a:gdLst/>
              <a:ahLst/>
              <a:cxnLst/>
              <a:rect l="l" t="t" r="r" b="b"/>
              <a:pathLst>
                <a:path w="377" h="1053" extrusionOk="0">
                  <a:moveTo>
                    <a:pt x="0" y="0"/>
                  </a:moveTo>
                  <a:lnTo>
                    <a:pt x="0" y="1053"/>
                  </a:lnTo>
                  <a:lnTo>
                    <a:pt x="376" y="1053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28;p36">
              <a:extLst>
                <a:ext uri="{FF2B5EF4-FFF2-40B4-BE49-F238E27FC236}">
                  <a16:creationId xmlns:a16="http://schemas.microsoft.com/office/drawing/2014/main" id="{8870F383-7E76-1FDE-4D10-69C25958D839}"/>
                </a:ext>
              </a:extLst>
            </p:cNvPr>
            <p:cNvSpPr/>
            <p:nvPr/>
          </p:nvSpPr>
          <p:spPr>
            <a:xfrm>
              <a:off x="6209993" y="2322033"/>
              <a:ext cx="32264" cy="90201"/>
            </a:xfrm>
            <a:custGeom>
              <a:avLst/>
              <a:gdLst/>
              <a:ahLst/>
              <a:cxnLst/>
              <a:rect l="l" t="t" r="r" b="b"/>
              <a:pathLst>
                <a:path w="377" h="1054" extrusionOk="0">
                  <a:moveTo>
                    <a:pt x="0" y="1"/>
                  </a:moveTo>
                  <a:lnTo>
                    <a:pt x="0" y="1054"/>
                  </a:lnTo>
                  <a:lnTo>
                    <a:pt x="376" y="1054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29;p36">
              <a:extLst>
                <a:ext uri="{FF2B5EF4-FFF2-40B4-BE49-F238E27FC236}">
                  <a16:creationId xmlns:a16="http://schemas.microsoft.com/office/drawing/2014/main" id="{48DBADC5-2C35-6401-3346-64CEB4020542}"/>
                </a:ext>
              </a:extLst>
            </p:cNvPr>
            <p:cNvSpPr/>
            <p:nvPr/>
          </p:nvSpPr>
          <p:spPr>
            <a:xfrm>
              <a:off x="5705925" y="3079249"/>
              <a:ext cx="570647" cy="32264"/>
            </a:xfrm>
            <a:custGeom>
              <a:avLst/>
              <a:gdLst/>
              <a:ahLst/>
              <a:cxnLst/>
              <a:rect l="l" t="t" r="r" b="b"/>
              <a:pathLst>
                <a:path w="6668" h="377" extrusionOk="0">
                  <a:moveTo>
                    <a:pt x="0" y="0"/>
                  </a:moveTo>
                  <a:lnTo>
                    <a:pt x="0" y="376"/>
                  </a:lnTo>
                  <a:lnTo>
                    <a:pt x="6667" y="376"/>
                  </a:lnTo>
                  <a:lnTo>
                    <a:pt x="66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30;p36">
              <a:extLst>
                <a:ext uri="{FF2B5EF4-FFF2-40B4-BE49-F238E27FC236}">
                  <a16:creationId xmlns:a16="http://schemas.microsoft.com/office/drawing/2014/main" id="{11C227D9-5A3B-94C3-42A9-F95FC9439A31}"/>
                </a:ext>
              </a:extLst>
            </p:cNvPr>
            <p:cNvSpPr/>
            <p:nvPr/>
          </p:nvSpPr>
          <p:spPr>
            <a:xfrm>
              <a:off x="5928947" y="2974071"/>
              <a:ext cx="315448" cy="32264"/>
            </a:xfrm>
            <a:custGeom>
              <a:avLst/>
              <a:gdLst/>
              <a:ahLst/>
              <a:cxnLst/>
              <a:rect l="l" t="t" r="r" b="b"/>
              <a:pathLst>
                <a:path w="3686" h="377" extrusionOk="0">
                  <a:moveTo>
                    <a:pt x="1" y="1"/>
                  </a:moveTo>
                  <a:lnTo>
                    <a:pt x="1" y="377"/>
                  </a:lnTo>
                  <a:lnTo>
                    <a:pt x="3685" y="377"/>
                  </a:lnTo>
                  <a:lnTo>
                    <a:pt x="3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35;p36">
              <a:extLst>
                <a:ext uri="{FF2B5EF4-FFF2-40B4-BE49-F238E27FC236}">
                  <a16:creationId xmlns:a16="http://schemas.microsoft.com/office/drawing/2014/main" id="{1A2B546F-8CB2-5C0E-8520-A093CCD6504A}"/>
                </a:ext>
              </a:extLst>
            </p:cNvPr>
            <p:cNvSpPr/>
            <p:nvPr/>
          </p:nvSpPr>
          <p:spPr>
            <a:xfrm>
              <a:off x="6409481" y="3280792"/>
              <a:ext cx="85837" cy="66581"/>
            </a:xfrm>
            <a:custGeom>
              <a:avLst/>
              <a:gdLst/>
              <a:ahLst/>
              <a:cxnLst/>
              <a:rect l="l" t="t" r="r" b="b"/>
              <a:pathLst>
                <a:path w="1003" h="778" extrusionOk="0">
                  <a:moveTo>
                    <a:pt x="952" y="1"/>
                  </a:moveTo>
                  <a:lnTo>
                    <a:pt x="927" y="26"/>
                  </a:lnTo>
                  <a:cubicBezTo>
                    <a:pt x="802" y="602"/>
                    <a:pt x="426" y="703"/>
                    <a:pt x="25" y="703"/>
                  </a:cubicBezTo>
                  <a:lnTo>
                    <a:pt x="0" y="753"/>
                  </a:lnTo>
                  <a:lnTo>
                    <a:pt x="25" y="778"/>
                  </a:lnTo>
                  <a:cubicBezTo>
                    <a:pt x="426" y="778"/>
                    <a:pt x="852" y="678"/>
                    <a:pt x="1003" y="51"/>
                  </a:cubicBezTo>
                  <a:lnTo>
                    <a:pt x="9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36;p36">
              <a:extLst>
                <a:ext uri="{FF2B5EF4-FFF2-40B4-BE49-F238E27FC236}">
                  <a16:creationId xmlns:a16="http://schemas.microsoft.com/office/drawing/2014/main" id="{39D4CB94-F7FD-1962-5356-3082CBBF6C64}"/>
                </a:ext>
              </a:extLst>
            </p:cNvPr>
            <p:cNvSpPr/>
            <p:nvPr/>
          </p:nvSpPr>
          <p:spPr>
            <a:xfrm>
              <a:off x="6838409" y="3272234"/>
              <a:ext cx="81558" cy="68721"/>
            </a:xfrm>
            <a:custGeom>
              <a:avLst/>
              <a:gdLst/>
              <a:ahLst/>
              <a:cxnLst/>
              <a:rect l="l" t="t" r="r" b="b"/>
              <a:pathLst>
                <a:path w="953" h="803" extrusionOk="0">
                  <a:moveTo>
                    <a:pt x="26" y="1"/>
                  </a:moveTo>
                  <a:lnTo>
                    <a:pt x="1" y="51"/>
                  </a:lnTo>
                  <a:cubicBezTo>
                    <a:pt x="101" y="527"/>
                    <a:pt x="377" y="753"/>
                    <a:pt x="903" y="803"/>
                  </a:cubicBezTo>
                  <a:lnTo>
                    <a:pt x="953" y="778"/>
                  </a:lnTo>
                  <a:lnTo>
                    <a:pt x="928" y="728"/>
                  </a:lnTo>
                  <a:cubicBezTo>
                    <a:pt x="427" y="702"/>
                    <a:pt x="151" y="477"/>
                    <a:pt x="76" y="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Freeform 2">
            <a:extLst>
              <a:ext uri="{FF2B5EF4-FFF2-40B4-BE49-F238E27FC236}">
                <a16:creationId xmlns:a16="http://schemas.microsoft.com/office/drawing/2014/main" id="{1E841D9B-DB40-E812-83C7-B909DA6B3176}"/>
              </a:ext>
            </a:extLst>
          </p:cNvPr>
          <p:cNvSpPr/>
          <p:nvPr/>
        </p:nvSpPr>
        <p:spPr>
          <a:xfrm>
            <a:off x="3538855" y="361228"/>
            <a:ext cx="3343683" cy="3880188"/>
          </a:xfrm>
          <a:custGeom>
            <a:avLst/>
            <a:gdLst/>
            <a:ahLst/>
            <a:cxnLst/>
            <a:rect l="l" t="t" r="r" b="b"/>
            <a:pathLst>
              <a:path w="9570456" h="4047515">
                <a:moveTo>
                  <a:pt x="0" y="0"/>
                </a:moveTo>
                <a:lnTo>
                  <a:pt x="9570456" y="0"/>
                </a:lnTo>
                <a:lnTo>
                  <a:pt x="9570456" y="4047515"/>
                </a:lnTo>
                <a:lnTo>
                  <a:pt x="0" y="40475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" t="-3151" r="-48318" b="-315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0" name="Google Shape;1598;p36">
            <a:extLst>
              <a:ext uri="{FF2B5EF4-FFF2-40B4-BE49-F238E27FC236}">
                <a16:creationId xmlns:a16="http://schemas.microsoft.com/office/drawing/2014/main" id="{D6612BE1-765B-FFD9-EB5C-99D9372B7263}"/>
              </a:ext>
            </a:extLst>
          </p:cNvPr>
          <p:cNvSpPr txBox="1">
            <a:spLocks/>
          </p:cNvSpPr>
          <p:nvPr/>
        </p:nvSpPr>
        <p:spPr>
          <a:xfrm>
            <a:off x="252214" y="1481429"/>
            <a:ext cx="2402118" cy="26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rtl="1">
              <a:lnSpc>
                <a:spcPct val="150000"/>
              </a:lnSpc>
            </a:pPr>
            <a:endParaRPr lang="ar-EG" sz="1600" b="1" dirty="0">
              <a:solidFill>
                <a:srgbClr val="333333"/>
              </a:solidFill>
              <a:latin typeface="Courier New" panose="02070309020205020404" pitchFamily="49" charset="0"/>
              <a:ea typeface="Droid Arabic Naskh Bold"/>
              <a:cs typeface="+mj-cs"/>
              <a:sym typeface="Droid Arabic Naskh Bold"/>
              <a:rtl/>
            </a:endParaRPr>
          </a:p>
        </p:txBody>
      </p:sp>
      <p:sp>
        <p:nvSpPr>
          <p:cNvPr id="42" name="Subtitle 41">
            <a:extLst>
              <a:ext uri="{FF2B5EF4-FFF2-40B4-BE49-F238E27FC236}">
                <a16:creationId xmlns:a16="http://schemas.microsoft.com/office/drawing/2014/main" id="{C4150C8B-DAC9-3EBD-589E-3CFD5E61A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99" y="1814541"/>
            <a:ext cx="2786586" cy="1118709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duplicates and nulls </a:t>
            </a:r>
          </a:p>
        </p:txBody>
      </p:sp>
    </p:spTree>
    <p:extLst>
      <p:ext uri="{BB962C8B-B14F-4D97-AF65-F5344CB8AC3E}">
        <p14:creationId xmlns:p14="http://schemas.microsoft.com/office/powerpoint/2010/main" val="31175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600;p36">
            <a:extLst>
              <a:ext uri="{FF2B5EF4-FFF2-40B4-BE49-F238E27FC236}">
                <a16:creationId xmlns:a16="http://schemas.microsoft.com/office/drawing/2014/main" id="{3258B201-DD61-D5C7-E99C-2A83D4DD38F7}"/>
              </a:ext>
            </a:extLst>
          </p:cNvPr>
          <p:cNvGrpSpPr/>
          <p:nvPr/>
        </p:nvGrpSpPr>
        <p:grpSpPr>
          <a:xfrm>
            <a:off x="587829" y="0"/>
            <a:ext cx="9225642" cy="4865914"/>
            <a:chOff x="5705925" y="1464088"/>
            <a:chExt cx="3200273" cy="2655462"/>
          </a:xfrm>
        </p:grpSpPr>
        <p:sp>
          <p:nvSpPr>
            <p:cNvPr id="5" name="Google Shape;1601;p36">
              <a:extLst>
                <a:ext uri="{FF2B5EF4-FFF2-40B4-BE49-F238E27FC236}">
                  <a16:creationId xmlns:a16="http://schemas.microsoft.com/office/drawing/2014/main" id="{A1636599-86A8-C3C0-CEB1-356EE000C24B}"/>
                </a:ext>
              </a:extLst>
            </p:cNvPr>
            <p:cNvSpPr/>
            <p:nvPr/>
          </p:nvSpPr>
          <p:spPr>
            <a:xfrm>
              <a:off x="5748801" y="2686691"/>
              <a:ext cx="3032955" cy="870948"/>
            </a:xfrm>
            <a:custGeom>
              <a:avLst/>
              <a:gdLst/>
              <a:ahLst/>
              <a:cxnLst/>
              <a:rect l="l" t="t" r="r" b="b"/>
              <a:pathLst>
                <a:path w="35440" h="10177" extrusionOk="0">
                  <a:moveTo>
                    <a:pt x="22131" y="1"/>
                  </a:moveTo>
                  <a:lnTo>
                    <a:pt x="16968" y="6266"/>
                  </a:lnTo>
                  <a:lnTo>
                    <a:pt x="13159" y="3810"/>
                  </a:lnTo>
                  <a:lnTo>
                    <a:pt x="7570" y="9349"/>
                  </a:lnTo>
                  <a:lnTo>
                    <a:pt x="3610" y="7194"/>
                  </a:lnTo>
                  <a:lnTo>
                    <a:pt x="1" y="9775"/>
                  </a:lnTo>
                  <a:lnTo>
                    <a:pt x="276" y="10176"/>
                  </a:lnTo>
                  <a:lnTo>
                    <a:pt x="3660" y="7795"/>
                  </a:lnTo>
                  <a:lnTo>
                    <a:pt x="7645" y="9976"/>
                  </a:lnTo>
                  <a:lnTo>
                    <a:pt x="13209" y="4462"/>
                  </a:lnTo>
                  <a:lnTo>
                    <a:pt x="17068" y="6918"/>
                  </a:lnTo>
                  <a:lnTo>
                    <a:pt x="22131" y="778"/>
                  </a:lnTo>
                  <a:lnTo>
                    <a:pt x="27018" y="6316"/>
                  </a:lnTo>
                  <a:lnTo>
                    <a:pt x="30402" y="4136"/>
                  </a:lnTo>
                  <a:lnTo>
                    <a:pt x="35064" y="9374"/>
                  </a:lnTo>
                  <a:lnTo>
                    <a:pt x="35439" y="9023"/>
                  </a:lnTo>
                  <a:lnTo>
                    <a:pt x="30477" y="3459"/>
                  </a:lnTo>
                  <a:lnTo>
                    <a:pt x="27119" y="5640"/>
                  </a:lnTo>
                  <a:lnTo>
                    <a:pt x="221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02;p36">
              <a:extLst>
                <a:ext uri="{FF2B5EF4-FFF2-40B4-BE49-F238E27FC236}">
                  <a16:creationId xmlns:a16="http://schemas.microsoft.com/office/drawing/2014/main" id="{BE6CDF00-1A18-4DC1-E5BC-8661E90E39F6}"/>
                </a:ext>
              </a:extLst>
            </p:cNvPr>
            <p:cNvSpPr/>
            <p:nvPr/>
          </p:nvSpPr>
          <p:spPr>
            <a:xfrm>
              <a:off x="8702348" y="3383745"/>
              <a:ext cx="126573" cy="124519"/>
            </a:xfrm>
            <a:custGeom>
              <a:avLst/>
              <a:gdLst/>
              <a:ahLst/>
              <a:cxnLst/>
              <a:rect l="l" t="t" r="r" b="b"/>
              <a:pathLst>
                <a:path w="1479" h="1455" extrusionOk="0">
                  <a:moveTo>
                    <a:pt x="727" y="1"/>
                  </a:moveTo>
                  <a:cubicBezTo>
                    <a:pt x="326" y="1"/>
                    <a:pt x="0" y="327"/>
                    <a:pt x="0" y="728"/>
                  </a:cubicBezTo>
                  <a:cubicBezTo>
                    <a:pt x="0" y="1129"/>
                    <a:pt x="326" y="1455"/>
                    <a:pt x="727" y="1455"/>
                  </a:cubicBezTo>
                  <a:cubicBezTo>
                    <a:pt x="1153" y="1455"/>
                    <a:pt x="1479" y="1129"/>
                    <a:pt x="1479" y="728"/>
                  </a:cubicBezTo>
                  <a:cubicBezTo>
                    <a:pt x="1479" y="327"/>
                    <a:pt x="1153" y="1"/>
                    <a:pt x="7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03;p36">
              <a:extLst>
                <a:ext uri="{FF2B5EF4-FFF2-40B4-BE49-F238E27FC236}">
                  <a16:creationId xmlns:a16="http://schemas.microsoft.com/office/drawing/2014/main" id="{CCFEE6C8-E3F7-CDA8-A2C6-B01BFC630776}"/>
                </a:ext>
              </a:extLst>
            </p:cNvPr>
            <p:cNvSpPr/>
            <p:nvPr/>
          </p:nvSpPr>
          <p:spPr>
            <a:xfrm>
              <a:off x="8003071" y="3134962"/>
              <a:ext cx="124519" cy="126658"/>
            </a:xfrm>
            <a:custGeom>
              <a:avLst/>
              <a:gdLst/>
              <a:ahLst/>
              <a:cxnLst/>
              <a:rect l="l" t="t" r="r" b="b"/>
              <a:pathLst>
                <a:path w="1455" h="1480" extrusionOk="0">
                  <a:moveTo>
                    <a:pt x="728" y="1"/>
                  </a:moveTo>
                  <a:cubicBezTo>
                    <a:pt x="326" y="1"/>
                    <a:pt x="1" y="327"/>
                    <a:pt x="1" y="753"/>
                  </a:cubicBezTo>
                  <a:cubicBezTo>
                    <a:pt x="1" y="1154"/>
                    <a:pt x="326" y="1479"/>
                    <a:pt x="728" y="1479"/>
                  </a:cubicBezTo>
                  <a:cubicBezTo>
                    <a:pt x="1129" y="1479"/>
                    <a:pt x="1454" y="1154"/>
                    <a:pt x="1454" y="753"/>
                  </a:cubicBezTo>
                  <a:cubicBezTo>
                    <a:pt x="1454" y="327"/>
                    <a:pt x="1129" y="1"/>
                    <a:pt x="728" y="1"/>
                  </a:cubicBezTo>
                  <a:close/>
                </a:path>
              </a:pathLst>
            </a:custGeom>
            <a:solidFill>
              <a:srgbClr val="F8C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04;p36">
              <a:extLst>
                <a:ext uri="{FF2B5EF4-FFF2-40B4-BE49-F238E27FC236}">
                  <a16:creationId xmlns:a16="http://schemas.microsoft.com/office/drawing/2014/main" id="{22D70B6B-5A2D-06B2-2049-79BEBA987E5D}"/>
                </a:ext>
              </a:extLst>
            </p:cNvPr>
            <p:cNvSpPr/>
            <p:nvPr/>
          </p:nvSpPr>
          <p:spPr>
            <a:xfrm>
              <a:off x="8286171" y="2937614"/>
              <a:ext cx="126658" cy="124519"/>
            </a:xfrm>
            <a:custGeom>
              <a:avLst/>
              <a:gdLst/>
              <a:ahLst/>
              <a:cxnLst/>
              <a:rect l="l" t="t" r="r" b="b"/>
              <a:pathLst>
                <a:path w="1480" h="1455" extrusionOk="0">
                  <a:moveTo>
                    <a:pt x="753" y="1"/>
                  </a:moveTo>
                  <a:cubicBezTo>
                    <a:pt x="327" y="1"/>
                    <a:pt x="1" y="327"/>
                    <a:pt x="1" y="728"/>
                  </a:cubicBezTo>
                  <a:cubicBezTo>
                    <a:pt x="1" y="1129"/>
                    <a:pt x="327" y="1455"/>
                    <a:pt x="753" y="1455"/>
                  </a:cubicBezTo>
                  <a:cubicBezTo>
                    <a:pt x="1154" y="1455"/>
                    <a:pt x="1480" y="1129"/>
                    <a:pt x="1480" y="728"/>
                  </a:cubicBezTo>
                  <a:cubicBezTo>
                    <a:pt x="1480" y="327"/>
                    <a:pt x="1154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05;p36">
              <a:extLst>
                <a:ext uri="{FF2B5EF4-FFF2-40B4-BE49-F238E27FC236}">
                  <a16:creationId xmlns:a16="http://schemas.microsoft.com/office/drawing/2014/main" id="{E1CF089C-BBF7-279D-ED01-56F166B3C5FA}"/>
                </a:ext>
              </a:extLst>
            </p:cNvPr>
            <p:cNvSpPr/>
            <p:nvPr/>
          </p:nvSpPr>
          <p:spPr>
            <a:xfrm>
              <a:off x="7580561" y="2656653"/>
              <a:ext cx="124433" cy="126658"/>
            </a:xfrm>
            <a:custGeom>
              <a:avLst/>
              <a:gdLst/>
              <a:ahLst/>
              <a:cxnLst/>
              <a:rect l="l" t="t" r="r" b="b"/>
              <a:pathLst>
                <a:path w="1454" h="1480" extrusionOk="0">
                  <a:moveTo>
                    <a:pt x="727" y="1"/>
                  </a:moveTo>
                  <a:cubicBezTo>
                    <a:pt x="326" y="1"/>
                    <a:pt x="0" y="327"/>
                    <a:pt x="0" y="728"/>
                  </a:cubicBezTo>
                  <a:cubicBezTo>
                    <a:pt x="0" y="1129"/>
                    <a:pt x="326" y="1479"/>
                    <a:pt x="727" y="1479"/>
                  </a:cubicBezTo>
                  <a:cubicBezTo>
                    <a:pt x="1128" y="1479"/>
                    <a:pt x="1454" y="1129"/>
                    <a:pt x="1454" y="728"/>
                  </a:cubicBezTo>
                  <a:cubicBezTo>
                    <a:pt x="1454" y="327"/>
                    <a:pt x="1128" y="1"/>
                    <a:pt x="727" y="1"/>
                  </a:cubicBezTo>
                  <a:close/>
                </a:path>
              </a:pathLst>
            </a:custGeom>
            <a:solidFill>
              <a:srgbClr val="F8C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06;p36">
              <a:extLst>
                <a:ext uri="{FF2B5EF4-FFF2-40B4-BE49-F238E27FC236}">
                  <a16:creationId xmlns:a16="http://schemas.microsoft.com/office/drawing/2014/main" id="{975916C9-DE43-6D29-C46E-9800EA823C8F}"/>
                </a:ext>
              </a:extLst>
            </p:cNvPr>
            <p:cNvSpPr/>
            <p:nvPr/>
          </p:nvSpPr>
          <p:spPr>
            <a:xfrm>
              <a:off x="7157966" y="3169280"/>
              <a:ext cx="126658" cy="126658"/>
            </a:xfrm>
            <a:custGeom>
              <a:avLst/>
              <a:gdLst/>
              <a:ahLst/>
              <a:cxnLst/>
              <a:rect l="l" t="t" r="r" b="b"/>
              <a:pathLst>
                <a:path w="1480" h="1480" extrusionOk="0">
                  <a:moveTo>
                    <a:pt x="753" y="1"/>
                  </a:moveTo>
                  <a:cubicBezTo>
                    <a:pt x="352" y="1"/>
                    <a:pt x="1" y="352"/>
                    <a:pt x="1" y="753"/>
                  </a:cubicBezTo>
                  <a:cubicBezTo>
                    <a:pt x="1" y="1154"/>
                    <a:pt x="352" y="1479"/>
                    <a:pt x="753" y="1479"/>
                  </a:cubicBezTo>
                  <a:cubicBezTo>
                    <a:pt x="1154" y="1479"/>
                    <a:pt x="1480" y="1154"/>
                    <a:pt x="1480" y="753"/>
                  </a:cubicBezTo>
                  <a:cubicBezTo>
                    <a:pt x="1480" y="352"/>
                    <a:pt x="1154" y="1"/>
                    <a:pt x="753" y="1"/>
                  </a:cubicBezTo>
                  <a:close/>
                </a:path>
              </a:pathLst>
            </a:custGeom>
            <a:solidFill>
              <a:srgbClr val="F8C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07;p36">
              <a:extLst>
                <a:ext uri="{FF2B5EF4-FFF2-40B4-BE49-F238E27FC236}">
                  <a16:creationId xmlns:a16="http://schemas.microsoft.com/office/drawing/2014/main" id="{02F47444-A8DA-D412-7742-DAC65F111582}"/>
                </a:ext>
              </a:extLst>
            </p:cNvPr>
            <p:cNvSpPr/>
            <p:nvPr/>
          </p:nvSpPr>
          <p:spPr>
            <a:xfrm>
              <a:off x="6819153" y="2999831"/>
              <a:ext cx="126573" cy="126658"/>
            </a:xfrm>
            <a:custGeom>
              <a:avLst/>
              <a:gdLst/>
              <a:ahLst/>
              <a:cxnLst/>
              <a:rect l="l" t="t" r="r" b="b"/>
              <a:pathLst>
                <a:path w="1479" h="1480" extrusionOk="0">
                  <a:moveTo>
                    <a:pt x="727" y="1"/>
                  </a:moveTo>
                  <a:cubicBezTo>
                    <a:pt x="326" y="1"/>
                    <a:pt x="0" y="327"/>
                    <a:pt x="0" y="728"/>
                  </a:cubicBezTo>
                  <a:cubicBezTo>
                    <a:pt x="0" y="1154"/>
                    <a:pt x="326" y="1479"/>
                    <a:pt x="727" y="1479"/>
                  </a:cubicBezTo>
                  <a:cubicBezTo>
                    <a:pt x="1153" y="1479"/>
                    <a:pt x="1479" y="1154"/>
                    <a:pt x="1479" y="728"/>
                  </a:cubicBezTo>
                  <a:cubicBezTo>
                    <a:pt x="1479" y="327"/>
                    <a:pt x="1153" y="1"/>
                    <a:pt x="727" y="1"/>
                  </a:cubicBezTo>
                  <a:close/>
                </a:path>
              </a:pathLst>
            </a:custGeom>
            <a:solidFill>
              <a:srgbClr val="F8C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08;p36">
              <a:extLst>
                <a:ext uri="{FF2B5EF4-FFF2-40B4-BE49-F238E27FC236}">
                  <a16:creationId xmlns:a16="http://schemas.microsoft.com/office/drawing/2014/main" id="{23ED5905-D459-2D83-FCD9-56B8D09603F6}"/>
                </a:ext>
              </a:extLst>
            </p:cNvPr>
            <p:cNvSpPr/>
            <p:nvPr/>
          </p:nvSpPr>
          <p:spPr>
            <a:xfrm>
              <a:off x="6351543" y="3445962"/>
              <a:ext cx="126658" cy="126658"/>
            </a:xfrm>
            <a:custGeom>
              <a:avLst/>
              <a:gdLst/>
              <a:ahLst/>
              <a:cxnLst/>
              <a:rect l="l" t="t" r="r" b="b"/>
              <a:pathLst>
                <a:path w="1480" h="1480" extrusionOk="0">
                  <a:moveTo>
                    <a:pt x="752" y="1"/>
                  </a:moveTo>
                  <a:cubicBezTo>
                    <a:pt x="351" y="1"/>
                    <a:pt x="0" y="327"/>
                    <a:pt x="0" y="728"/>
                  </a:cubicBezTo>
                  <a:cubicBezTo>
                    <a:pt x="0" y="1154"/>
                    <a:pt x="351" y="1480"/>
                    <a:pt x="752" y="1480"/>
                  </a:cubicBezTo>
                  <a:cubicBezTo>
                    <a:pt x="1153" y="1480"/>
                    <a:pt x="1479" y="1154"/>
                    <a:pt x="1479" y="728"/>
                  </a:cubicBezTo>
                  <a:cubicBezTo>
                    <a:pt x="1479" y="327"/>
                    <a:pt x="1153" y="1"/>
                    <a:pt x="752" y="1"/>
                  </a:cubicBezTo>
                  <a:close/>
                </a:path>
              </a:pathLst>
            </a:custGeom>
            <a:solidFill>
              <a:srgbClr val="F8C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09;p36">
              <a:extLst>
                <a:ext uri="{FF2B5EF4-FFF2-40B4-BE49-F238E27FC236}">
                  <a16:creationId xmlns:a16="http://schemas.microsoft.com/office/drawing/2014/main" id="{68C6F3CA-2EDB-36C1-F4F8-3B566F0D280F}"/>
                </a:ext>
              </a:extLst>
            </p:cNvPr>
            <p:cNvSpPr/>
            <p:nvPr/>
          </p:nvSpPr>
          <p:spPr>
            <a:xfrm>
              <a:off x="6019063" y="3261536"/>
              <a:ext cx="124519" cy="126658"/>
            </a:xfrm>
            <a:custGeom>
              <a:avLst/>
              <a:gdLst/>
              <a:ahLst/>
              <a:cxnLst/>
              <a:rect l="l" t="t" r="r" b="b"/>
              <a:pathLst>
                <a:path w="1455" h="1480" extrusionOk="0">
                  <a:moveTo>
                    <a:pt x="727" y="0"/>
                  </a:moveTo>
                  <a:cubicBezTo>
                    <a:pt x="326" y="0"/>
                    <a:pt x="1" y="326"/>
                    <a:pt x="1" y="727"/>
                  </a:cubicBezTo>
                  <a:cubicBezTo>
                    <a:pt x="1" y="1153"/>
                    <a:pt x="326" y="1479"/>
                    <a:pt x="727" y="1479"/>
                  </a:cubicBezTo>
                  <a:cubicBezTo>
                    <a:pt x="1128" y="1479"/>
                    <a:pt x="1454" y="1153"/>
                    <a:pt x="1454" y="727"/>
                  </a:cubicBezTo>
                  <a:cubicBezTo>
                    <a:pt x="1454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10;p36">
              <a:extLst>
                <a:ext uri="{FF2B5EF4-FFF2-40B4-BE49-F238E27FC236}">
                  <a16:creationId xmlns:a16="http://schemas.microsoft.com/office/drawing/2014/main" id="{3E803EC8-FA19-A3B0-B820-78AE6552B54D}"/>
                </a:ext>
              </a:extLst>
            </p:cNvPr>
            <p:cNvSpPr/>
            <p:nvPr/>
          </p:nvSpPr>
          <p:spPr>
            <a:xfrm>
              <a:off x="6621806" y="1464088"/>
              <a:ext cx="1464882" cy="2655462"/>
            </a:xfrm>
            <a:custGeom>
              <a:avLst/>
              <a:gdLst/>
              <a:ahLst/>
              <a:cxnLst/>
              <a:rect l="l" t="t" r="r" b="b"/>
              <a:pathLst>
                <a:path w="17645" h="31029" extrusionOk="0">
                  <a:moveTo>
                    <a:pt x="1755" y="1"/>
                  </a:moveTo>
                  <a:cubicBezTo>
                    <a:pt x="802" y="1"/>
                    <a:pt x="0" y="778"/>
                    <a:pt x="0" y="1755"/>
                  </a:cubicBezTo>
                  <a:lnTo>
                    <a:pt x="0" y="29274"/>
                  </a:lnTo>
                  <a:cubicBezTo>
                    <a:pt x="0" y="30252"/>
                    <a:pt x="802" y="31029"/>
                    <a:pt x="1755" y="31029"/>
                  </a:cubicBezTo>
                  <a:lnTo>
                    <a:pt x="15890" y="31029"/>
                  </a:lnTo>
                  <a:cubicBezTo>
                    <a:pt x="16868" y="31029"/>
                    <a:pt x="17644" y="30252"/>
                    <a:pt x="17644" y="29274"/>
                  </a:cubicBezTo>
                  <a:lnTo>
                    <a:pt x="17644" y="1755"/>
                  </a:lnTo>
                  <a:cubicBezTo>
                    <a:pt x="17644" y="778"/>
                    <a:pt x="16868" y="1"/>
                    <a:pt x="15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11;p36">
              <a:extLst>
                <a:ext uri="{FF2B5EF4-FFF2-40B4-BE49-F238E27FC236}">
                  <a16:creationId xmlns:a16="http://schemas.microsoft.com/office/drawing/2014/main" id="{FE110BA8-8280-2026-96C5-C6F7DE4E520E}"/>
                </a:ext>
              </a:extLst>
            </p:cNvPr>
            <p:cNvSpPr/>
            <p:nvPr/>
          </p:nvSpPr>
          <p:spPr>
            <a:xfrm>
              <a:off x="6729037" y="1700033"/>
              <a:ext cx="1291317" cy="2061365"/>
            </a:xfrm>
            <a:custGeom>
              <a:avLst/>
              <a:gdLst/>
              <a:ahLst/>
              <a:cxnLst/>
              <a:rect l="l" t="t" r="r" b="b"/>
              <a:pathLst>
                <a:path w="15089" h="24087" extrusionOk="0">
                  <a:moveTo>
                    <a:pt x="0" y="1"/>
                  </a:moveTo>
                  <a:lnTo>
                    <a:pt x="0" y="24086"/>
                  </a:lnTo>
                  <a:lnTo>
                    <a:pt x="15088" y="24086"/>
                  </a:lnTo>
                  <a:lnTo>
                    <a:pt x="150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12;p36">
              <a:extLst>
                <a:ext uri="{FF2B5EF4-FFF2-40B4-BE49-F238E27FC236}">
                  <a16:creationId xmlns:a16="http://schemas.microsoft.com/office/drawing/2014/main" id="{EAD49D8B-AFC3-3CEE-DD69-F7A3589627A9}"/>
                </a:ext>
              </a:extLst>
            </p:cNvPr>
            <p:cNvSpPr/>
            <p:nvPr/>
          </p:nvSpPr>
          <p:spPr>
            <a:xfrm>
              <a:off x="6924246" y="1541367"/>
              <a:ext cx="915877" cy="53659"/>
            </a:xfrm>
            <a:custGeom>
              <a:avLst/>
              <a:gdLst/>
              <a:ahLst/>
              <a:cxnLst/>
              <a:rect l="l" t="t" r="r" b="b"/>
              <a:pathLst>
                <a:path w="10702" h="627" extrusionOk="0">
                  <a:moveTo>
                    <a:pt x="301" y="0"/>
                  </a:moveTo>
                  <a:cubicBezTo>
                    <a:pt x="150" y="0"/>
                    <a:pt x="0" y="150"/>
                    <a:pt x="0" y="301"/>
                  </a:cubicBezTo>
                  <a:cubicBezTo>
                    <a:pt x="0" y="476"/>
                    <a:pt x="150" y="627"/>
                    <a:pt x="301" y="627"/>
                  </a:cubicBezTo>
                  <a:lnTo>
                    <a:pt x="10401" y="627"/>
                  </a:lnTo>
                  <a:cubicBezTo>
                    <a:pt x="10552" y="627"/>
                    <a:pt x="10702" y="476"/>
                    <a:pt x="10702" y="301"/>
                  </a:cubicBezTo>
                  <a:cubicBezTo>
                    <a:pt x="10702" y="150"/>
                    <a:pt x="10552" y="0"/>
                    <a:pt x="10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13;p36">
              <a:extLst>
                <a:ext uri="{FF2B5EF4-FFF2-40B4-BE49-F238E27FC236}">
                  <a16:creationId xmlns:a16="http://schemas.microsoft.com/office/drawing/2014/main" id="{01362704-6C59-9337-D499-63A610440914}"/>
                </a:ext>
              </a:extLst>
            </p:cNvPr>
            <p:cNvSpPr/>
            <p:nvPr/>
          </p:nvSpPr>
          <p:spPr>
            <a:xfrm>
              <a:off x="8251853" y="2144025"/>
              <a:ext cx="148139" cy="145914"/>
            </a:xfrm>
            <a:custGeom>
              <a:avLst/>
              <a:gdLst/>
              <a:ahLst/>
              <a:cxnLst/>
              <a:rect l="l" t="t" r="r" b="b"/>
              <a:pathLst>
                <a:path w="1731" h="1705" extrusionOk="0">
                  <a:moveTo>
                    <a:pt x="302" y="1"/>
                  </a:moveTo>
                  <a:lnTo>
                    <a:pt x="1" y="301"/>
                  </a:lnTo>
                  <a:lnTo>
                    <a:pt x="1430" y="1705"/>
                  </a:lnTo>
                  <a:lnTo>
                    <a:pt x="1730" y="140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14;p36">
              <a:extLst>
                <a:ext uri="{FF2B5EF4-FFF2-40B4-BE49-F238E27FC236}">
                  <a16:creationId xmlns:a16="http://schemas.microsoft.com/office/drawing/2014/main" id="{B29B10BC-CAEE-0770-C3AB-060EEFA6F6B9}"/>
                </a:ext>
              </a:extLst>
            </p:cNvPr>
            <p:cNvSpPr/>
            <p:nvPr/>
          </p:nvSpPr>
          <p:spPr>
            <a:xfrm>
              <a:off x="8254078" y="2144025"/>
              <a:ext cx="143774" cy="145914"/>
            </a:xfrm>
            <a:custGeom>
              <a:avLst/>
              <a:gdLst/>
              <a:ahLst/>
              <a:cxnLst/>
              <a:rect l="l" t="t" r="r" b="b"/>
              <a:pathLst>
                <a:path w="1680" h="1705" extrusionOk="0">
                  <a:moveTo>
                    <a:pt x="1404" y="1"/>
                  </a:moveTo>
                  <a:lnTo>
                    <a:pt x="0" y="1404"/>
                  </a:lnTo>
                  <a:lnTo>
                    <a:pt x="276" y="1705"/>
                  </a:lnTo>
                  <a:lnTo>
                    <a:pt x="1679" y="30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15;p36">
              <a:extLst>
                <a:ext uri="{FF2B5EF4-FFF2-40B4-BE49-F238E27FC236}">
                  <a16:creationId xmlns:a16="http://schemas.microsoft.com/office/drawing/2014/main" id="{96B5EBA3-2D78-6EA7-3A21-F4D3F0349C42}"/>
                </a:ext>
              </a:extLst>
            </p:cNvPr>
            <p:cNvSpPr/>
            <p:nvPr/>
          </p:nvSpPr>
          <p:spPr>
            <a:xfrm>
              <a:off x="8284031" y="1899521"/>
              <a:ext cx="622167" cy="92341"/>
            </a:xfrm>
            <a:custGeom>
              <a:avLst/>
              <a:gdLst/>
              <a:ahLst/>
              <a:cxnLst/>
              <a:rect l="l" t="t" r="r" b="b"/>
              <a:pathLst>
                <a:path w="7270" h="1079" extrusionOk="0">
                  <a:moveTo>
                    <a:pt x="7094" y="1"/>
                  </a:moveTo>
                  <a:lnTo>
                    <a:pt x="6542" y="652"/>
                  </a:lnTo>
                  <a:cubicBezTo>
                    <a:pt x="6442" y="752"/>
                    <a:pt x="6317" y="803"/>
                    <a:pt x="6166" y="803"/>
                  </a:cubicBezTo>
                  <a:cubicBezTo>
                    <a:pt x="6041" y="803"/>
                    <a:pt x="5891" y="752"/>
                    <a:pt x="5815" y="627"/>
                  </a:cubicBezTo>
                  <a:lnTo>
                    <a:pt x="5565" y="326"/>
                  </a:lnTo>
                  <a:cubicBezTo>
                    <a:pt x="5440" y="176"/>
                    <a:pt x="5239" y="101"/>
                    <a:pt x="5064" y="76"/>
                  </a:cubicBezTo>
                  <a:cubicBezTo>
                    <a:pt x="4863" y="76"/>
                    <a:pt x="4688" y="151"/>
                    <a:pt x="4537" y="276"/>
                  </a:cubicBezTo>
                  <a:lnTo>
                    <a:pt x="4086" y="727"/>
                  </a:lnTo>
                  <a:cubicBezTo>
                    <a:pt x="3986" y="803"/>
                    <a:pt x="3861" y="853"/>
                    <a:pt x="3735" y="853"/>
                  </a:cubicBezTo>
                  <a:cubicBezTo>
                    <a:pt x="3585" y="853"/>
                    <a:pt x="3485" y="803"/>
                    <a:pt x="3384" y="702"/>
                  </a:cubicBezTo>
                  <a:lnTo>
                    <a:pt x="2983" y="276"/>
                  </a:lnTo>
                  <a:cubicBezTo>
                    <a:pt x="2858" y="126"/>
                    <a:pt x="2683" y="51"/>
                    <a:pt x="2482" y="51"/>
                  </a:cubicBezTo>
                  <a:cubicBezTo>
                    <a:pt x="2459" y="47"/>
                    <a:pt x="2437" y="46"/>
                    <a:pt x="2414" y="46"/>
                  </a:cubicBezTo>
                  <a:cubicBezTo>
                    <a:pt x="2262" y="46"/>
                    <a:pt x="2112" y="117"/>
                    <a:pt x="1981" y="226"/>
                  </a:cubicBezTo>
                  <a:lnTo>
                    <a:pt x="1455" y="727"/>
                  </a:lnTo>
                  <a:cubicBezTo>
                    <a:pt x="1370" y="812"/>
                    <a:pt x="1250" y="856"/>
                    <a:pt x="1129" y="856"/>
                  </a:cubicBezTo>
                  <a:cubicBezTo>
                    <a:pt x="999" y="856"/>
                    <a:pt x="868" y="806"/>
                    <a:pt x="778" y="702"/>
                  </a:cubicBezTo>
                  <a:lnTo>
                    <a:pt x="151" y="51"/>
                  </a:lnTo>
                  <a:lnTo>
                    <a:pt x="1" y="201"/>
                  </a:lnTo>
                  <a:lnTo>
                    <a:pt x="627" y="853"/>
                  </a:lnTo>
                  <a:cubicBezTo>
                    <a:pt x="756" y="994"/>
                    <a:pt x="937" y="1063"/>
                    <a:pt x="1120" y="1063"/>
                  </a:cubicBezTo>
                  <a:cubicBezTo>
                    <a:pt x="1294" y="1063"/>
                    <a:pt x="1470" y="1000"/>
                    <a:pt x="1605" y="878"/>
                  </a:cubicBezTo>
                  <a:lnTo>
                    <a:pt x="2131" y="376"/>
                  </a:lnTo>
                  <a:cubicBezTo>
                    <a:pt x="2231" y="301"/>
                    <a:pt x="2357" y="251"/>
                    <a:pt x="2482" y="251"/>
                  </a:cubicBezTo>
                  <a:cubicBezTo>
                    <a:pt x="2607" y="251"/>
                    <a:pt x="2733" y="326"/>
                    <a:pt x="2833" y="402"/>
                  </a:cubicBezTo>
                  <a:lnTo>
                    <a:pt x="3234" y="853"/>
                  </a:lnTo>
                  <a:cubicBezTo>
                    <a:pt x="3359" y="978"/>
                    <a:pt x="3535" y="1053"/>
                    <a:pt x="3710" y="1078"/>
                  </a:cubicBezTo>
                  <a:cubicBezTo>
                    <a:pt x="3911" y="1078"/>
                    <a:pt x="4086" y="1003"/>
                    <a:pt x="4211" y="878"/>
                  </a:cubicBezTo>
                  <a:lnTo>
                    <a:pt x="4688" y="427"/>
                  </a:lnTo>
                  <a:cubicBezTo>
                    <a:pt x="4788" y="326"/>
                    <a:pt x="4913" y="301"/>
                    <a:pt x="5039" y="301"/>
                  </a:cubicBezTo>
                  <a:cubicBezTo>
                    <a:pt x="5189" y="301"/>
                    <a:pt x="5314" y="376"/>
                    <a:pt x="5389" y="477"/>
                  </a:cubicBezTo>
                  <a:lnTo>
                    <a:pt x="5640" y="777"/>
                  </a:lnTo>
                  <a:cubicBezTo>
                    <a:pt x="5765" y="928"/>
                    <a:pt x="5966" y="1003"/>
                    <a:pt x="6166" y="1028"/>
                  </a:cubicBezTo>
                  <a:cubicBezTo>
                    <a:pt x="6367" y="1028"/>
                    <a:pt x="6567" y="928"/>
                    <a:pt x="6693" y="777"/>
                  </a:cubicBezTo>
                  <a:lnTo>
                    <a:pt x="7269" y="151"/>
                  </a:lnTo>
                  <a:lnTo>
                    <a:pt x="70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16;p36">
              <a:extLst>
                <a:ext uri="{FF2B5EF4-FFF2-40B4-BE49-F238E27FC236}">
                  <a16:creationId xmlns:a16="http://schemas.microsoft.com/office/drawing/2014/main" id="{8568A0B2-C8E0-1B2D-7341-2DA98ADFFC70}"/>
                </a:ext>
              </a:extLst>
            </p:cNvPr>
            <p:cNvSpPr/>
            <p:nvPr/>
          </p:nvSpPr>
          <p:spPr>
            <a:xfrm>
              <a:off x="6924246" y="1886684"/>
              <a:ext cx="368935" cy="238169"/>
            </a:xfrm>
            <a:custGeom>
              <a:avLst/>
              <a:gdLst/>
              <a:ahLst/>
              <a:cxnLst/>
              <a:rect l="l" t="t" r="r" b="b"/>
              <a:pathLst>
                <a:path w="4311" h="2783" extrusionOk="0">
                  <a:moveTo>
                    <a:pt x="0" y="0"/>
                  </a:moveTo>
                  <a:lnTo>
                    <a:pt x="0" y="2782"/>
                  </a:lnTo>
                  <a:lnTo>
                    <a:pt x="4311" y="2782"/>
                  </a:lnTo>
                  <a:lnTo>
                    <a:pt x="4311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17;p36">
              <a:extLst>
                <a:ext uri="{FF2B5EF4-FFF2-40B4-BE49-F238E27FC236}">
                  <a16:creationId xmlns:a16="http://schemas.microsoft.com/office/drawing/2014/main" id="{70457249-0DBC-BACE-1CC7-6A166DCEDDA9}"/>
                </a:ext>
              </a:extLst>
            </p:cNvPr>
            <p:cNvSpPr/>
            <p:nvPr/>
          </p:nvSpPr>
          <p:spPr>
            <a:xfrm>
              <a:off x="6924246" y="2182622"/>
              <a:ext cx="482671" cy="238169"/>
            </a:xfrm>
            <a:custGeom>
              <a:avLst/>
              <a:gdLst/>
              <a:ahLst/>
              <a:cxnLst/>
              <a:rect l="l" t="t" r="r" b="b"/>
              <a:pathLst>
                <a:path w="5640" h="2783" extrusionOk="0">
                  <a:moveTo>
                    <a:pt x="0" y="1"/>
                  </a:moveTo>
                  <a:lnTo>
                    <a:pt x="0" y="2758"/>
                  </a:lnTo>
                  <a:lnTo>
                    <a:pt x="5639" y="2783"/>
                  </a:lnTo>
                  <a:lnTo>
                    <a:pt x="5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18;p36">
              <a:extLst>
                <a:ext uri="{FF2B5EF4-FFF2-40B4-BE49-F238E27FC236}">
                  <a16:creationId xmlns:a16="http://schemas.microsoft.com/office/drawing/2014/main" id="{40AA0230-34C4-0E14-00AE-A242AA4A79B9}"/>
                </a:ext>
              </a:extLst>
            </p:cNvPr>
            <p:cNvSpPr/>
            <p:nvPr/>
          </p:nvSpPr>
          <p:spPr>
            <a:xfrm>
              <a:off x="6922107" y="2472226"/>
              <a:ext cx="1340611" cy="240309"/>
            </a:xfrm>
            <a:custGeom>
              <a:avLst/>
              <a:gdLst/>
              <a:ahLst/>
              <a:cxnLst/>
              <a:rect l="l" t="t" r="r" b="b"/>
              <a:pathLst>
                <a:path w="15665" h="2808" extrusionOk="0">
                  <a:moveTo>
                    <a:pt x="25" y="0"/>
                  </a:moveTo>
                  <a:lnTo>
                    <a:pt x="0" y="2757"/>
                  </a:lnTo>
                  <a:lnTo>
                    <a:pt x="15664" y="2807"/>
                  </a:lnTo>
                  <a:lnTo>
                    <a:pt x="15664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19;p36">
              <a:extLst>
                <a:ext uri="{FF2B5EF4-FFF2-40B4-BE49-F238E27FC236}">
                  <a16:creationId xmlns:a16="http://schemas.microsoft.com/office/drawing/2014/main" id="{2719EE5F-3595-291F-2C4E-366AB511FCC0}"/>
                </a:ext>
              </a:extLst>
            </p:cNvPr>
            <p:cNvSpPr/>
            <p:nvPr/>
          </p:nvSpPr>
          <p:spPr>
            <a:xfrm>
              <a:off x="6922107" y="2774668"/>
              <a:ext cx="763630" cy="238169"/>
            </a:xfrm>
            <a:custGeom>
              <a:avLst/>
              <a:gdLst/>
              <a:ahLst/>
              <a:cxnLst/>
              <a:rect l="l" t="t" r="r" b="b"/>
              <a:pathLst>
                <a:path w="8923" h="2783" extrusionOk="0">
                  <a:moveTo>
                    <a:pt x="0" y="0"/>
                  </a:moveTo>
                  <a:lnTo>
                    <a:pt x="0" y="2757"/>
                  </a:lnTo>
                  <a:lnTo>
                    <a:pt x="8922" y="2782"/>
                  </a:lnTo>
                  <a:lnTo>
                    <a:pt x="8922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20;p36">
              <a:extLst>
                <a:ext uri="{FF2B5EF4-FFF2-40B4-BE49-F238E27FC236}">
                  <a16:creationId xmlns:a16="http://schemas.microsoft.com/office/drawing/2014/main" id="{2DA1DCDC-5723-6536-9C62-126B29C26524}"/>
                </a:ext>
              </a:extLst>
            </p:cNvPr>
            <p:cNvSpPr/>
            <p:nvPr/>
          </p:nvSpPr>
          <p:spPr>
            <a:xfrm>
              <a:off x="6922107" y="3070606"/>
              <a:ext cx="918017" cy="240309"/>
            </a:xfrm>
            <a:custGeom>
              <a:avLst/>
              <a:gdLst/>
              <a:ahLst/>
              <a:cxnLst/>
              <a:rect l="l" t="t" r="r" b="b"/>
              <a:pathLst>
                <a:path w="10727" h="2808" extrusionOk="0">
                  <a:moveTo>
                    <a:pt x="0" y="1"/>
                  </a:moveTo>
                  <a:lnTo>
                    <a:pt x="0" y="2783"/>
                  </a:lnTo>
                  <a:lnTo>
                    <a:pt x="10727" y="2808"/>
                  </a:lnTo>
                  <a:lnTo>
                    <a:pt x="10727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21;p36">
              <a:extLst>
                <a:ext uri="{FF2B5EF4-FFF2-40B4-BE49-F238E27FC236}">
                  <a16:creationId xmlns:a16="http://schemas.microsoft.com/office/drawing/2014/main" id="{53CC68BF-920C-375D-7768-FAEC68769D12}"/>
                </a:ext>
              </a:extLst>
            </p:cNvPr>
            <p:cNvSpPr/>
            <p:nvPr/>
          </p:nvSpPr>
          <p:spPr>
            <a:xfrm>
              <a:off x="6922107" y="3383745"/>
              <a:ext cx="1662306" cy="240394"/>
            </a:xfrm>
            <a:custGeom>
              <a:avLst/>
              <a:gdLst/>
              <a:ahLst/>
              <a:cxnLst/>
              <a:rect l="l" t="t" r="r" b="b"/>
              <a:pathLst>
                <a:path w="19424" h="2809" extrusionOk="0">
                  <a:moveTo>
                    <a:pt x="0" y="1"/>
                  </a:moveTo>
                  <a:lnTo>
                    <a:pt x="0" y="2783"/>
                  </a:lnTo>
                  <a:lnTo>
                    <a:pt x="19424" y="2808"/>
                  </a:lnTo>
                  <a:lnTo>
                    <a:pt x="19424" y="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22;p36">
              <a:extLst>
                <a:ext uri="{FF2B5EF4-FFF2-40B4-BE49-F238E27FC236}">
                  <a16:creationId xmlns:a16="http://schemas.microsoft.com/office/drawing/2014/main" id="{C5EEC7BB-995E-AE42-73DD-3DB3513175A7}"/>
                </a:ext>
              </a:extLst>
            </p:cNvPr>
            <p:cNvSpPr/>
            <p:nvPr/>
          </p:nvSpPr>
          <p:spPr>
            <a:xfrm>
              <a:off x="6209993" y="1526305"/>
              <a:ext cx="32264" cy="90201"/>
            </a:xfrm>
            <a:custGeom>
              <a:avLst/>
              <a:gdLst/>
              <a:ahLst/>
              <a:cxnLst/>
              <a:rect l="l" t="t" r="r" b="b"/>
              <a:pathLst>
                <a:path w="377" h="1054" extrusionOk="0">
                  <a:moveTo>
                    <a:pt x="0" y="1"/>
                  </a:moveTo>
                  <a:lnTo>
                    <a:pt x="0" y="1053"/>
                  </a:lnTo>
                  <a:lnTo>
                    <a:pt x="376" y="1053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23;p36">
              <a:extLst>
                <a:ext uri="{FF2B5EF4-FFF2-40B4-BE49-F238E27FC236}">
                  <a16:creationId xmlns:a16="http://schemas.microsoft.com/office/drawing/2014/main" id="{35A82D42-3EE1-A025-87B4-BE1E6F04A9D6}"/>
                </a:ext>
              </a:extLst>
            </p:cNvPr>
            <p:cNvSpPr/>
            <p:nvPr/>
          </p:nvSpPr>
          <p:spPr>
            <a:xfrm>
              <a:off x="6209993" y="1659297"/>
              <a:ext cx="32264" cy="90201"/>
            </a:xfrm>
            <a:custGeom>
              <a:avLst/>
              <a:gdLst/>
              <a:ahLst/>
              <a:cxnLst/>
              <a:rect l="l" t="t" r="r" b="b"/>
              <a:pathLst>
                <a:path w="377" h="1054" extrusionOk="0">
                  <a:moveTo>
                    <a:pt x="0" y="1"/>
                  </a:moveTo>
                  <a:lnTo>
                    <a:pt x="0" y="1053"/>
                  </a:lnTo>
                  <a:lnTo>
                    <a:pt x="376" y="1053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24;p36">
              <a:extLst>
                <a:ext uri="{FF2B5EF4-FFF2-40B4-BE49-F238E27FC236}">
                  <a16:creationId xmlns:a16="http://schemas.microsoft.com/office/drawing/2014/main" id="{F56D8E33-3491-C63E-B506-1AFE903EBA84}"/>
                </a:ext>
              </a:extLst>
            </p:cNvPr>
            <p:cNvSpPr/>
            <p:nvPr/>
          </p:nvSpPr>
          <p:spPr>
            <a:xfrm>
              <a:off x="6209993" y="1792289"/>
              <a:ext cx="32264" cy="87976"/>
            </a:xfrm>
            <a:custGeom>
              <a:avLst/>
              <a:gdLst/>
              <a:ahLst/>
              <a:cxnLst/>
              <a:rect l="l" t="t" r="r" b="b"/>
              <a:pathLst>
                <a:path w="377" h="1028" extrusionOk="0">
                  <a:moveTo>
                    <a:pt x="0" y="0"/>
                  </a:moveTo>
                  <a:lnTo>
                    <a:pt x="0" y="1028"/>
                  </a:lnTo>
                  <a:lnTo>
                    <a:pt x="376" y="1028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25;p36">
              <a:extLst>
                <a:ext uri="{FF2B5EF4-FFF2-40B4-BE49-F238E27FC236}">
                  <a16:creationId xmlns:a16="http://schemas.microsoft.com/office/drawing/2014/main" id="{6C8D507A-2558-DFEF-B8A5-04EE40430388}"/>
                </a:ext>
              </a:extLst>
            </p:cNvPr>
            <p:cNvSpPr/>
            <p:nvPr/>
          </p:nvSpPr>
          <p:spPr>
            <a:xfrm>
              <a:off x="6209993" y="1925281"/>
              <a:ext cx="32264" cy="87976"/>
            </a:xfrm>
            <a:custGeom>
              <a:avLst/>
              <a:gdLst/>
              <a:ahLst/>
              <a:cxnLst/>
              <a:rect l="l" t="t" r="r" b="b"/>
              <a:pathLst>
                <a:path w="377" h="1028" extrusionOk="0">
                  <a:moveTo>
                    <a:pt x="0" y="0"/>
                  </a:moveTo>
                  <a:lnTo>
                    <a:pt x="0" y="1028"/>
                  </a:lnTo>
                  <a:lnTo>
                    <a:pt x="376" y="1028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26;p36">
              <a:extLst>
                <a:ext uri="{FF2B5EF4-FFF2-40B4-BE49-F238E27FC236}">
                  <a16:creationId xmlns:a16="http://schemas.microsoft.com/office/drawing/2014/main" id="{9A8B338B-C949-D242-8C26-FB0041FD0AFD}"/>
                </a:ext>
              </a:extLst>
            </p:cNvPr>
            <p:cNvSpPr/>
            <p:nvPr/>
          </p:nvSpPr>
          <p:spPr>
            <a:xfrm>
              <a:off x="6209993" y="2058273"/>
              <a:ext cx="32264" cy="87976"/>
            </a:xfrm>
            <a:custGeom>
              <a:avLst/>
              <a:gdLst/>
              <a:ahLst/>
              <a:cxnLst/>
              <a:rect l="l" t="t" r="r" b="b"/>
              <a:pathLst>
                <a:path w="377" h="1028" extrusionOk="0">
                  <a:moveTo>
                    <a:pt x="0" y="0"/>
                  </a:moveTo>
                  <a:lnTo>
                    <a:pt x="0" y="1028"/>
                  </a:lnTo>
                  <a:lnTo>
                    <a:pt x="376" y="1028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27;p36">
              <a:extLst>
                <a:ext uri="{FF2B5EF4-FFF2-40B4-BE49-F238E27FC236}">
                  <a16:creationId xmlns:a16="http://schemas.microsoft.com/office/drawing/2014/main" id="{700A10A5-7BDA-BC7D-9B7C-C4EDCEB2307B}"/>
                </a:ext>
              </a:extLst>
            </p:cNvPr>
            <p:cNvSpPr/>
            <p:nvPr/>
          </p:nvSpPr>
          <p:spPr>
            <a:xfrm>
              <a:off x="6209993" y="2189126"/>
              <a:ext cx="32264" cy="90116"/>
            </a:xfrm>
            <a:custGeom>
              <a:avLst/>
              <a:gdLst/>
              <a:ahLst/>
              <a:cxnLst/>
              <a:rect l="l" t="t" r="r" b="b"/>
              <a:pathLst>
                <a:path w="377" h="1053" extrusionOk="0">
                  <a:moveTo>
                    <a:pt x="0" y="0"/>
                  </a:moveTo>
                  <a:lnTo>
                    <a:pt x="0" y="1053"/>
                  </a:lnTo>
                  <a:lnTo>
                    <a:pt x="376" y="1053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28;p36">
              <a:extLst>
                <a:ext uri="{FF2B5EF4-FFF2-40B4-BE49-F238E27FC236}">
                  <a16:creationId xmlns:a16="http://schemas.microsoft.com/office/drawing/2014/main" id="{8870F383-7E76-1FDE-4D10-69C25958D839}"/>
                </a:ext>
              </a:extLst>
            </p:cNvPr>
            <p:cNvSpPr/>
            <p:nvPr/>
          </p:nvSpPr>
          <p:spPr>
            <a:xfrm>
              <a:off x="6209993" y="2322033"/>
              <a:ext cx="32264" cy="90201"/>
            </a:xfrm>
            <a:custGeom>
              <a:avLst/>
              <a:gdLst/>
              <a:ahLst/>
              <a:cxnLst/>
              <a:rect l="l" t="t" r="r" b="b"/>
              <a:pathLst>
                <a:path w="377" h="1054" extrusionOk="0">
                  <a:moveTo>
                    <a:pt x="0" y="1"/>
                  </a:moveTo>
                  <a:lnTo>
                    <a:pt x="0" y="1054"/>
                  </a:lnTo>
                  <a:lnTo>
                    <a:pt x="376" y="1054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29;p36">
              <a:extLst>
                <a:ext uri="{FF2B5EF4-FFF2-40B4-BE49-F238E27FC236}">
                  <a16:creationId xmlns:a16="http://schemas.microsoft.com/office/drawing/2014/main" id="{48DBADC5-2C35-6401-3346-64CEB4020542}"/>
                </a:ext>
              </a:extLst>
            </p:cNvPr>
            <p:cNvSpPr/>
            <p:nvPr/>
          </p:nvSpPr>
          <p:spPr>
            <a:xfrm>
              <a:off x="5705925" y="3079249"/>
              <a:ext cx="570647" cy="32264"/>
            </a:xfrm>
            <a:custGeom>
              <a:avLst/>
              <a:gdLst/>
              <a:ahLst/>
              <a:cxnLst/>
              <a:rect l="l" t="t" r="r" b="b"/>
              <a:pathLst>
                <a:path w="6668" h="377" extrusionOk="0">
                  <a:moveTo>
                    <a:pt x="0" y="0"/>
                  </a:moveTo>
                  <a:lnTo>
                    <a:pt x="0" y="376"/>
                  </a:lnTo>
                  <a:lnTo>
                    <a:pt x="6667" y="376"/>
                  </a:lnTo>
                  <a:lnTo>
                    <a:pt x="66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30;p36">
              <a:extLst>
                <a:ext uri="{FF2B5EF4-FFF2-40B4-BE49-F238E27FC236}">
                  <a16:creationId xmlns:a16="http://schemas.microsoft.com/office/drawing/2014/main" id="{11C227D9-5A3B-94C3-42A9-F95FC9439A31}"/>
                </a:ext>
              </a:extLst>
            </p:cNvPr>
            <p:cNvSpPr/>
            <p:nvPr/>
          </p:nvSpPr>
          <p:spPr>
            <a:xfrm>
              <a:off x="5928947" y="2974071"/>
              <a:ext cx="315448" cy="32264"/>
            </a:xfrm>
            <a:custGeom>
              <a:avLst/>
              <a:gdLst/>
              <a:ahLst/>
              <a:cxnLst/>
              <a:rect l="l" t="t" r="r" b="b"/>
              <a:pathLst>
                <a:path w="3686" h="377" extrusionOk="0">
                  <a:moveTo>
                    <a:pt x="1" y="1"/>
                  </a:moveTo>
                  <a:lnTo>
                    <a:pt x="1" y="377"/>
                  </a:lnTo>
                  <a:lnTo>
                    <a:pt x="3685" y="377"/>
                  </a:lnTo>
                  <a:lnTo>
                    <a:pt x="3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35;p36">
              <a:extLst>
                <a:ext uri="{FF2B5EF4-FFF2-40B4-BE49-F238E27FC236}">
                  <a16:creationId xmlns:a16="http://schemas.microsoft.com/office/drawing/2014/main" id="{1A2B546F-8CB2-5C0E-8520-A093CCD6504A}"/>
                </a:ext>
              </a:extLst>
            </p:cNvPr>
            <p:cNvSpPr/>
            <p:nvPr/>
          </p:nvSpPr>
          <p:spPr>
            <a:xfrm>
              <a:off x="6409481" y="3280792"/>
              <a:ext cx="85837" cy="66581"/>
            </a:xfrm>
            <a:custGeom>
              <a:avLst/>
              <a:gdLst/>
              <a:ahLst/>
              <a:cxnLst/>
              <a:rect l="l" t="t" r="r" b="b"/>
              <a:pathLst>
                <a:path w="1003" h="778" extrusionOk="0">
                  <a:moveTo>
                    <a:pt x="952" y="1"/>
                  </a:moveTo>
                  <a:lnTo>
                    <a:pt x="927" y="26"/>
                  </a:lnTo>
                  <a:cubicBezTo>
                    <a:pt x="802" y="602"/>
                    <a:pt x="426" y="703"/>
                    <a:pt x="25" y="703"/>
                  </a:cubicBezTo>
                  <a:lnTo>
                    <a:pt x="0" y="753"/>
                  </a:lnTo>
                  <a:lnTo>
                    <a:pt x="25" y="778"/>
                  </a:lnTo>
                  <a:cubicBezTo>
                    <a:pt x="426" y="778"/>
                    <a:pt x="852" y="678"/>
                    <a:pt x="1003" y="51"/>
                  </a:cubicBezTo>
                  <a:lnTo>
                    <a:pt x="9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36;p36">
              <a:extLst>
                <a:ext uri="{FF2B5EF4-FFF2-40B4-BE49-F238E27FC236}">
                  <a16:creationId xmlns:a16="http://schemas.microsoft.com/office/drawing/2014/main" id="{39D4CB94-F7FD-1962-5356-3082CBBF6C64}"/>
                </a:ext>
              </a:extLst>
            </p:cNvPr>
            <p:cNvSpPr/>
            <p:nvPr/>
          </p:nvSpPr>
          <p:spPr>
            <a:xfrm>
              <a:off x="6838409" y="3272234"/>
              <a:ext cx="81558" cy="68721"/>
            </a:xfrm>
            <a:custGeom>
              <a:avLst/>
              <a:gdLst/>
              <a:ahLst/>
              <a:cxnLst/>
              <a:rect l="l" t="t" r="r" b="b"/>
              <a:pathLst>
                <a:path w="953" h="803" extrusionOk="0">
                  <a:moveTo>
                    <a:pt x="26" y="1"/>
                  </a:moveTo>
                  <a:lnTo>
                    <a:pt x="1" y="51"/>
                  </a:lnTo>
                  <a:cubicBezTo>
                    <a:pt x="101" y="527"/>
                    <a:pt x="377" y="753"/>
                    <a:pt x="903" y="803"/>
                  </a:cubicBezTo>
                  <a:lnTo>
                    <a:pt x="953" y="778"/>
                  </a:lnTo>
                  <a:lnTo>
                    <a:pt x="928" y="728"/>
                  </a:lnTo>
                  <a:cubicBezTo>
                    <a:pt x="427" y="702"/>
                    <a:pt x="151" y="477"/>
                    <a:pt x="76" y="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598;p36">
            <a:extLst>
              <a:ext uri="{FF2B5EF4-FFF2-40B4-BE49-F238E27FC236}">
                <a16:creationId xmlns:a16="http://schemas.microsoft.com/office/drawing/2014/main" id="{D6612BE1-765B-FFD9-EB5C-99D9372B7263}"/>
              </a:ext>
            </a:extLst>
          </p:cNvPr>
          <p:cNvSpPr txBox="1">
            <a:spLocks/>
          </p:cNvSpPr>
          <p:nvPr/>
        </p:nvSpPr>
        <p:spPr>
          <a:xfrm>
            <a:off x="252214" y="1481429"/>
            <a:ext cx="2402118" cy="26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rtl="1">
              <a:lnSpc>
                <a:spcPct val="150000"/>
              </a:lnSpc>
            </a:pPr>
            <a:endParaRPr lang="ar-EG" sz="1600" b="1" dirty="0">
              <a:solidFill>
                <a:srgbClr val="333333"/>
              </a:solidFill>
              <a:latin typeface="Courier New" panose="02070309020205020404" pitchFamily="49" charset="0"/>
              <a:ea typeface="Droid Arabic Naskh Bold"/>
              <a:cs typeface="+mj-cs"/>
              <a:sym typeface="Droid Arabic Naskh Bold"/>
              <a:rtl/>
            </a:endParaRPr>
          </a:p>
        </p:txBody>
      </p:sp>
      <p:sp>
        <p:nvSpPr>
          <p:cNvPr id="42" name="Subtitle 41">
            <a:extLst>
              <a:ext uri="{FF2B5EF4-FFF2-40B4-BE49-F238E27FC236}">
                <a16:creationId xmlns:a16="http://schemas.microsoft.com/office/drawing/2014/main" id="{C4150C8B-DAC9-3EBD-589E-3CFD5E61A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3490" y="1978624"/>
            <a:ext cx="4611600" cy="2630100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unnecessary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</a:t>
            </a:r>
          </a:p>
        </p:txBody>
      </p:sp>
      <p:sp>
        <p:nvSpPr>
          <p:cNvPr id="2" name="Freeform 3">
            <a:extLst>
              <a:ext uri="{FF2B5EF4-FFF2-40B4-BE49-F238E27FC236}">
                <a16:creationId xmlns:a16="http://schemas.microsoft.com/office/drawing/2014/main" id="{B8910FE6-106C-F4C9-8DA6-7BB3130C23D6}"/>
              </a:ext>
            </a:extLst>
          </p:cNvPr>
          <p:cNvSpPr/>
          <p:nvPr/>
        </p:nvSpPr>
        <p:spPr>
          <a:xfrm>
            <a:off x="3309378" y="381540"/>
            <a:ext cx="4148051" cy="3953623"/>
          </a:xfrm>
          <a:custGeom>
            <a:avLst/>
            <a:gdLst/>
            <a:ahLst/>
            <a:cxnLst/>
            <a:rect l="l" t="t" r="r" b="b"/>
            <a:pathLst>
              <a:path w="11128590" h="3953623">
                <a:moveTo>
                  <a:pt x="0" y="0"/>
                </a:moveTo>
                <a:lnTo>
                  <a:pt x="11128590" y="0"/>
                </a:lnTo>
                <a:lnTo>
                  <a:pt x="11128590" y="3953623"/>
                </a:lnTo>
                <a:lnTo>
                  <a:pt x="0" y="39536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45" r="-19306"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55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41B65-4329-8CA6-E756-5A4C2FD51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472" y="445025"/>
            <a:ext cx="1994053" cy="572700"/>
          </a:xfrm>
        </p:spPr>
        <p:txBody>
          <a:bodyPr/>
          <a:lstStyle/>
          <a:p>
            <a:r>
              <a:rPr lang="en-US" dirty="0"/>
              <a:t>Remove out </a:t>
            </a:r>
            <a:r>
              <a:rPr lang="en-US" dirty="0" err="1"/>
              <a:t>liers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38740-7E08-7500-EC6C-8ED224BFF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B42EC8FA-A218-5247-E68C-235E0CE8E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069" y="304483"/>
            <a:ext cx="5811061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13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D1F9-ABB3-60E5-353A-AD730E28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06A85-2659-2F62-494D-EE83585073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4A92AD7-82D3-53E4-9097-71BD573A8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23" y="1244906"/>
            <a:ext cx="6868484" cy="206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31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600;p36">
            <a:extLst>
              <a:ext uri="{FF2B5EF4-FFF2-40B4-BE49-F238E27FC236}">
                <a16:creationId xmlns:a16="http://schemas.microsoft.com/office/drawing/2014/main" id="{3258B201-DD61-D5C7-E99C-2A83D4DD38F7}"/>
              </a:ext>
            </a:extLst>
          </p:cNvPr>
          <p:cNvGrpSpPr/>
          <p:nvPr/>
        </p:nvGrpSpPr>
        <p:grpSpPr>
          <a:xfrm>
            <a:off x="587829" y="0"/>
            <a:ext cx="9225642" cy="4865914"/>
            <a:chOff x="5705925" y="1464088"/>
            <a:chExt cx="3200273" cy="2655462"/>
          </a:xfrm>
        </p:grpSpPr>
        <p:sp>
          <p:nvSpPr>
            <p:cNvPr id="5" name="Google Shape;1601;p36">
              <a:extLst>
                <a:ext uri="{FF2B5EF4-FFF2-40B4-BE49-F238E27FC236}">
                  <a16:creationId xmlns:a16="http://schemas.microsoft.com/office/drawing/2014/main" id="{A1636599-86A8-C3C0-CEB1-356EE000C24B}"/>
                </a:ext>
              </a:extLst>
            </p:cNvPr>
            <p:cNvSpPr/>
            <p:nvPr/>
          </p:nvSpPr>
          <p:spPr>
            <a:xfrm>
              <a:off x="5748801" y="2686691"/>
              <a:ext cx="3032955" cy="870948"/>
            </a:xfrm>
            <a:custGeom>
              <a:avLst/>
              <a:gdLst/>
              <a:ahLst/>
              <a:cxnLst/>
              <a:rect l="l" t="t" r="r" b="b"/>
              <a:pathLst>
                <a:path w="35440" h="10177" extrusionOk="0">
                  <a:moveTo>
                    <a:pt x="22131" y="1"/>
                  </a:moveTo>
                  <a:lnTo>
                    <a:pt x="16968" y="6266"/>
                  </a:lnTo>
                  <a:lnTo>
                    <a:pt x="13159" y="3810"/>
                  </a:lnTo>
                  <a:lnTo>
                    <a:pt x="7570" y="9349"/>
                  </a:lnTo>
                  <a:lnTo>
                    <a:pt x="3610" y="7194"/>
                  </a:lnTo>
                  <a:lnTo>
                    <a:pt x="1" y="9775"/>
                  </a:lnTo>
                  <a:lnTo>
                    <a:pt x="276" y="10176"/>
                  </a:lnTo>
                  <a:lnTo>
                    <a:pt x="3660" y="7795"/>
                  </a:lnTo>
                  <a:lnTo>
                    <a:pt x="7645" y="9976"/>
                  </a:lnTo>
                  <a:lnTo>
                    <a:pt x="13209" y="4462"/>
                  </a:lnTo>
                  <a:lnTo>
                    <a:pt x="17068" y="6918"/>
                  </a:lnTo>
                  <a:lnTo>
                    <a:pt x="22131" y="778"/>
                  </a:lnTo>
                  <a:lnTo>
                    <a:pt x="27018" y="6316"/>
                  </a:lnTo>
                  <a:lnTo>
                    <a:pt x="30402" y="4136"/>
                  </a:lnTo>
                  <a:lnTo>
                    <a:pt x="35064" y="9374"/>
                  </a:lnTo>
                  <a:lnTo>
                    <a:pt x="35439" y="9023"/>
                  </a:lnTo>
                  <a:lnTo>
                    <a:pt x="30477" y="3459"/>
                  </a:lnTo>
                  <a:lnTo>
                    <a:pt x="27119" y="5640"/>
                  </a:lnTo>
                  <a:lnTo>
                    <a:pt x="221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02;p36">
              <a:extLst>
                <a:ext uri="{FF2B5EF4-FFF2-40B4-BE49-F238E27FC236}">
                  <a16:creationId xmlns:a16="http://schemas.microsoft.com/office/drawing/2014/main" id="{BE6CDF00-1A18-4DC1-E5BC-8661E90E39F6}"/>
                </a:ext>
              </a:extLst>
            </p:cNvPr>
            <p:cNvSpPr/>
            <p:nvPr/>
          </p:nvSpPr>
          <p:spPr>
            <a:xfrm>
              <a:off x="8702348" y="3383745"/>
              <a:ext cx="126573" cy="124519"/>
            </a:xfrm>
            <a:custGeom>
              <a:avLst/>
              <a:gdLst/>
              <a:ahLst/>
              <a:cxnLst/>
              <a:rect l="l" t="t" r="r" b="b"/>
              <a:pathLst>
                <a:path w="1479" h="1455" extrusionOk="0">
                  <a:moveTo>
                    <a:pt x="727" y="1"/>
                  </a:moveTo>
                  <a:cubicBezTo>
                    <a:pt x="326" y="1"/>
                    <a:pt x="0" y="327"/>
                    <a:pt x="0" y="728"/>
                  </a:cubicBezTo>
                  <a:cubicBezTo>
                    <a:pt x="0" y="1129"/>
                    <a:pt x="326" y="1455"/>
                    <a:pt x="727" y="1455"/>
                  </a:cubicBezTo>
                  <a:cubicBezTo>
                    <a:pt x="1153" y="1455"/>
                    <a:pt x="1479" y="1129"/>
                    <a:pt x="1479" y="728"/>
                  </a:cubicBezTo>
                  <a:cubicBezTo>
                    <a:pt x="1479" y="327"/>
                    <a:pt x="1153" y="1"/>
                    <a:pt x="7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03;p36">
              <a:extLst>
                <a:ext uri="{FF2B5EF4-FFF2-40B4-BE49-F238E27FC236}">
                  <a16:creationId xmlns:a16="http://schemas.microsoft.com/office/drawing/2014/main" id="{CCFEE6C8-E3F7-CDA8-A2C6-B01BFC630776}"/>
                </a:ext>
              </a:extLst>
            </p:cNvPr>
            <p:cNvSpPr/>
            <p:nvPr/>
          </p:nvSpPr>
          <p:spPr>
            <a:xfrm>
              <a:off x="8003071" y="3134962"/>
              <a:ext cx="124519" cy="126658"/>
            </a:xfrm>
            <a:custGeom>
              <a:avLst/>
              <a:gdLst/>
              <a:ahLst/>
              <a:cxnLst/>
              <a:rect l="l" t="t" r="r" b="b"/>
              <a:pathLst>
                <a:path w="1455" h="1480" extrusionOk="0">
                  <a:moveTo>
                    <a:pt x="728" y="1"/>
                  </a:moveTo>
                  <a:cubicBezTo>
                    <a:pt x="326" y="1"/>
                    <a:pt x="1" y="327"/>
                    <a:pt x="1" y="753"/>
                  </a:cubicBezTo>
                  <a:cubicBezTo>
                    <a:pt x="1" y="1154"/>
                    <a:pt x="326" y="1479"/>
                    <a:pt x="728" y="1479"/>
                  </a:cubicBezTo>
                  <a:cubicBezTo>
                    <a:pt x="1129" y="1479"/>
                    <a:pt x="1454" y="1154"/>
                    <a:pt x="1454" y="753"/>
                  </a:cubicBezTo>
                  <a:cubicBezTo>
                    <a:pt x="1454" y="327"/>
                    <a:pt x="1129" y="1"/>
                    <a:pt x="728" y="1"/>
                  </a:cubicBezTo>
                  <a:close/>
                </a:path>
              </a:pathLst>
            </a:custGeom>
            <a:solidFill>
              <a:srgbClr val="F8C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04;p36">
              <a:extLst>
                <a:ext uri="{FF2B5EF4-FFF2-40B4-BE49-F238E27FC236}">
                  <a16:creationId xmlns:a16="http://schemas.microsoft.com/office/drawing/2014/main" id="{22D70B6B-5A2D-06B2-2049-79BEBA987E5D}"/>
                </a:ext>
              </a:extLst>
            </p:cNvPr>
            <p:cNvSpPr/>
            <p:nvPr/>
          </p:nvSpPr>
          <p:spPr>
            <a:xfrm>
              <a:off x="8286171" y="2937614"/>
              <a:ext cx="126658" cy="124519"/>
            </a:xfrm>
            <a:custGeom>
              <a:avLst/>
              <a:gdLst/>
              <a:ahLst/>
              <a:cxnLst/>
              <a:rect l="l" t="t" r="r" b="b"/>
              <a:pathLst>
                <a:path w="1480" h="1455" extrusionOk="0">
                  <a:moveTo>
                    <a:pt x="753" y="1"/>
                  </a:moveTo>
                  <a:cubicBezTo>
                    <a:pt x="327" y="1"/>
                    <a:pt x="1" y="327"/>
                    <a:pt x="1" y="728"/>
                  </a:cubicBezTo>
                  <a:cubicBezTo>
                    <a:pt x="1" y="1129"/>
                    <a:pt x="327" y="1455"/>
                    <a:pt x="753" y="1455"/>
                  </a:cubicBezTo>
                  <a:cubicBezTo>
                    <a:pt x="1154" y="1455"/>
                    <a:pt x="1480" y="1129"/>
                    <a:pt x="1480" y="728"/>
                  </a:cubicBezTo>
                  <a:cubicBezTo>
                    <a:pt x="1480" y="327"/>
                    <a:pt x="1154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05;p36">
              <a:extLst>
                <a:ext uri="{FF2B5EF4-FFF2-40B4-BE49-F238E27FC236}">
                  <a16:creationId xmlns:a16="http://schemas.microsoft.com/office/drawing/2014/main" id="{E1CF089C-BBF7-279D-ED01-56F166B3C5FA}"/>
                </a:ext>
              </a:extLst>
            </p:cNvPr>
            <p:cNvSpPr/>
            <p:nvPr/>
          </p:nvSpPr>
          <p:spPr>
            <a:xfrm>
              <a:off x="7580561" y="2656653"/>
              <a:ext cx="124433" cy="126658"/>
            </a:xfrm>
            <a:custGeom>
              <a:avLst/>
              <a:gdLst/>
              <a:ahLst/>
              <a:cxnLst/>
              <a:rect l="l" t="t" r="r" b="b"/>
              <a:pathLst>
                <a:path w="1454" h="1480" extrusionOk="0">
                  <a:moveTo>
                    <a:pt x="727" y="1"/>
                  </a:moveTo>
                  <a:cubicBezTo>
                    <a:pt x="326" y="1"/>
                    <a:pt x="0" y="327"/>
                    <a:pt x="0" y="728"/>
                  </a:cubicBezTo>
                  <a:cubicBezTo>
                    <a:pt x="0" y="1129"/>
                    <a:pt x="326" y="1479"/>
                    <a:pt x="727" y="1479"/>
                  </a:cubicBezTo>
                  <a:cubicBezTo>
                    <a:pt x="1128" y="1479"/>
                    <a:pt x="1454" y="1129"/>
                    <a:pt x="1454" y="728"/>
                  </a:cubicBezTo>
                  <a:cubicBezTo>
                    <a:pt x="1454" y="327"/>
                    <a:pt x="1128" y="1"/>
                    <a:pt x="727" y="1"/>
                  </a:cubicBezTo>
                  <a:close/>
                </a:path>
              </a:pathLst>
            </a:custGeom>
            <a:solidFill>
              <a:srgbClr val="F8C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06;p36">
              <a:extLst>
                <a:ext uri="{FF2B5EF4-FFF2-40B4-BE49-F238E27FC236}">
                  <a16:creationId xmlns:a16="http://schemas.microsoft.com/office/drawing/2014/main" id="{975916C9-DE43-6D29-C46E-9800EA823C8F}"/>
                </a:ext>
              </a:extLst>
            </p:cNvPr>
            <p:cNvSpPr/>
            <p:nvPr/>
          </p:nvSpPr>
          <p:spPr>
            <a:xfrm>
              <a:off x="7157966" y="3169280"/>
              <a:ext cx="126658" cy="126658"/>
            </a:xfrm>
            <a:custGeom>
              <a:avLst/>
              <a:gdLst/>
              <a:ahLst/>
              <a:cxnLst/>
              <a:rect l="l" t="t" r="r" b="b"/>
              <a:pathLst>
                <a:path w="1480" h="1480" extrusionOk="0">
                  <a:moveTo>
                    <a:pt x="753" y="1"/>
                  </a:moveTo>
                  <a:cubicBezTo>
                    <a:pt x="352" y="1"/>
                    <a:pt x="1" y="352"/>
                    <a:pt x="1" y="753"/>
                  </a:cubicBezTo>
                  <a:cubicBezTo>
                    <a:pt x="1" y="1154"/>
                    <a:pt x="352" y="1479"/>
                    <a:pt x="753" y="1479"/>
                  </a:cubicBezTo>
                  <a:cubicBezTo>
                    <a:pt x="1154" y="1479"/>
                    <a:pt x="1480" y="1154"/>
                    <a:pt x="1480" y="753"/>
                  </a:cubicBezTo>
                  <a:cubicBezTo>
                    <a:pt x="1480" y="352"/>
                    <a:pt x="1154" y="1"/>
                    <a:pt x="753" y="1"/>
                  </a:cubicBezTo>
                  <a:close/>
                </a:path>
              </a:pathLst>
            </a:custGeom>
            <a:solidFill>
              <a:srgbClr val="F8C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07;p36">
              <a:extLst>
                <a:ext uri="{FF2B5EF4-FFF2-40B4-BE49-F238E27FC236}">
                  <a16:creationId xmlns:a16="http://schemas.microsoft.com/office/drawing/2014/main" id="{02F47444-A8DA-D412-7742-DAC65F111582}"/>
                </a:ext>
              </a:extLst>
            </p:cNvPr>
            <p:cNvSpPr/>
            <p:nvPr/>
          </p:nvSpPr>
          <p:spPr>
            <a:xfrm>
              <a:off x="6819153" y="2999831"/>
              <a:ext cx="126573" cy="126658"/>
            </a:xfrm>
            <a:custGeom>
              <a:avLst/>
              <a:gdLst/>
              <a:ahLst/>
              <a:cxnLst/>
              <a:rect l="l" t="t" r="r" b="b"/>
              <a:pathLst>
                <a:path w="1479" h="1480" extrusionOk="0">
                  <a:moveTo>
                    <a:pt x="727" y="1"/>
                  </a:moveTo>
                  <a:cubicBezTo>
                    <a:pt x="326" y="1"/>
                    <a:pt x="0" y="327"/>
                    <a:pt x="0" y="728"/>
                  </a:cubicBezTo>
                  <a:cubicBezTo>
                    <a:pt x="0" y="1154"/>
                    <a:pt x="326" y="1479"/>
                    <a:pt x="727" y="1479"/>
                  </a:cubicBezTo>
                  <a:cubicBezTo>
                    <a:pt x="1153" y="1479"/>
                    <a:pt x="1479" y="1154"/>
                    <a:pt x="1479" y="728"/>
                  </a:cubicBezTo>
                  <a:cubicBezTo>
                    <a:pt x="1479" y="327"/>
                    <a:pt x="1153" y="1"/>
                    <a:pt x="727" y="1"/>
                  </a:cubicBezTo>
                  <a:close/>
                </a:path>
              </a:pathLst>
            </a:custGeom>
            <a:solidFill>
              <a:srgbClr val="F8C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08;p36">
              <a:extLst>
                <a:ext uri="{FF2B5EF4-FFF2-40B4-BE49-F238E27FC236}">
                  <a16:creationId xmlns:a16="http://schemas.microsoft.com/office/drawing/2014/main" id="{23ED5905-D459-2D83-FCD9-56B8D09603F6}"/>
                </a:ext>
              </a:extLst>
            </p:cNvPr>
            <p:cNvSpPr/>
            <p:nvPr/>
          </p:nvSpPr>
          <p:spPr>
            <a:xfrm>
              <a:off x="6351543" y="3445962"/>
              <a:ext cx="126658" cy="126658"/>
            </a:xfrm>
            <a:custGeom>
              <a:avLst/>
              <a:gdLst/>
              <a:ahLst/>
              <a:cxnLst/>
              <a:rect l="l" t="t" r="r" b="b"/>
              <a:pathLst>
                <a:path w="1480" h="1480" extrusionOk="0">
                  <a:moveTo>
                    <a:pt x="752" y="1"/>
                  </a:moveTo>
                  <a:cubicBezTo>
                    <a:pt x="351" y="1"/>
                    <a:pt x="0" y="327"/>
                    <a:pt x="0" y="728"/>
                  </a:cubicBezTo>
                  <a:cubicBezTo>
                    <a:pt x="0" y="1154"/>
                    <a:pt x="351" y="1480"/>
                    <a:pt x="752" y="1480"/>
                  </a:cubicBezTo>
                  <a:cubicBezTo>
                    <a:pt x="1153" y="1480"/>
                    <a:pt x="1479" y="1154"/>
                    <a:pt x="1479" y="728"/>
                  </a:cubicBezTo>
                  <a:cubicBezTo>
                    <a:pt x="1479" y="327"/>
                    <a:pt x="1153" y="1"/>
                    <a:pt x="752" y="1"/>
                  </a:cubicBezTo>
                  <a:close/>
                </a:path>
              </a:pathLst>
            </a:custGeom>
            <a:solidFill>
              <a:srgbClr val="F8C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09;p36">
              <a:extLst>
                <a:ext uri="{FF2B5EF4-FFF2-40B4-BE49-F238E27FC236}">
                  <a16:creationId xmlns:a16="http://schemas.microsoft.com/office/drawing/2014/main" id="{68C6F3CA-2EDB-36C1-F4F8-3B566F0D280F}"/>
                </a:ext>
              </a:extLst>
            </p:cNvPr>
            <p:cNvSpPr/>
            <p:nvPr/>
          </p:nvSpPr>
          <p:spPr>
            <a:xfrm>
              <a:off x="6019063" y="3261536"/>
              <a:ext cx="124519" cy="126658"/>
            </a:xfrm>
            <a:custGeom>
              <a:avLst/>
              <a:gdLst/>
              <a:ahLst/>
              <a:cxnLst/>
              <a:rect l="l" t="t" r="r" b="b"/>
              <a:pathLst>
                <a:path w="1455" h="1480" extrusionOk="0">
                  <a:moveTo>
                    <a:pt x="727" y="0"/>
                  </a:moveTo>
                  <a:cubicBezTo>
                    <a:pt x="326" y="0"/>
                    <a:pt x="1" y="326"/>
                    <a:pt x="1" y="727"/>
                  </a:cubicBezTo>
                  <a:cubicBezTo>
                    <a:pt x="1" y="1153"/>
                    <a:pt x="326" y="1479"/>
                    <a:pt x="727" y="1479"/>
                  </a:cubicBezTo>
                  <a:cubicBezTo>
                    <a:pt x="1128" y="1479"/>
                    <a:pt x="1454" y="1153"/>
                    <a:pt x="1454" y="727"/>
                  </a:cubicBezTo>
                  <a:cubicBezTo>
                    <a:pt x="1454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10;p36">
              <a:extLst>
                <a:ext uri="{FF2B5EF4-FFF2-40B4-BE49-F238E27FC236}">
                  <a16:creationId xmlns:a16="http://schemas.microsoft.com/office/drawing/2014/main" id="{3E803EC8-FA19-A3B0-B820-78AE6552B54D}"/>
                </a:ext>
              </a:extLst>
            </p:cNvPr>
            <p:cNvSpPr/>
            <p:nvPr/>
          </p:nvSpPr>
          <p:spPr>
            <a:xfrm>
              <a:off x="6319448" y="1464088"/>
              <a:ext cx="2264965" cy="2655462"/>
            </a:xfrm>
            <a:custGeom>
              <a:avLst/>
              <a:gdLst/>
              <a:ahLst/>
              <a:cxnLst/>
              <a:rect l="l" t="t" r="r" b="b"/>
              <a:pathLst>
                <a:path w="17645" h="31029" extrusionOk="0">
                  <a:moveTo>
                    <a:pt x="1755" y="1"/>
                  </a:moveTo>
                  <a:cubicBezTo>
                    <a:pt x="802" y="1"/>
                    <a:pt x="0" y="778"/>
                    <a:pt x="0" y="1755"/>
                  </a:cubicBezTo>
                  <a:lnTo>
                    <a:pt x="0" y="29274"/>
                  </a:lnTo>
                  <a:cubicBezTo>
                    <a:pt x="0" y="30252"/>
                    <a:pt x="802" y="31029"/>
                    <a:pt x="1755" y="31029"/>
                  </a:cubicBezTo>
                  <a:lnTo>
                    <a:pt x="15890" y="31029"/>
                  </a:lnTo>
                  <a:cubicBezTo>
                    <a:pt x="16868" y="31029"/>
                    <a:pt x="17644" y="30252"/>
                    <a:pt x="17644" y="29274"/>
                  </a:cubicBezTo>
                  <a:lnTo>
                    <a:pt x="17644" y="1755"/>
                  </a:lnTo>
                  <a:cubicBezTo>
                    <a:pt x="17644" y="778"/>
                    <a:pt x="16868" y="1"/>
                    <a:pt x="15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11;p36">
              <a:extLst>
                <a:ext uri="{FF2B5EF4-FFF2-40B4-BE49-F238E27FC236}">
                  <a16:creationId xmlns:a16="http://schemas.microsoft.com/office/drawing/2014/main" id="{FE110BA8-8280-2026-96C5-C6F7DE4E520E}"/>
                </a:ext>
              </a:extLst>
            </p:cNvPr>
            <p:cNvSpPr/>
            <p:nvPr/>
          </p:nvSpPr>
          <p:spPr>
            <a:xfrm>
              <a:off x="6729037" y="1700033"/>
              <a:ext cx="1291317" cy="2061365"/>
            </a:xfrm>
            <a:custGeom>
              <a:avLst/>
              <a:gdLst/>
              <a:ahLst/>
              <a:cxnLst/>
              <a:rect l="l" t="t" r="r" b="b"/>
              <a:pathLst>
                <a:path w="15089" h="24087" extrusionOk="0">
                  <a:moveTo>
                    <a:pt x="0" y="1"/>
                  </a:moveTo>
                  <a:lnTo>
                    <a:pt x="0" y="24086"/>
                  </a:lnTo>
                  <a:lnTo>
                    <a:pt x="15088" y="24086"/>
                  </a:lnTo>
                  <a:lnTo>
                    <a:pt x="150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12;p36">
              <a:extLst>
                <a:ext uri="{FF2B5EF4-FFF2-40B4-BE49-F238E27FC236}">
                  <a16:creationId xmlns:a16="http://schemas.microsoft.com/office/drawing/2014/main" id="{EAD49D8B-AFC3-3CEE-DD69-F7A3589627A9}"/>
                </a:ext>
              </a:extLst>
            </p:cNvPr>
            <p:cNvSpPr/>
            <p:nvPr/>
          </p:nvSpPr>
          <p:spPr>
            <a:xfrm>
              <a:off x="6924246" y="1541367"/>
              <a:ext cx="915877" cy="53659"/>
            </a:xfrm>
            <a:custGeom>
              <a:avLst/>
              <a:gdLst/>
              <a:ahLst/>
              <a:cxnLst/>
              <a:rect l="l" t="t" r="r" b="b"/>
              <a:pathLst>
                <a:path w="10702" h="627" extrusionOk="0">
                  <a:moveTo>
                    <a:pt x="301" y="0"/>
                  </a:moveTo>
                  <a:cubicBezTo>
                    <a:pt x="150" y="0"/>
                    <a:pt x="0" y="150"/>
                    <a:pt x="0" y="301"/>
                  </a:cubicBezTo>
                  <a:cubicBezTo>
                    <a:pt x="0" y="476"/>
                    <a:pt x="150" y="627"/>
                    <a:pt x="301" y="627"/>
                  </a:cubicBezTo>
                  <a:lnTo>
                    <a:pt x="10401" y="627"/>
                  </a:lnTo>
                  <a:cubicBezTo>
                    <a:pt x="10552" y="627"/>
                    <a:pt x="10702" y="476"/>
                    <a:pt x="10702" y="301"/>
                  </a:cubicBezTo>
                  <a:cubicBezTo>
                    <a:pt x="10702" y="150"/>
                    <a:pt x="10552" y="0"/>
                    <a:pt x="10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13;p36">
              <a:extLst>
                <a:ext uri="{FF2B5EF4-FFF2-40B4-BE49-F238E27FC236}">
                  <a16:creationId xmlns:a16="http://schemas.microsoft.com/office/drawing/2014/main" id="{01362704-6C59-9337-D499-63A610440914}"/>
                </a:ext>
              </a:extLst>
            </p:cNvPr>
            <p:cNvSpPr/>
            <p:nvPr/>
          </p:nvSpPr>
          <p:spPr>
            <a:xfrm>
              <a:off x="8251853" y="2144025"/>
              <a:ext cx="148139" cy="145914"/>
            </a:xfrm>
            <a:custGeom>
              <a:avLst/>
              <a:gdLst/>
              <a:ahLst/>
              <a:cxnLst/>
              <a:rect l="l" t="t" r="r" b="b"/>
              <a:pathLst>
                <a:path w="1731" h="1705" extrusionOk="0">
                  <a:moveTo>
                    <a:pt x="302" y="1"/>
                  </a:moveTo>
                  <a:lnTo>
                    <a:pt x="1" y="301"/>
                  </a:lnTo>
                  <a:lnTo>
                    <a:pt x="1430" y="1705"/>
                  </a:lnTo>
                  <a:lnTo>
                    <a:pt x="1730" y="140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14;p36">
              <a:extLst>
                <a:ext uri="{FF2B5EF4-FFF2-40B4-BE49-F238E27FC236}">
                  <a16:creationId xmlns:a16="http://schemas.microsoft.com/office/drawing/2014/main" id="{B29B10BC-CAEE-0770-C3AB-060EEFA6F6B9}"/>
                </a:ext>
              </a:extLst>
            </p:cNvPr>
            <p:cNvSpPr/>
            <p:nvPr/>
          </p:nvSpPr>
          <p:spPr>
            <a:xfrm>
              <a:off x="8254078" y="2144025"/>
              <a:ext cx="143774" cy="145914"/>
            </a:xfrm>
            <a:custGeom>
              <a:avLst/>
              <a:gdLst/>
              <a:ahLst/>
              <a:cxnLst/>
              <a:rect l="l" t="t" r="r" b="b"/>
              <a:pathLst>
                <a:path w="1680" h="1705" extrusionOk="0">
                  <a:moveTo>
                    <a:pt x="1404" y="1"/>
                  </a:moveTo>
                  <a:lnTo>
                    <a:pt x="0" y="1404"/>
                  </a:lnTo>
                  <a:lnTo>
                    <a:pt x="276" y="1705"/>
                  </a:lnTo>
                  <a:lnTo>
                    <a:pt x="1679" y="30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15;p36">
              <a:extLst>
                <a:ext uri="{FF2B5EF4-FFF2-40B4-BE49-F238E27FC236}">
                  <a16:creationId xmlns:a16="http://schemas.microsoft.com/office/drawing/2014/main" id="{96B5EBA3-2D78-6EA7-3A21-F4D3F0349C42}"/>
                </a:ext>
              </a:extLst>
            </p:cNvPr>
            <p:cNvSpPr/>
            <p:nvPr/>
          </p:nvSpPr>
          <p:spPr>
            <a:xfrm>
              <a:off x="8284031" y="1899521"/>
              <a:ext cx="622167" cy="92341"/>
            </a:xfrm>
            <a:custGeom>
              <a:avLst/>
              <a:gdLst/>
              <a:ahLst/>
              <a:cxnLst/>
              <a:rect l="l" t="t" r="r" b="b"/>
              <a:pathLst>
                <a:path w="7270" h="1079" extrusionOk="0">
                  <a:moveTo>
                    <a:pt x="7094" y="1"/>
                  </a:moveTo>
                  <a:lnTo>
                    <a:pt x="6542" y="652"/>
                  </a:lnTo>
                  <a:cubicBezTo>
                    <a:pt x="6442" y="752"/>
                    <a:pt x="6317" y="803"/>
                    <a:pt x="6166" y="803"/>
                  </a:cubicBezTo>
                  <a:cubicBezTo>
                    <a:pt x="6041" y="803"/>
                    <a:pt x="5891" y="752"/>
                    <a:pt x="5815" y="627"/>
                  </a:cubicBezTo>
                  <a:lnTo>
                    <a:pt x="5565" y="326"/>
                  </a:lnTo>
                  <a:cubicBezTo>
                    <a:pt x="5440" y="176"/>
                    <a:pt x="5239" y="101"/>
                    <a:pt x="5064" y="76"/>
                  </a:cubicBezTo>
                  <a:cubicBezTo>
                    <a:pt x="4863" y="76"/>
                    <a:pt x="4688" y="151"/>
                    <a:pt x="4537" y="276"/>
                  </a:cubicBezTo>
                  <a:lnTo>
                    <a:pt x="4086" y="727"/>
                  </a:lnTo>
                  <a:cubicBezTo>
                    <a:pt x="3986" y="803"/>
                    <a:pt x="3861" y="853"/>
                    <a:pt x="3735" y="853"/>
                  </a:cubicBezTo>
                  <a:cubicBezTo>
                    <a:pt x="3585" y="853"/>
                    <a:pt x="3485" y="803"/>
                    <a:pt x="3384" y="702"/>
                  </a:cubicBezTo>
                  <a:lnTo>
                    <a:pt x="2983" y="276"/>
                  </a:lnTo>
                  <a:cubicBezTo>
                    <a:pt x="2858" y="126"/>
                    <a:pt x="2683" y="51"/>
                    <a:pt x="2482" y="51"/>
                  </a:cubicBezTo>
                  <a:cubicBezTo>
                    <a:pt x="2459" y="47"/>
                    <a:pt x="2437" y="46"/>
                    <a:pt x="2414" y="46"/>
                  </a:cubicBezTo>
                  <a:cubicBezTo>
                    <a:pt x="2262" y="46"/>
                    <a:pt x="2112" y="117"/>
                    <a:pt x="1981" y="226"/>
                  </a:cubicBezTo>
                  <a:lnTo>
                    <a:pt x="1455" y="727"/>
                  </a:lnTo>
                  <a:cubicBezTo>
                    <a:pt x="1370" y="812"/>
                    <a:pt x="1250" y="856"/>
                    <a:pt x="1129" y="856"/>
                  </a:cubicBezTo>
                  <a:cubicBezTo>
                    <a:pt x="999" y="856"/>
                    <a:pt x="868" y="806"/>
                    <a:pt x="778" y="702"/>
                  </a:cubicBezTo>
                  <a:lnTo>
                    <a:pt x="151" y="51"/>
                  </a:lnTo>
                  <a:lnTo>
                    <a:pt x="1" y="201"/>
                  </a:lnTo>
                  <a:lnTo>
                    <a:pt x="627" y="853"/>
                  </a:lnTo>
                  <a:cubicBezTo>
                    <a:pt x="756" y="994"/>
                    <a:pt x="937" y="1063"/>
                    <a:pt x="1120" y="1063"/>
                  </a:cubicBezTo>
                  <a:cubicBezTo>
                    <a:pt x="1294" y="1063"/>
                    <a:pt x="1470" y="1000"/>
                    <a:pt x="1605" y="878"/>
                  </a:cubicBezTo>
                  <a:lnTo>
                    <a:pt x="2131" y="376"/>
                  </a:lnTo>
                  <a:cubicBezTo>
                    <a:pt x="2231" y="301"/>
                    <a:pt x="2357" y="251"/>
                    <a:pt x="2482" y="251"/>
                  </a:cubicBezTo>
                  <a:cubicBezTo>
                    <a:pt x="2607" y="251"/>
                    <a:pt x="2733" y="326"/>
                    <a:pt x="2833" y="402"/>
                  </a:cubicBezTo>
                  <a:lnTo>
                    <a:pt x="3234" y="853"/>
                  </a:lnTo>
                  <a:cubicBezTo>
                    <a:pt x="3359" y="978"/>
                    <a:pt x="3535" y="1053"/>
                    <a:pt x="3710" y="1078"/>
                  </a:cubicBezTo>
                  <a:cubicBezTo>
                    <a:pt x="3911" y="1078"/>
                    <a:pt x="4086" y="1003"/>
                    <a:pt x="4211" y="878"/>
                  </a:cubicBezTo>
                  <a:lnTo>
                    <a:pt x="4688" y="427"/>
                  </a:lnTo>
                  <a:cubicBezTo>
                    <a:pt x="4788" y="326"/>
                    <a:pt x="4913" y="301"/>
                    <a:pt x="5039" y="301"/>
                  </a:cubicBezTo>
                  <a:cubicBezTo>
                    <a:pt x="5189" y="301"/>
                    <a:pt x="5314" y="376"/>
                    <a:pt x="5389" y="477"/>
                  </a:cubicBezTo>
                  <a:lnTo>
                    <a:pt x="5640" y="777"/>
                  </a:lnTo>
                  <a:cubicBezTo>
                    <a:pt x="5765" y="928"/>
                    <a:pt x="5966" y="1003"/>
                    <a:pt x="6166" y="1028"/>
                  </a:cubicBezTo>
                  <a:cubicBezTo>
                    <a:pt x="6367" y="1028"/>
                    <a:pt x="6567" y="928"/>
                    <a:pt x="6693" y="777"/>
                  </a:cubicBezTo>
                  <a:lnTo>
                    <a:pt x="7269" y="151"/>
                  </a:lnTo>
                  <a:lnTo>
                    <a:pt x="70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16;p36">
              <a:extLst>
                <a:ext uri="{FF2B5EF4-FFF2-40B4-BE49-F238E27FC236}">
                  <a16:creationId xmlns:a16="http://schemas.microsoft.com/office/drawing/2014/main" id="{8568A0B2-C8E0-1B2D-7341-2DA98ADFFC70}"/>
                </a:ext>
              </a:extLst>
            </p:cNvPr>
            <p:cNvSpPr/>
            <p:nvPr/>
          </p:nvSpPr>
          <p:spPr>
            <a:xfrm>
              <a:off x="6924246" y="1886684"/>
              <a:ext cx="368935" cy="238169"/>
            </a:xfrm>
            <a:custGeom>
              <a:avLst/>
              <a:gdLst/>
              <a:ahLst/>
              <a:cxnLst/>
              <a:rect l="l" t="t" r="r" b="b"/>
              <a:pathLst>
                <a:path w="4311" h="2783" extrusionOk="0">
                  <a:moveTo>
                    <a:pt x="0" y="0"/>
                  </a:moveTo>
                  <a:lnTo>
                    <a:pt x="0" y="2782"/>
                  </a:lnTo>
                  <a:lnTo>
                    <a:pt x="4311" y="2782"/>
                  </a:lnTo>
                  <a:lnTo>
                    <a:pt x="4311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17;p36">
              <a:extLst>
                <a:ext uri="{FF2B5EF4-FFF2-40B4-BE49-F238E27FC236}">
                  <a16:creationId xmlns:a16="http://schemas.microsoft.com/office/drawing/2014/main" id="{70457249-0DBC-BACE-1CC7-6A166DCEDDA9}"/>
                </a:ext>
              </a:extLst>
            </p:cNvPr>
            <p:cNvSpPr/>
            <p:nvPr/>
          </p:nvSpPr>
          <p:spPr>
            <a:xfrm>
              <a:off x="6924246" y="2182622"/>
              <a:ext cx="482671" cy="238169"/>
            </a:xfrm>
            <a:custGeom>
              <a:avLst/>
              <a:gdLst/>
              <a:ahLst/>
              <a:cxnLst/>
              <a:rect l="l" t="t" r="r" b="b"/>
              <a:pathLst>
                <a:path w="5640" h="2783" extrusionOk="0">
                  <a:moveTo>
                    <a:pt x="0" y="1"/>
                  </a:moveTo>
                  <a:lnTo>
                    <a:pt x="0" y="2758"/>
                  </a:lnTo>
                  <a:lnTo>
                    <a:pt x="5639" y="2783"/>
                  </a:lnTo>
                  <a:lnTo>
                    <a:pt x="5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18;p36">
              <a:extLst>
                <a:ext uri="{FF2B5EF4-FFF2-40B4-BE49-F238E27FC236}">
                  <a16:creationId xmlns:a16="http://schemas.microsoft.com/office/drawing/2014/main" id="{40AA0230-34C4-0E14-00AE-A242AA4A79B9}"/>
                </a:ext>
              </a:extLst>
            </p:cNvPr>
            <p:cNvSpPr/>
            <p:nvPr/>
          </p:nvSpPr>
          <p:spPr>
            <a:xfrm>
              <a:off x="6922107" y="2472226"/>
              <a:ext cx="1340611" cy="240309"/>
            </a:xfrm>
            <a:custGeom>
              <a:avLst/>
              <a:gdLst/>
              <a:ahLst/>
              <a:cxnLst/>
              <a:rect l="l" t="t" r="r" b="b"/>
              <a:pathLst>
                <a:path w="15665" h="2808" extrusionOk="0">
                  <a:moveTo>
                    <a:pt x="25" y="0"/>
                  </a:moveTo>
                  <a:lnTo>
                    <a:pt x="0" y="2757"/>
                  </a:lnTo>
                  <a:lnTo>
                    <a:pt x="15664" y="2807"/>
                  </a:lnTo>
                  <a:lnTo>
                    <a:pt x="15664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19;p36">
              <a:extLst>
                <a:ext uri="{FF2B5EF4-FFF2-40B4-BE49-F238E27FC236}">
                  <a16:creationId xmlns:a16="http://schemas.microsoft.com/office/drawing/2014/main" id="{2719EE5F-3595-291F-2C4E-366AB511FCC0}"/>
                </a:ext>
              </a:extLst>
            </p:cNvPr>
            <p:cNvSpPr/>
            <p:nvPr/>
          </p:nvSpPr>
          <p:spPr>
            <a:xfrm>
              <a:off x="6922107" y="2774668"/>
              <a:ext cx="763630" cy="238169"/>
            </a:xfrm>
            <a:custGeom>
              <a:avLst/>
              <a:gdLst/>
              <a:ahLst/>
              <a:cxnLst/>
              <a:rect l="l" t="t" r="r" b="b"/>
              <a:pathLst>
                <a:path w="8923" h="2783" extrusionOk="0">
                  <a:moveTo>
                    <a:pt x="0" y="0"/>
                  </a:moveTo>
                  <a:lnTo>
                    <a:pt x="0" y="2757"/>
                  </a:lnTo>
                  <a:lnTo>
                    <a:pt x="8922" y="2782"/>
                  </a:lnTo>
                  <a:lnTo>
                    <a:pt x="8922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20;p36">
              <a:extLst>
                <a:ext uri="{FF2B5EF4-FFF2-40B4-BE49-F238E27FC236}">
                  <a16:creationId xmlns:a16="http://schemas.microsoft.com/office/drawing/2014/main" id="{2DA1DCDC-5723-6536-9C62-126B29C26524}"/>
                </a:ext>
              </a:extLst>
            </p:cNvPr>
            <p:cNvSpPr/>
            <p:nvPr/>
          </p:nvSpPr>
          <p:spPr>
            <a:xfrm>
              <a:off x="6922107" y="3070606"/>
              <a:ext cx="918017" cy="240309"/>
            </a:xfrm>
            <a:custGeom>
              <a:avLst/>
              <a:gdLst/>
              <a:ahLst/>
              <a:cxnLst/>
              <a:rect l="l" t="t" r="r" b="b"/>
              <a:pathLst>
                <a:path w="10727" h="2808" extrusionOk="0">
                  <a:moveTo>
                    <a:pt x="0" y="1"/>
                  </a:moveTo>
                  <a:lnTo>
                    <a:pt x="0" y="2783"/>
                  </a:lnTo>
                  <a:lnTo>
                    <a:pt x="10727" y="2808"/>
                  </a:lnTo>
                  <a:lnTo>
                    <a:pt x="10727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21;p36">
              <a:extLst>
                <a:ext uri="{FF2B5EF4-FFF2-40B4-BE49-F238E27FC236}">
                  <a16:creationId xmlns:a16="http://schemas.microsoft.com/office/drawing/2014/main" id="{53CC68BF-920C-375D-7768-FAEC68769D12}"/>
                </a:ext>
              </a:extLst>
            </p:cNvPr>
            <p:cNvSpPr/>
            <p:nvPr/>
          </p:nvSpPr>
          <p:spPr>
            <a:xfrm>
              <a:off x="6922107" y="3383745"/>
              <a:ext cx="1662306" cy="240394"/>
            </a:xfrm>
            <a:custGeom>
              <a:avLst/>
              <a:gdLst/>
              <a:ahLst/>
              <a:cxnLst/>
              <a:rect l="l" t="t" r="r" b="b"/>
              <a:pathLst>
                <a:path w="19424" h="2809" extrusionOk="0">
                  <a:moveTo>
                    <a:pt x="0" y="1"/>
                  </a:moveTo>
                  <a:lnTo>
                    <a:pt x="0" y="2783"/>
                  </a:lnTo>
                  <a:lnTo>
                    <a:pt x="19424" y="2808"/>
                  </a:lnTo>
                  <a:lnTo>
                    <a:pt x="19424" y="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22;p36">
              <a:extLst>
                <a:ext uri="{FF2B5EF4-FFF2-40B4-BE49-F238E27FC236}">
                  <a16:creationId xmlns:a16="http://schemas.microsoft.com/office/drawing/2014/main" id="{C5EEC7BB-995E-AE42-73DD-3DB3513175A7}"/>
                </a:ext>
              </a:extLst>
            </p:cNvPr>
            <p:cNvSpPr/>
            <p:nvPr/>
          </p:nvSpPr>
          <p:spPr>
            <a:xfrm>
              <a:off x="6209993" y="1526305"/>
              <a:ext cx="32264" cy="90201"/>
            </a:xfrm>
            <a:custGeom>
              <a:avLst/>
              <a:gdLst/>
              <a:ahLst/>
              <a:cxnLst/>
              <a:rect l="l" t="t" r="r" b="b"/>
              <a:pathLst>
                <a:path w="377" h="1054" extrusionOk="0">
                  <a:moveTo>
                    <a:pt x="0" y="1"/>
                  </a:moveTo>
                  <a:lnTo>
                    <a:pt x="0" y="1053"/>
                  </a:lnTo>
                  <a:lnTo>
                    <a:pt x="376" y="1053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23;p36">
              <a:extLst>
                <a:ext uri="{FF2B5EF4-FFF2-40B4-BE49-F238E27FC236}">
                  <a16:creationId xmlns:a16="http://schemas.microsoft.com/office/drawing/2014/main" id="{35A82D42-3EE1-A025-87B4-BE1E6F04A9D6}"/>
                </a:ext>
              </a:extLst>
            </p:cNvPr>
            <p:cNvSpPr/>
            <p:nvPr/>
          </p:nvSpPr>
          <p:spPr>
            <a:xfrm>
              <a:off x="6209993" y="1659297"/>
              <a:ext cx="32264" cy="90201"/>
            </a:xfrm>
            <a:custGeom>
              <a:avLst/>
              <a:gdLst/>
              <a:ahLst/>
              <a:cxnLst/>
              <a:rect l="l" t="t" r="r" b="b"/>
              <a:pathLst>
                <a:path w="377" h="1054" extrusionOk="0">
                  <a:moveTo>
                    <a:pt x="0" y="1"/>
                  </a:moveTo>
                  <a:lnTo>
                    <a:pt x="0" y="1053"/>
                  </a:lnTo>
                  <a:lnTo>
                    <a:pt x="376" y="1053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24;p36">
              <a:extLst>
                <a:ext uri="{FF2B5EF4-FFF2-40B4-BE49-F238E27FC236}">
                  <a16:creationId xmlns:a16="http://schemas.microsoft.com/office/drawing/2014/main" id="{F56D8E33-3491-C63E-B506-1AFE903EBA84}"/>
                </a:ext>
              </a:extLst>
            </p:cNvPr>
            <p:cNvSpPr/>
            <p:nvPr/>
          </p:nvSpPr>
          <p:spPr>
            <a:xfrm>
              <a:off x="6209993" y="1792289"/>
              <a:ext cx="32264" cy="87976"/>
            </a:xfrm>
            <a:custGeom>
              <a:avLst/>
              <a:gdLst/>
              <a:ahLst/>
              <a:cxnLst/>
              <a:rect l="l" t="t" r="r" b="b"/>
              <a:pathLst>
                <a:path w="377" h="1028" extrusionOk="0">
                  <a:moveTo>
                    <a:pt x="0" y="0"/>
                  </a:moveTo>
                  <a:lnTo>
                    <a:pt x="0" y="1028"/>
                  </a:lnTo>
                  <a:lnTo>
                    <a:pt x="376" y="1028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25;p36">
              <a:extLst>
                <a:ext uri="{FF2B5EF4-FFF2-40B4-BE49-F238E27FC236}">
                  <a16:creationId xmlns:a16="http://schemas.microsoft.com/office/drawing/2014/main" id="{6C8D507A-2558-DFEF-B8A5-04EE40430388}"/>
                </a:ext>
              </a:extLst>
            </p:cNvPr>
            <p:cNvSpPr/>
            <p:nvPr/>
          </p:nvSpPr>
          <p:spPr>
            <a:xfrm>
              <a:off x="6209993" y="1925281"/>
              <a:ext cx="32264" cy="87976"/>
            </a:xfrm>
            <a:custGeom>
              <a:avLst/>
              <a:gdLst/>
              <a:ahLst/>
              <a:cxnLst/>
              <a:rect l="l" t="t" r="r" b="b"/>
              <a:pathLst>
                <a:path w="377" h="1028" extrusionOk="0">
                  <a:moveTo>
                    <a:pt x="0" y="0"/>
                  </a:moveTo>
                  <a:lnTo>
                    <a:pt x="0" y="1028"/>
                  </a:lnTo>
                  <a:lnTo>
                    <a:pt x="376" y="1028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26;p36">
              <a:extLst>
                <a:ext uri="{FF2B5EF4-FFF2-40B4-BE49-F238E27FC236}">
                  <a16:creationId xmlns:a16="http://schemas.microsoft.com/office/drawing/2014/main" id="{9A8B338B-C949-D242-8C26-FB0041FD0AFD}"/>
                </a:ext>
              </a:extLst>
            </p:cNvPr>
            <p:cNvSpPr/>
            <p:nvPr/>
          </p:nvSpPr>
          <p:spPr>
            <a:xfrm>
              <a:off x="6209993" y="2058273"/>
              <a:ext cx="32264" cy="87976"/>
            </a:xfrm>
            <a:custGeom>
              <a:avLst/>
              <a:gdLst/>
              <a:ahLst/>
              <a:cxnLst/>
              <a:rect l="l" t="t" r="r" b="b"/>
              <a:pathLst>
                <a:path w="377" h="1028" extrusionOk="0">
                  <a:moveTo>
                    <a:pt x="0" y="0"/>
                  </a:moveTo>
                  <a:lnTo>
                    <a:pt x="0" y="1028"/>
                  </a:lnTo>
                  <a:lnTo>
                    <a:pt x="376" y="1028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27;p36">
              <a:extLst>
                <a:ext uri="{FF2B5EF4-FFF2-40B4-BE49-F238E27FC236}">
                  <a16:creationId xmlns:a16="http://schemas.microsoft.com/office/drawing/2014/main" id="{700A10A5-7BDA-BC7D-9B7C-C4EDCEB2307B}"/>
                </a:ext>
              </a:extLst>
            </p:cNvPr>
            <p:cNvSpPr/>
            <p:nvPr/>
          </p:nvSpPr>
          <p:spPr>
            <a:xfrm>
              <a:off x="6209993" y="2189126"/>
              <a:ext cx="32264" cy="90116"/>
            </a:xfrm>
            <a:custGeom>
              <a:avLst/>
              <a:gdLst/>
              <a:ahLst/>
              <a:cxnLst/>
              <a:rect l="l" t="t" r="r" b="b"/>
              <a:pathLst>
                <a:path w="377" h="1053" extrusionOk="0">
                  <a:moveTo>
                    <a:pt x="0" y="0"/>
                  </a:moveTo>
                  <a:lnTo>
                    <a:pt x="0" y="1053"/>
                  </a:lnTo>
                  <a:lnTo>
                    <a:pt x="376" y="1053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28;p36">
              <a:extLst>
                <a:ext uri="{FF2B5EF4-FFF2-40B4-BE49-F238E27FC236}">
                  <a16:creationId xmlns:a16="http://schemas.microsoft.com/office/drawing/2014/main" id="{8870F383-7E76-1FDE-4D10-69C25958D839}"/>
                </a:ext>
              </a:extLst>
            </p:cNvPr>
            <p:cNvSpPr/>
            <p:nvPr/>
          </p:nvSpPr>
          <p:spPr>
            <a:xfrm>
              <a:off x="6209993" y="2322033"/>
              <a:ext cx="32264" cy="90201"/>
            </a:xfrm>
            <a:custGeom>
              <a:avLst/>
              <a:gdLst/>
              <a:ahLst/>
              <a:cxnLst/>
              <a:rect l="l" t="t" r="r" b="b"/>
              <a:pathLst>
                <a:path w="377" h="1054" extrusionOk="0">
                  <a:moveTo>
                    <a:pt x="0" y="1"/>
                  </a:moveTo>
                  <a:lnTo>
                    <a:pt x="0" y="1054"/>
                  </a:lnTo>
                  <a:lnTo>
                    <a:pt x="376" y="1054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29;p36">
              <a:extLst>
                <a:ext uri="{FF2B5EF4-FFF2-40B4-BE49-F238E27FC236}">
                  <a16:creationId xmlns:a16="http://schemas.microsoft.com/office/drawing/2014/main" id="{48DBADC5-2C35-6401-3346-64CEB4020542}"/>
                </a:ext>
              </a:extLst>
            </p:cNvPr>
            <p:cNvSpPr/>
            <p:nvPr/>
          </p:nvSpPr>
          <p:spPr>
            <a:xfrm>
              <a:off x="5705925" y="3079249"/>
              <a:ext cx="570647" cy="32264"/>
            </a:xfrm>
            <a:custGeom>
              <a:avLst/>
              <a:gdLst/>
              <a:ahLst/>
              <a:cxnLst/>
              <a:rect l="l" t="t" r="r" b="b"/>
              <a:pathLst>
                <a:path w="6668" h="377" extrusionOk="0">
                  <a:moveTo>
                    <a:pt x="0" y="0"/>
                  </a:moveTo>
                  <a:lnTo>
                    <a:pt x="0" y="376"/>
                  </a:lnTo>
                  <a:lnTo>
                    <a:pt x="6667" y="376"/>
                  </a:lnTo>
                  <a:lnTo>
                    <a:pt x="66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30;p36">
              <a:extLst>
                <a:ext uri="{FF2B5EF4-FFF2-40B4-BE49-F238E27FC236}">
                  <a16:creationId xmlns:a16="http://schemas.microsoft.com/office/drawing/2014/main" id="{11C227D9-5A3B-94C3-42A9-F95FC9439A31}"/>
                </a:ext>
              </a:extLst>
            </p:cNvPr>
            <p:cNvSpPr/>
            <p:nvPr/>
          </p:nvSpPr>
          <p:spPr>
            <a:xfrm>
              <a:off x="5928947" y="2974071"/>
              <a:ext cx="315448" cy="32264"/>
            </a:xfrm>
            <a:custGeom>
              <a:avLst/>
              <a:gdLst/>
              <a:ahLst/>
              <a:cxnLst/>
              <a:rect l="l" t="t" r="r" b="b"/>
              <a:pathLst>
                <a:path w="3686" h="377" extrusionOk="0">
                  <a:moveTo>
                    <a:pt x="1" y="1"/>
                  </a:moveTo>
                  <a:lnTo>
                    <a:pt x="1" y="377"/>
                  </a:lnTo>
                  <a:lnTo>
                    <a:pt x="3685" y="377"/>
                  </a:lnTo>
                  <a:lnTo>
                    <a:pt x="3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35;p36">
              <a:extLst>
                <a:ext uri="{FF2B5EF4-FFF2-40B4-BE49-F238E27FC236}">
                  <a16:creationId xmlns:a16="http://schemas.microsoft.com/office/drawing/2014/main" id="{1A2B546F-8CB2-5C0E-8520-A093CCD6504A}"/>
                </a:ext>
              </a:extLst>
            </p:cNvPr>
            <p:cNvSpPr/>
            <p:nvPr/>
          </p:nvSpPr>
          <p:spPr>
            <a:xfrm>
              <a:off x="6409481" y="3280792"/>
              <a:ext cx="85837" cy="66581"/>
            </a:xfrm>
            <a:custGeom>
              <a:avLst/>
              <a:gdLst/>
              <a:ahLst/>
              <a:cxnLst/>
              <a:rect l="l" t="t" r="r" b="b"/>
              <a:pathLst>
                <a:path w="1003" h="778" extrusionOk="0">
                  <a:moveTo>
                    <a:pt x="952" y="1"/>
                  </a:moveTo>
                  <a:lnTo>
                    <a:pt x="927" y="26"/>
                  </a:lnTo>
                  <a:cubicBezTo>
                    <a:pt x="802" y="602"/>
                    <a:pt x="426" y="703"/>
                    <a:pt x="25" y="703"/>
                  </a:cubicBezTo>
                  <a:lnTo>
                    <a:pt x="0" y="753"/>
                  </a:lnTo>
                  <a:lnTo>
                    <a:pt x="25" y="778"/>
                  </a:lnTo>
                  <a:cubicBezTo>
                    <a:pt x="426" y="778"/>
                    <a:pt x="852" y="678"/>
                    <a:pt x="1003" y="51"/>
                  </a:cubicBezTo>
                  <a:lnTo>
                    <a:pt x="9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36;p36">
              <a:extLst>
                <a:ext uri="{FF2B5EF4-FFF2-40B4-BE49-F238E27FC236}">
                  <a16:creationId xmlns:a16="http://schemas.microsoft.com/office/drawing/2014/main" id="{39D4CB94-F7FD-1962-5356-3082CBBF6C64}"/>
                </a:ext>
              </a:extLst>
            </p:cNvPr>
            <p:cNvSpPr/>
            <p:nvPr/>
          </p:nvSpPr>
          <p:spPr>
            <a:xfrm>
              <a:off x="6838409" y="3272234"/>
              <a:ext cx="81558" cy="68721"/>
            </a:xfrm>
            <a:custGeom>
              <a:avLst/>
              <a:gdLst/>
              <a:ahLst/>
              <a:cxnLst/>
              <a:rect l="l" t="t" r="r" b="b"/>
              <a:pathLst>
                <a:path w="953" h="803" extrusionOk="0">
                  <a:moveTo>
                    <a:pt x="26" y="1"/>
                  </a:moveTo>
                  <a:lnTo>
                    <a:pt x="1" y="51"/>
                  </a:lnTo>
                  <a:cubicBezTo>
                    <a:pt x="101" y="527"/>
                    <a:pt x="377" y="753"/>
                    <a:pt x="903" y="803"/>
                  </a:cubicBezTo>
                  <a:lnTo>
                    <a:pt x="953" y="778"/>
                  </a:lnTo>
                  <a:lnTo>
                    <a:pt x="928" y="728"/>
                  </a:lnTo>
                  <a:cubicBezTo>
                    <a:pt x="427" y="702"/>
                    <a:pt x="151" y="477"/>
                    <a:pt x="76" y="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598;p36">
            <a:extLst>
              <a:ext uri="{FF2B5EF4-FFF2-40B4-BE49-F238E27FC236}">
                <a16:creationId xmlns:a16="http://schemas.microsoft.com/office/drawing/2014/main" id="{D6612BE1-765B-FFD9-EB5C-99D9372B7263}"/>
              </a:ext>
            </a:extLst>
          </p:cNvPr>
          <p:cNvSpPr txBox="1">
            <a:spLocks/>
          </p:cNvSpPr>
          <p:nvPr/>
        </p:nvSpPr>
        <p:spPr>
          <a:xfrm>
            <a:off x="252214" y="1481429"/>
            <a:ext cx="2402118" cy="26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rtl="1">
              <a:lnSpc>
                <a:spcPct val="150000"/>
              </a:lnSpc>
            </a:pPr>
            <a:endParaRPr lang="ar-EG" sz="1600" b="1" dirty="0">
              <a:solidFill>
                <a:srgbClr val="333333"/>
              </a:solidFill>
              <a:latin typeface="Courier New" panose="02070309020205020404" pitchFamily="49" charset="0"/>
              <a:ea typeface="Droid Arabic Naskh Bold"/>
              <a:cs typeface="+mj-cs"/>
              <a:sym typeface="Droid Arabic Naskh Bold"/>
              <a:rtl/>
            </a:endParaRPr>
          </a:p>
        </p:txBody>
      </p:sp>
      <p:sp>
        <p:nvSpPr>
          <p:cNvPr id="42" name="Subtitle 41">
            <a:extLst>
              <a:ext uri="{FF2B5EF4-FFF2-40B4-BE49-F238E27FC236}">
                <a16:creationId xmlns:a16="http://schemas.microsoft.com/office/drawing/2014/main" id="{C4150C8B-DAC9-3EBD-589E-3CFD5E61A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3490" y="1088795"/>
            <a:ext cx="2205077" cy="3519929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type of ship date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Order date 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13488026-9D8C-9914-E5E4-758E50C1513C}"/>
              </a:ext>
            </a:extLst>
          </p:cNvPr>
          <p:cNvSpPr/>
          <p:nvPr/>
        </p:nvSpPr>
        <p:spPr>
          <a:xfrm>
            <a:off x="2121588" y="432349"/>
            <a:ext cx="6875258" cy="4209631"/>
          </a:xfrm>
          <a:custGeom>
            <a:avLst/>
            <a:gdLst/>
            <a:ahLst/>
            <a:cxnLst/>
            <a:rect l="l" t="t" r="r" b="b"/>
            <a:pathLst>
              <a:path w="11301259" h="6032047">
                <a:moveTo>
                  <a:pt x="0" y="0"/>
                </a:moveTo>
                <a:lnTo>
                  <a:pt x="11301259" y="0"/>
                </a:lnTo>
                <a:lnTo>
                  <a:pt x="11301259" y="6032047"/>
                </a:lnTo>
                <a:lnTo>
                  <a:pt x="0" y="60320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4910" b="-191480"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58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1598;p36">
            <a:extLst>
              <a:ext uri="{FF2B5EF4-FFF2-40B4-BE49-F238E27FC236}">
                <a16:creationId xmlns:a16="http://schemas.microsoft.com/office/drawing/2014/main" id="{D6612BE1-765B-FFD9-EB5C-99D9372B7263}"/>
              </a:ext>
            </a:extLst>
          </p:cNvPr>
          <p:cNvSpPr txBox="1">
            <a:spLocks/>
          </p:cNvSpPr>
          <p:nvPr/>
        </p:nvSpPr>
        <p:spPr>
          <a:xfrm>
            <a:off x="252214" y="1481429"/>
            <a:ext cx="2402118" cy="26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rtl="1">
              <a:lnSpc>
                <a:spcPct val="150000"/>
              </a:lnSpc>
            </a:pPr>
            <a:endParaRPr lang="ar-EG" sz="1600" b="1" dirty="0">
              <a:solidFill>
                <a:srgbClr val="333333"/>
              </a:solidFill>
              <a:latin typeface="Courier New" panose="02070309020205020404" pitchFamily="49" charset="0"/>
              <a:ea typeface="Droid Arabic Naskh Bold"/>
              <a:cs typeface="+mj-cs"/>
              <a:sym typeface="Droid Arabic Naskh Bold"/>
              <a:rtl/>
            </a:endParaRPr>
          </a:p>
        </p:txBody>
      </p:sp>
      <p:sp>
        <p:nvSpPr>
          <p:cNvPr id="42" name="Subtitle 41">
            <a:extLst>
              <a:ext uri="{FF2B5EF4-FFF2-40B4-BE49-F238E27FC236}">
                <a16:creationId xmlns:a16="http://schemas.microsoft.com/office/drawing/2014/main" id="{C4150C8B-DAC9-3EBD-589E-3CFD5E61A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3490" y="1088795"/>
            <a:ext cx="2205077" cy="3519929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after Cleaning 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514BC146-55D1-32D4-154D-03B2CC8C1D4E}"/>
              </a:ext>
            </a:extLst>
          </p:cNvPr>
          <p:cNvSpPr/>
          <p:nvPr/>
        </p:nvSpPr>
        <p:spPr>
          <a:xfrm>
            <a:off x="3472434" y="201217"/>
            <a:ext cx="5219874" cy="4811458"/>
          </a:xfrm>
          <a:custGeom>
            <a:avLst/>
            <a:gdLst/>
            <a:ahLst/>
            <a:cxnLst/>
            <a:rect l="l" t="t" r="r" b="b"/>
            <a:pathLst>
              <a:path w="9999755" h="10416137">
                <a:moveTo>
                  <a:pt x="0" y="0"/>
                </a:moveTo>
                <a:lnTo>
                  <a:pt x="9999755" y="0"/>
                </a:lnTo>
                <a:lnTo>
                  <a:pt x="9999755" y="10416137"/>
                </a:lnTo>
                <a:lnTo>
                  <a:pt x="0" y="104161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785" r="-5131" b="-450"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59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p38"/>
          <p:cNvSpPr txBox="1">
            <a:spLocks noGrp="1"/>
          </p:cNvSpPr>
          <p:nvPr>
            <p:ph type="title"/>
          </p:nvPr>
        </p:nvSpPr>
        <p:spPr>
          <a:xfrm>
            <a:off x="579323" y="4009246"/>
            <a:ext cx="4826396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5400" b="1" dirty="0">
                <a:solidFill>
                  <a:schemeClr val="tx1"/>
                </a:solidFill>
                <a:latin typeface="Roboto Bold"/>
                <a:ea typeface="Roboto Bold"/>
                <a:cs typeface="Roboto Bold"/>
                <a:sym typeface="Roboto Bold"/>
              </a:rPr>
              <a:t>Store Sales Data Analysis Questions</a:t>
            </a:r>
            <a:br>
              <a:rPr lang="en-US" sz="5400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</a:br>
            <a:endParaRPr dirty="0"/>
          </a:p>
        </p:txBody>
      </p:sp>
      <p:sp>
        <p:nvSpPr>
          <p:cNvPr id="1743" name="Google Shape;1743;p38"/>
          <p:cNvSpPr txBox="1">
            <a:spLocks noGrp="1"/>
          </p:cNvSpPr>
          <p:nvPr>
            <p:ph type="title" idx="2"/>
          </p:nvPr>
        </p:nvSpPr>
        <p:spPr>
          <a:xfrm>
            <a:off x="2251371" y="456075"/>
            <a:ext cx="14823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745" name="Google Shape;1745;p38"/>
          <p:cNvGrpSpPr/>
          <p:nvPr/>
        </p:nvGrpSpPr>
        <p:grpSpPr>
          <a:xfrm>
            <a:off x="5353800" y="841275"/>
            <a:ext cx="3230047" cy="3218875"/>
            <a:chOff x="5353800" y="841275"/>
            <a:chExt cx="3230047" cy="3218875"/>
          </a:xfrm>
        </p:grpSpPr>
        <p:sp>
          <p:nvSpPr>
            <p:cNvPr id="1746" name="Google Shape;1746;p38"/>
            <p:cNvSpPr/>
            <p:nvPr/>
          </p:nvSpPr>
          <p:spPr>
            <a:xfrm>
              <a:off x="6287794" y="1282766"/>
              <a:ext cx="102452" cy="88921"/>
            </a:xfrm>
            <a:custGeom>
              <a:avLst/>
              <a:gdLst/>
              <a:ahLst/>
              <a:cxnLst/>
              <a:rect l="l" t="t" r="r" b="b"/>
              <a:pathLst>
                <a:path w="954" h="828" extrusionOk="0">
                  <a:moveTo>
                    <a:pt x="753" y="0"/>
                  </a:moveTo>
                  <a:cubicBezTo>
                    <a:pt x="753" y="0"/>
                    <a:pt x="702" y="25"/>
                    <a:pt x="652" y="75"/>
                  </a:cubicBezTo>
                  <a:cubicBezTo>
                    <a:pt x="577" y="125"/>
                    <a:pt x="477" y="201"/>
                    <a:pt x="377" y="276"/>
                  </a:cubicBezTo>
                  <a:cubicBezTo>
                    <a:pt x="276" y="326"/>
                    <a:pt x="201" y="426"/>
                    <a:pt x="126" y="476"/>
                  </a:cubicBezTo>
                  <a:cubicBezTo>
                    <a:pt x="51" y="526"/>
                    <a:pt x="1" y="577"/>
                    <a:pt x="1" y="577"/>
                  </a:cubicBezTo>
                  <a:lnTo>
                    <a:pt x="276" y="827"/>
                  </a:lnTo>
                  <a:cubicBezTo>
                    <a:pt x="276" y="827"/>
                    <a:pt x="301" y="802"/>
                    <a:pt x="377" y="752"/>
                  </a:cubicBezTo>
                  <a:cubicBezTo>
                    <a:pt x="427" y="702"/>
                    <a:pt x="502" y="627"/>
                    <a:pt x="602" y="551"/>
                  </a:cubicBezTo>
                  <a:cubicBezTo>
                    <a:pt x="677" y="501"/>
                    <a:pt x="778" y="426"/>
                    <a:pt x="853" y="401"/>
                  </a:cubicBezTo>
                  <a:cubicBezTo>
                    <a:pt x="903" y="351"/>
                    <a:pt x="953" y="326"/>
                    <a:pt x="953" y="326"/>
                  </a:cubicBezTo>
                  <a:lnTo>
                    <a:pt x="753" y="0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8"/>
            <p:cNvSpPr/>
            <p:nvPr/>
          </p:nvSpPr>
          <p:spPr>
            <a:xfrm>
              <a:off x="6411618" y="1212746"/>
              <a:ext cx="102345" cy="80867"/>
            </a:xfrm>
            <a:custGeom>
              <a:avLst/>
              <a:gdLst/>
              <a:ahLst/>
              <a:cxnLst/>
              <a:rect l="l" t="t" r="r" b="b"/>
              <a:pathLst>
                <a:path w="953" h="753" extrusionOk="0">
                  <a:moveTo>
                    <a:pt x="803" y="0"/>
                  </a:moveTo>
                  <a:cubicBezTo>
                    <a:pt x="803" y="0"/>
                    <a:pt x="752" y="26"/>
                    <a:pt x="677" y="76"/>
                  </a:cubicBezTo>
                  <a:cubicBezTo>
                    <a:pt x="602" y="101"/>
                    <a:pt x="502" y="151"/>
                    <a:pt x="402" y="201"/>
                  </a:cubicBezTo>
                  <a:cubicBezTo>
                    <a:pt x="301" y="276"/>
                    <a:pt x="201" y="326"/>
                    <a:pt x="126" y="351"/>
                  </a:cubicBezTo>
                  <a:cubicBezTo>
                    <a:pt x="51" y="401"/>
                    <a:pt x="1" y="427"/>
                    <a:pt x="1" y="427"/>
                  </a:cubicBezTo>
                  <a:lnTo>
                    <a:pt x="176" y="752"/>
                  </a:lnTo>
                  <a:cubicBezTo>
                    <a:pt x="176" y="752"/>
                    <a:pt x="226" y="702"/>
                    <a:pt x="301" y="677"/>
                  </a:cubicBezTo>
                  <a:cubicBezTo>
                    <a:pt x="377" y="627"/>
                    <a:pt x="477" y="577"/>
                    <a:pt x="577" y="527"/>
                  </a:cubicBezTo>
                  <a:cubicBezTo>
                    <a:pt x="652" y="477"/>
                    <a:pt x="752" y="427"/>
                    <a:pt x="828" y="401"/>
                  </a:cubicBezTo>
                  <a:cubicBezTo>
                    <a:pt x="903" y="351"/>
                    <a:pt x="953" y="351"/>
                    <a:pt x="953" y="351"/>
                  </a:cubicBez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8"/>
            <p:cNvSpPr/>
            <p:nvPr/>
          </p:nvSpPr>
          <p:spPr>
            <a:xfrm>
              <a:off x="6543496" y="1164312"/>
              <a:ext cx="105137" cy="67335"/>
            </a:xfrm>
            <a:custGeom>
              <a:avLst/>
              <a:gdLst/>
              <a:ahLst/>
              <a:cxnLst/>
              <a:rect l="l" t="t" r="r" b="b"/>
              <a:pathLst>
                <a:path w="979" h="627" extrusionOk="0">
                  <a:moveTo>
                    <a:pt x="853" y="0"/>
                  </a:moveTo>
                  <a:cubicBezTo>
                    <a:pt x="853" y="0"/>
                    <a:pt x="652" y="50"/>
                    <a:pt x="427" y="126"/>
                  </a:cubicBezTo>
                  <a:cubicBezTo>
                    <a:pt x="201" y="201"/>
                    <a:pt x="1" y="301"/>
                    <a:pt x="1" y="301"/>
                  </a:cubicBezTo>
                  <a:lnTo>
                    <a:pt x="126" y="627"/>
                  </a:lnTo>
                  <a:cubicBezTo>
                    <a:pt x="126" y="627"/>
                    <a:pt x="326" y="552"/>
                    <a:pt x="552" y="477"/>
                  </a:cubicBezTo>
                  <a:cubicBezTo>
                    <a:pt x="753" y="401"/>
                    <a:pt x="978" y="351"/>
                    <a:pt x="978" y="351"/>
                  </a:cubicBezTo>
                  <a:lnTo>
                    <a:pt x="8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8"/>
            <p:cNvSpPr/>
            <p:nvPr/>
          </p:nvSpPr>
          <p:spPr>
            <a:xfrm>
              <a:off x="6683429" y="1129302"/>
              <a:ext cx="102452" cy="59281"/>
            </a:xfrm>
            <a:custGeom>
              <a:avLst/>
              <a:gdLst/>
              <a:ahLst/>
              <a:cxnLst/>
              <a:rect l="l" t="t" r="r" b="b"/>
              <a:pathLst>
                <a:path w="954" h="552" extrusionOk="0">
                  <a:moveTo>
                    <a:pt x="878" y="1"/>
                  </a:moveTo>
                  <a:cubicBezTo>
                    <a:pt x="878" y="1"/>
                    <a:pt x="653" y="51"/>
                    <a:pt x="427" y="101"/>
                  </a:cubicBezTo>
                  <a:cubicBezTo>
                    <a:pt x="327" y="126"/>
                    <a:pt x="226" y="151"/>
                    <a:pt x="126" y="151"/>
                  </a:cubicBezTo>
                  <a:cubicBezTo>
                    <a:pt x="51" y="176"/>
                    <a:pt x="1" y="201"/>
                    <a:pt x="1" y="201"/>
                  </a:cubicBezTo>
                  <a:lnTo>
                    <a:pt x="76" y="552"/>
                  </a:lnTo>
                  <a:cubicBezTo>
                    <a:pt x="76" y="552"/>
                    <a:pt x="126" y="527"/>
                    <a:pt x="226" y="527"/>
                  </a:cubicBezTo>
                  <a:cubicBezTo>
                    <a:pt x="302" y="502"/>
                    <a:pt x="402" y="477"/>
                    <a:pt x="527" y="452"/>
                  </a:cubicBezTo>
                  <a:cubicBezTo>
                    <a:pt x="728" y="402"/>
                    <a:pt x="953" y="376"/>
                    <a:pt x="953" y="376"/>
                  </a:cubicBezTo>
                  <a:lnTo>
                    <a:pt x="8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8"/>
            <p:cNvSpPr/>
            <p:nvPr/>
          </p:nvSpPr>
          <p:spPr>
            <a:xfrm>
              <a:off x="6826154" y="1113193"/>
              <a:ext cx="99660" cy="48541"/>
            </a:xfrm>
            <a:custGeom>
              <a:avLst/>
              <a:gdLst/>
              <a:ahLst/>
              <a:cxnLst/>
              <a:rect l="l" t="t" r="r" b="b"/>
              <a:pathLst>
                <a:path w="928" h="452" extrusionOk="0">
                  <a:moveTo>
                    <a:pt x="903" y="0"/>
                  </a:moveTo>
                  <a:cubicBezTo>
                    <a:pt x="903" y="0"/>
                    <a:pt x="677" y="25"/>
                    <a:pt x="451" y="25"/>
                  </a:cubicBezTo>
                  <a:cubicBezTo>
                    <a:pt x="226" y="50"/>
                    <a:pt x="0" y="75"/>
                    <a:pt x="0" y="75"/>
                  </a:cubicBezTo>
                  <a:lnTo>
                    <a:pt x="50" y="451"/>
                  </a:lnTo>
                  <a:cubicBezTo>
                    <a:pt x="50" y="451"/>
                    <a:pt x="276" y="426"/>
                    <a:pt x="476" y="401"/>
                  </a:cubicBezTo>
                  <a:cubicBezTo>
                    <a:pt x="702" y="376"/>
                    <a:pt x="928" y="376"/>
                    <a:pt x="928" y="376"/>
                  </a:cubicBezTo>
                  <a:lnTo>
                    <a:pt x="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8"/>
            <p:cNvSpPr/>
            <p:nvPr/>
          </p:nvSpPr>
          <p:spPr>
            <a:xfrm>
              <a:off x="6971456" y="1113193"/>
              <a:ext cx="99660" cy="40487"/>
            </a:xfrm>
            <a:custGeom>
              <a:avLst/>
              <a:gdLst/>
              <a:ahLst/>
              <a:cxnLst/>
              <a:rect l="l" t="t" r="r" b="b"/>
              <a:pathLst>
                <a:path w="928" h="377" extrusionOk="0">
                  <a:moveTo>
                    <a:pt x="1" y="0"/>
                  </a:moveTo>
                  <a:lnTo>
                    <a:pt x="1" y="351"/>
                  </a:lnTo>
                  <a:lnTo>
                    <a:pt x="452" y="351"/>
                  </a:lnTo>
                  <a:cubicBezTo>
                    <a:pt x="677" y="376"/>
                    <a:pt x="903" y="376"/>
                    <a:pt x="903" y="376"/>
                  </a:cubicBezTo>
                  <a:lnTo>
                    <a:pt x="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8"/>
            <p:cNvSpPr/>
            <p:nvPr/>
          </p:nvSpPr>
          <p:spPr>
            <a:xfrm>
              <a:off x="7114074" y="1115878"/>
              <a:ext cx="99768" cy="48541"/>
            </a:xfrm>
            <a:custGeom>
              <a:avLst/>
              <a:gdLst/>
              <a:ahLst/>
              <a:cxnLst/>
              <a:rect l="l" t="t" r="r" b="b"/>
              <a:pathLst>
                <a:path w="929" h="452" extrusionOk="0">
                  <a:moveTo>
                    <a:pt x="26" y="0"/>
                  </a:moveTo>
                  <a:lnTo>
                    <a:pt x="1" y="376"/>
                  </a:lnTo>
                  <a:cubicBezTo>
                    <a:pt x="1" y="376"/>
                    <a:pt x="227" y="376"/>
                    <a:pt x="452" y="401"/>
                  </a:cubicBezTo>
                  <a:cubicBezTo>
                    <a:pt x="678" y="426"/>
                    <a:pt x="903" y="451"/>
                    <a:pt x="903" y="451"/>
                  </a:cubicBezTo>
                  <a:lnTo>
                    <a:pt x="928" y="100"/>
                  </a:lnTo>
                  <a:cubicBezTo>
                    <a:pt x="928" y="100"/>
                    <a:pt x="703" y="75"/>
                    <a:pt x="477" y="50"/>
                  </a:cubicBezTo>
                  <a:cubicBezTo>
                    <a:pt x="252" y="25"/>
                    <a:pt x="26" y="0"/>
                    <a:pt x="26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8"/>
            <p:cNvSpPr/>
            <p:nvPr/>
          </p:nvSpPr>
          <p:spPr>
            <a:xfrm>
              <a:off x="7256799" y="1131986"/>
              <a:ext cx="102345" cy="56596"/>
            </a:xfrm>
            <a:custGeom>
              <a:avLst/>
              <a:gdLst/>
              <a:ahLst/>
              <a:cxnLst/>
              <a:rect l="l" t="t" r="r" b="b"/>
              <a:pathLst>
                <a:path w="953" h="527" extrusionOk="0">
                  <a:moveTo>
                    <a:pt x="50" y="1"/>
                  </a:moveTo>
                  <a:lnTo>
                    <a:pt x="0" y="377"/>
                  </a:lnTo>
                  <a:cubicBezTo>
                    <a:pt x="0" y="377"/>
                    <a:pt x="226" y="402"/>
                    <a:pt x="426" y="452"/>
                  </a:cubicBezTo>
                  <a:cubicBezTo>
                    <a:pt x="652" y="477"/>
                    <a:pt x="878" y="527"/>
                    <a:pt x="878" y="527"/>
                  </a:cubicBezTo>
                  <a:lnTo>
                    <a:pt x="953" y="176"/>
                  </a:lnTo>
                  <a:cubicBezTo>
                    <a:pt x="953" y="176"/>
                    <a:pt x="727" y="126"/>
                    <a:pt x="502" y="76"/>
                  </a:cubicBezTo>
                  <a:cubicBezTo>
                    <a:pt x="276" y="51"/>
                    <a:pt x="50" y="1"/>
                    <a:pt x="50" y="1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8"/>
            <p:cNvSpPr/>
            <p:nvPr/>
          </p:nvSpPr>
          <p:spPr>
            <a:xfrm>
              <a:off x="7396731" y="1161627"/>
              <a:ext cx="102345" cy="64650"/>
            </a:xfrm>
            <a:custGeom>
              <a:avLst/>
              <a:gdLst/>
              <a:ahLst/>
              <a:cxnLst/>
              <a:rect l="l" t="t" r="r" b="b"/>
              <a:pathLst>
                <a:path w="953" h="602" extrusionOk="0">
                  <a:moveTo>
                    <a:pt x="76" y="0"/>
                  </a:moveTo>
                  <a:lnTo>
                    <a:pt x="1" y="351"/>
                  </a:lnTo>
                  <a:cubicBezTo>
                    <a:pt x="1" y="351"/>
                    <a:pt x="201" y="401"/>
                    <a:pt x="427" y="476"/>
                  </a:cubicBezTo>
                  <a:cubicBezTo>
                    <a:pt x="627" y="527"/>
                    <a:pt x="853" y="602"/>
                    <a:pt x="853" y="602"/>
                  </a:cubicBezTo>
                  <a:lnTo>
                    <a:pt x="953" y="251"/>
                  </a:lnTo>
                  <a:cubicBezTo>
                    <a:pt x="953" y="251"/>
                    <a:pt x="752" y="176"/>
                    <a:pt x="527" y="126"/>
                  </a:cubicBezTo>
                  <a:cubicBezTo>
                    <a:pt x="301" y="50"/>
                    <a:pt x="76" y="0"/>
                    <a:pt x="76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8"/>
            <p:cNvSpPr/>
            <p:nvPr/>
          </p:nvSpPr>
          <p:spPr>
            <a:xfrm>
              <a:off x="7531294" y="1202006"/>
              <a:ext cx="105137" cy="72705"/>
            </a:xfrm>
            <a:custGeom>
              <a:avLst/>
              <a:gdLst/>
              <a:ahLst/>
              <a:cxnLst/>
              <a:rect l="l" t="t" r="r" b="b"/>
              <a:pathLst>
                <a:path w="979" h="677" extrusionOk="0">
                  <a:moveTo>
                    <a:pt x="126" y="0"/>
                  </a:moveTo>
                  <a:lnTo>
                    <a:pt x="1" y="351"/>
                  </a:lnTo>
                  <a:cubicBezTo>
                    <a:pt x="1" y="351"/>
                    <a:pt x="226" y="426"/>
                    <a:pt x="427" y="501"/>
                  </a:cubicBezTo>
                  <a:cubicBezTo>
                    <a:pt x="627" y="602"/>
                    <a:pt x="828" y="677"/>
                    <a:pt x="828" y="677"/>
                  </a:cubicBezTo>
                  <a:lnTo>
                    <a:pt x="978" y="351"/>
                  </a:lnTo>
                  <a:cubicBezTo>
                    <a:pt x="978" y="351"/>
                    <a:pt x="778" y="251"/>
                    <a:pt x="552" y="176"/>
                  </a:cubicBezTo>
                  <a:cubicBezTo>
                    <a:pt x="352" y="75"/>
                    <a:pt x="126" y="0"/>
                    <a:pt x="126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8"/>
            <p:cNvSpPr/>
            <p:nvPr/>
          </p:nvSpPr>
          <p:spPr>
            <a:xfrm>
              <a:off x="7663172" y="1258495"/>
              <a:ext cx="105137" cy="78182"/>
            </a:xfrm>
            <a:custGeom>
              <a:avLst/>
              <a:gdLst/>
              <a:ahLst/>
              <a:cxnLst/>
              <a:rect l="l" t="t" r="r" b="b"/>
              <a:pathLst>
                <a:path w="979" h="728" extrusionOk="0">
                  <a:moveTo>
                    <a:pt x="151" y="1"/>
                  </a:moveTo>
                  <a:lnTo>
                    <a:pt x="1" y="326"/>
                  </a:lnTo>
                  <a:cubicBezTo>
                    <a:pt x="1" y="326"/>
                    <a:pt x="201" y="427"/>
                    <a:pt x="402" y="527"/>
                  </a:cubicBezTo>
                  <a:cubicBezTo>
                    <a:pt x="602" y="627"/>
                    <a:pt x="803" y="727"/>
                    <a:pt x="803" y="727"/>
                  </a:cubicBezTo>
                  <a:lnTo>
                    <a:pt x="978" y="402"/>
                  </a:lnTo>
                  <a:cubicBezTo>
                    <a:pt x="978" y="402"/>
                    <a:pt x="778" y="301"/>
                    <a:pt x="577" y="201"/>
                  </a:cubicBezTo>
                  <a:cubicBezTo>
                    <a:pt x="377" y="101"/>
                    <a:pt x="151" y="1"/>
                    <a:pt x="151" y="1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8"/>
            <p:cNvSpPr/>
            <p:nvPr/>
          </p:nvSpPr>
          <p:spPr>
            <a:xfrm>
              <a:off x="7789681" y="1325830"/>
              <a:ext cx="102452" cy="86236"/>
            </a:xfrm>
            <a:custGeom>
              <a:avLst/>
              <a:gdLst/>
              <a:ahLst/>
              <a:cxnLst/>
              <a:rect l="l" t="t" r="r" b="b"/>
              <a:pathLst>
                <a:path w="954" h="803" extrusionOk="0">
                  <a:moveTo>
                    <a:pt x="176" y="0"/>
                  </a:moveTo>
                  <a:lnTo>
                    <a:pt x="1" y="326"/>
                  </a:lnTo>
                  <a:cubicBezTo>
                    <a:pt x="1" y="326"/>
                    <a:pt x="176" y="451"/>
                    <a:pt x="377" y="551"/>
                  </a:cubicBezTo>
                  <a:cubicBezTo>
                    <a:pt x="452" y="627"/>
                    <a:pt x="552" y="677"/>
                    <a:pt x="627" y="727"/>
                  </a:cubicBezTo>
                  <a:cubicBezTo>
                    <a:pt x="677" y="777"/>
                    <a:pt x="728" y="802"/>
                    <a:pt x="728" y="802"/>
                  </a:cubicBezTo>
                  <a:lnTo>
                    <a:pt x="953" y="526"/>
                  </a:lnTo>
                  <a:cubicBezTo>
                    <a:pt x="953" y="526"/>
                    <a:pt x="903" y="476"/>
                    <a:pt x="828" y="426"/>
                  </a:cubicBezTo>
                  <a:cubicBezTo>
                    <a:pt x="753" y="376"/>
                    <a:pt x="652" y="326"/>
                    <a:pt x="577" y="251"/>
                  </a:cubicBezTo>
                  <a:cubicBezTo>
                    <a:pt x="377" y="125"/>
                    <a:pt x="176" y="0"/>
                    <a:pt x="176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8"/>
            <p:cNvSpPr/>
            <p:nvPr/>
          </p:nvSpPr>
          <p:spPr>
            <a:xfrm>
              <a:off x="7905450" y="1409274"/>
              <a:ext cx="99660" cy="94291"/>
            </a:xfrm>
            <a:custGeom>
              <a:avLst/>
              <a:gdLst/>
              <a:ahLst/>
              <a:cxnLst/>
              <a:rect l="l" t="t" r="r" b="b"/>
              <a:pathLst>
                <a:path w="928" h="878" extrusionOk="0">
                  <a:moveTo>
                    <a:pt x="226" y="0"/>
                  </a:moveTo>
                  <a:lnTo>
                    <a:pt x="0" y="301"/>
                  </a:lnTo>
                  <a:lnTo>
                    <a:pt x="677" y="877"/>
                  </a:lnTo>
                  <a:lnTo>
                    <a:pt x="928" y="602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8"/>
            <p:cNvSpPr/>
            <p:nvPr/>
          </p:nvSpPr>
          <p:spPr>
            <a:xfrm>
              <a:off x="8010373" y="1508827"/>
              <a:ext cx="94398" cy="96975"/>
            </a:xfrm>
            <a:custGeom>
              <a:avLst/>
              <a:gdLst/>
              <a:ahLst/>
              <a:cxnLst/>
              <a:rect l="l" t="t" r="r" b="b"/>
              <a:pathLst>
                <a:path w="879" h="903" extrusionOk="0">
                  <a:moveTo>
                    <a:pt x="252" y="0"/>
                  </a:moveTo>
                  <a:lnTo>
                    <a:pt x="1" y="251"/>
                  </a:lnTo>
                  <a:lnTo>
                    <a:pt x="602" y="903"/>
                  </a:lnTo>
                  <a:lnTo>
                    <a:pt x="878" y="677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8"/>
            <p:cNvSpPr/>
            <p:nvPr/>
          </p:nvSpPr>
          <p:spPr>
            <a:xfrm>
              <a:off x="8101979" y="1619119"/>
              <a:ext cx="88921" cy="102452"/>
            </a:xfrm>
            <a:custGeom>
              <a:avLst/>
              <a:gdLst/>
              <a:ahLst/>
              <a:cxnLst/>
              <a:rect l="l" t="t" r="r" b="b"/>
              <a:pathLst>
                <a:path w="828" h="954" extrusionOk="0">
                  <a:moveTo>
                    <a:pt x="301" y="1"/>
                  </a:moveTo>
                  <a:lnTo>
                    <a:pt x="0" y="227"/>
                  </a:lnTo>
                  <a:cubicBezTo>
                    <a:pt x="0" y="227"/>
                    <a:pt x="150" y="402"/>
                    <a:pt x="276" y="577"/>
                  </a:cubicBezTo>
                  <a:cubicBezTo>
                    <a:pt x="401" y="753"/>
                    <a:pt x="526" y="953"/>
                    <a:pt x="526" y="953"/>
                  </a:cubicBezTo>
                  <a:lnTo>
                    <a:pt x="827" y="753"/>
                  </a:lnTo>
                  <a:cubicBezTo>
                    <a:pt x="827" y="753"/>
                    <a:pt x="702" y="552"/>
                    <a:pt x="576" y="352"/>
                  </a:cubicBezTo>
                  <a:cubicBezTo>
                    <a:pt x="451" y="176"/>
                    <a:pt x="301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8"/>
            <p:cNvSpPr/>
            <p:nvPr/>
          </p:nvSpPr>
          <p:spPr>
            <a:xfrm>
              <a:off x="8182631" y="1740258"/>
              <a:ext cx="80867" cy="102452"/>
            </a:xfrm>
            <a:custGeom>
              <a:avLst/>
              <a:gdLst/>
              <a:ahLst/>
              <a:cxnLst/>
              <a:rect l="l" t="t" r="r" b="b"/>
              <a:pathLst>
                <a:path w="753" h="954" extrusionOk="0">
                  <a:moveTo>
                    <a:pt x="302" y="1"/>
                  </a:moveTo>
                  <a:lnTo>
                    <a:pt x="1" y="176"/>
                  </a:lnTo>
                  <a:lnTo>
                    <a:pt x="427" y="953"/>
                  </a:lnTo>
                  <a:lnTo>
                    <a:pt x="753" y="803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8"/>
            <p:cNvSpPr/>
            <p:nvPr/>
          </p:nvSpPr>
          <p:spPr>
            <a:xfrm>
              <a:off x="8247281" y="1869451"/>
              <a:ext cx="72812" cy="105137"/>
            </a:xfrm>
            <a:custGeom>
              <a:avLst/>
              <a:gdLst/>
              <a:ahLst/>
              <a:cxnLst/>
              <a:rect l="l" t="t" r="r" b="b"/>
              <a:pathLst>
                <a:path w="678" h="979" extrusionOk="0">
                  <a:moveTo>
                    <a:pt x="326" y="1"/>
                  </a:moveTo>
                  <a:lnTo>
                    <a:pt x="0" y="151"/>
                  </a:lnTo>
                  <a:cubicBezTo>
                    <a:pt x="0" y="151"/>
                    <a:pt x="25" y="201"/>
                    <a:pt x="51" y="276"/>
                  </a:cubicBezTo>
                  <a:cubicBezTo>
                    <a:pt x="101" y="352"/>
                    <a:pt x="126" y="452"/>
                    <a:pt x="176" y="552"/>
                  </a:cubicBezTo>
                  <a:lnTo>
                    <a:pt x="326" y="978"/>
                  </a:lnTo>
                  <a:lnTo>
                    <a:pt x="677" y="853"/>
                  </a:lnTo>
                  <a:cubicBezTo>
                    <a:pt x="677" y="853"/>
                    <a:pt x="602" y="627"/>
                    <a:pt x="502" y="427"/>
                  </a:cubicBezTo>
                  <a:cubicBezTo>
                    <a:pt x="477" y="327"/>
                    <a:pt x="426" y="201"/>
                    <a:pt x="401" y="126"/>
                  </a:cubicBezTo>
                  <a:cubicBezTo>
                    <a:pt x="351" y="51"/>
                    <a:pt x="326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8"/>
            <p:cNvSpPr/>
            <p:nvPr/>
          </p:nvSpPr>
          <p:spPr>
            <a:xfrm>
              <a:off x="8298400" y="2006698"/>
              <a:ext cx="64758" cy="102452"/>
            </a:xfrm>
            <a:custGeom>
              <a:avLst/>
              <a:gdLst/>
              <a:ahLst/>
              <a:cxnLst/>
              <a:rect l="l" t="t" r="r" b="b"/>
              <a:pathLst>
                <a:path w="603" h="954" extrusionOk="0">
                  <a:moveTo>
                    <a:pt x="351" y="1"/>
                  </a:moveTo>
                  <a:lnTo>
                    <a:pt x="1" y="101"/>
                  </a:lnTo>
                  <a:cubicBezTo>
                    <a:pt x="1" y="101"/>
                    <a:pt x="51" y="327"/>
                    <a:pt x="126" y="527"/>
                  </a:cubicBezTo>
                  <a:cubicBezTo>
                    <a:pt x="151" y="628"/>
                    <a:pt x="201" y="753"/>
                    <a:pt x="226" y="828"/>
                  </a:cubicBezTo>
                  <a:cubicBezTo>
                    <a:pt x="251" y="903"/>
                    <a:pt x="251" y="953"/>
                    <a:pt x="251" y="953"/>
                  </a:cubicBezTo>
                  <a:lnTo>
                    <a:pt x="602" y="878"/>
                  </a:lnTo>
                  <a:cubicBezTo>
                    <a:pt x="602" y="878"/>
                    <a:pt x="602" y="803"/>
                    <a:pt x="577" y="728"/>
                  </a:cubicBezTo>
                  <a:cubicBezTo>
                    <a:pt x="552" y="653"/>
                    <a:pt x="502" y="527"/>
                    <a:pt x="477" y="427"/>
                  </a:cubicBezTo>
                  <a:cubicBezTo>
                    <a:pt x="402" y="202"/>
                    <a:pt x="351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8"/>
            <p:cNvSpPr/>
            <p:nvPr/>
          </p:nvSpPr>
          <p:spPr>
            <a:xfrm>
              <a:off x="8336095" y="2146738"/>
              <a:ext cx="56596" cy="102345"/>
            </a:xfrm>
            <a:custGeom>
              <a:avLst/>
              <a:gdLst/>
              <a:ahLst/>
              <a:cxnLst/>
              <a:rect l="l" t="t" r="r" b="b"/>
              <a:pathLst>
                <a:path w="527" h="953" extrusionOk="0">
                  <a:moveTo>
                    <a:pt x="351" y="0"/>
                  </a:moveTo>
                  <a:lnTo>
                    <a:pt x="0" y="75"/>
                  </a:lnTo>
                  <a:cubicBezTo>
                    <a:pt x="0" y="75"/>
                    <a:pt x="51" y="301"/>
                    <a:pt x="101" y="527"/>
                  </a:cubicBezTo>
                  <a:cubicBezTo>
                    <a:pt x="151" y="727"/>
                    <a:pt x="176" y="953"/>
                    <a:pt x="176" y="953"/>
                  </a:cubicBezTo>
                  <a:lnTo>
                    <a:pt x="527" y="903"/>
                  </a:lnTo>
                  <a:cubicBezTo>
                    <a:pt x="527" y="903"/>
                    <a:pt x="502" y="677"/>
                    <a:pt x="452" y="451"/>
                  </a:cubicBezTo>
                  <a:cubicBezTo>
                    <a:pt x="401" y="226"/>
                    <a:pt x="351" y="0"/>
                    <a:pt x="3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8"/>
            <p:cNvSpPr/>
            <p:nvPr/>
          </p:nvSpPr>
          <p:spPr>
            <a:xfrm>
              <a:off x="8363051" y="2289355"/>
              <a:ext cx="51226" cy="102345"/>
            </a:xfrm>
            <a:custGeom>
              <a:avLst/>
              <a:gdLst/>
              <a:ahLst/>
              <a:cxnLst/>
              <a:rect l="l" t="t" r="r" b="b"/>
              <a:pathLst>
                <a:path w="477" h="953" extrusionOk="0">
                  <a:moveTo>
                    <a:pt x="351" y="1"/>
                  </a:moveTo>
                  <a:lnTo>
                    <a:pt x="0" y="51"/>
                  </a:lnTo>
                  <a:cubicBezTo>
                    <a:pt x="0" y="51"/>
                    <a:pt x="0" y="101"/>
                    <a:pt x="25" y="201"/>
                  </a:cubicBezTo>
                  <a:cubicBezTo>
                    <a:pt x="25" y="276"/>
                    <a:pt x="50" y="377"/>
                    <a:pt x="50" y="502"/>
                  </a:cubicBezTo>
                  <a:cubicBezTo>
                    <a:pt x="75" y="727"/>
                    <a:pt x="100" y="953"/>
                    <a:pt x="100" y="953"/>
                  </a:cubicBezTo>
                  <a:lnTo>
                    <a:pt x="476" y="903"/>
                  </a:lnTo>
                  <a:cubicBezTo>
                    <a:pt x="476" y="903"/>
                    <a:pt x="451" y="677"/>
                    <a:pt x="426" y="452"/>
                  </a:cubicBezTo>
                  <a:cubicBezTo>
                    <a:pt x="401" y="326"/>
                    <a:pt x="401" y="226"/>
                    <a:pt x="376" y="151"/>
                  </a:cubicBezTo>
                  <a:cubicBezTo>
                    <a:pt x="376" y="51"/>
                    <a:pt x="351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8"/>
            <p:cNvSpPr/>
            <p:nvPr/>
          </p:nvSpPr>
          <p:spPr>
            <a:xfrm>
              <a:off x="8379160" y="2434657"/>
              <a:ext cx="43172" cy="97083"/>
            </a:xfrm>
            <a:custGeom>
              <a:avLst/>
              <a:gdLst/>
              <a:ahLst/>
              <a:cxnLst/>
              <a:rect l="l" t="t" r="r" b="b"/>
              <a:pathLst>
                <a:path w="402" h="904" extrusionOk="0">
                  <a:moveTo>
                    <a:pt x="351" y="1"/>
                  </a:moveTo>
                  <a:lnTo>
                    <a:pt x="0" y="26"/>
                  </a:lnTo>
                  <a:cubicBezTo>
                    <a:pt x="0" y="26"/>
                    <a:pt x="0" y="76"/>
                    <a:pt x="0" y="151"/>
                  </a:cubicBezTo>
                  <a:cubicBezTo>
                    <a:pt x="0" y="252"/>
                    <a:pt x="26" y="352"/>
                    <a:pt x="26" y="477"/>
                  </a:cubicBezTo>
                  <a:cubicBezTo>
                    <a:pt x="26" y="703"/>
                    <a:pt x="51" y="903"/>
                    <a:pt x="51" y="903"/>
                  </a:cubicBezTo>
                  <a:lnTo>
                    <a:pt x="401" y="903"/>
                  </a:lnTo>
                  <a:cubicBezTo>
                    <a:pt x="401" y="903"/>
                    <a:pt x="401" y="678"/>
                    <a:pt x="376" y="452"/>
                  </a:cubicBezTo>
                  <a:cubicBezTo>
                    <a:pt x="376" y="327"/>
                    <a:pt x="376" y="227"/>
                    <a:pt x="376" y="126"/>
                  </a:cubicBezTo>
                  <a:cubicBezTo>
                    <a:pt x="376" y="51"/>
                    <a:pt x="351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8"/>
            <p:cNvSpPr/>
            <p:nvPr/>
          </p:nvSpPr>
          <p:spPr>
            <a:xfrm>
              <a:off x="5822140" y="1231539"/>
              <a:ext cx="2468309" cy="2468309"/>
            </a:xfrm>
            <a:custGeom>
              <a:avLst/>
              <a:gdLst/>
              <a:ahLst/>
              <a:cxnLst/>
              <a:rect l="l" t="t" r="r" b="b"/>
              <a:pathLst>
                <a:path w="22984" h="22984" extrusionOk="0">
                  <a:moveTo>
                    <a:pt x="11480" y="1"/>
                  </a:moveTo>
                  <a:cubicBezTo>
                    <a:pt x="5139" y="1"/>
                    <a:pt x="1" y="5139"/>
                    <a:pt x="1" y="11505"/>
                  </a:cubicBezTo>
                  <a:cubicBezTo>
                    <a:pt x="1" y="17846"/>
                    <a:pt x="5139" y="22983"/>
                    <a:pt x="11480" y="22983"/>
                  </a:cubicBezTo>
                  <a:cubicBezTo>
                    <a:pt x="17846" y="22983"/>
                    <a:pt x="22983" y="17846"/>
                    <a:pt x="22983" y="11505"/>
                  </a:cubicBezTo>
                  <a:cubicBezTo>
                    <a:pt x="22983" y="5139"/>
                    <a:pt x="17846" y="1"/>
                    <a:pt x="11480" y="1"/>
                  </a:cubicBezTo>
                  <a:close/>
                </a:path>
              </a:pathLst>
            </a:custGeom>
            <a:solidFill>
              <a:srgbClr val="C5D7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8"/>
            <p:cNvSpPr/>
            <p:nvPr/>
          </p:nvSpPr>
          <p:spPr>
            <a:xfrm>
              <a:off x="5822140" y="1231539"/>
              <a:ext cx="2468309" cy="2468309"/>
            </a:xfrm>
            <a:custGeom>
              <a:avLst/>
              <a:gdLst/>
              <a:ahLst/>
              <a:cxnLst/>
              <a:rect l="l" t="t" r="r" b="b"/>
              <a:pathLst>
                <a:path w="22984" h="22984" extrusionOk="0">
                  <a:moveTo>
                    <a:pt x="11480" y="1"/>
                  </a:moveTo>
                  <a:cubicBezTo>
                    <a:pt x="5139" y="1"/>
                    <a:pt x="1" y="5139"/>
                    <a:pt x="1" y="11505"/>
                  </a:cubicBezTo>
                  <a:cubicBezTo>
                    <a:pt x="1" y="17846"/>
                    <a:pt x="5139" y="22983"/>
                    <a:pt x="11480" y="22983"/>
                  </a:cubicBezTo>
                  <a:cubicBezTo>
                    <a:pt x="17846" y="22983"/>
                    <a:pt x="22983" y="17846"/>
                    <a:pt x="22983" y="11505"/>
                  </a:cubicBezTo>
                  <a:cubicBezTo>
                    <a:pt x="22983" y="5139"/>
                    <a:pt x="17846" y="1"/>
                    <a:pt x="114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8"/>
            <p:cNvSpPr/>
            <p:nvPr/>
          </p:nvSpPr>
          <p:spPr>
            <a:xfrm>
              <a:off x="7054900" y="1013533"/>
              <a:ext cx="1079402" cy="1496622"/>
            </a:xfrm>
            <a:custGeom>
              <a:avLst/>
              <a:gdLst/>
              <a:ahLst/>
              <a:cxnLst/>
              <a:rect l="l" t="t" r="r" b="b"/>
              <a:pathLst>
                <a:path w="10051" h="13936" extrusionOk="0">
                  <a:moveTo>
                    <a:pt x="1" y="1"/>
                  </a:moveTo>
                  <a:lnTo>
                    <a:pt x="1" y="13936"/>
                  </a:lnTo>
                  <a:lnTo>
                    <a:pt x="10051" y="4287"/>
                  </a:lnTo>
                  <a:cubicBezTo>
                    <a:pt x="7519" y="1655"/>
                    <a:pt x="396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8"/>
            <p:cNvSpPr/>
            <p:nvPr/>
          </p:nvSpPr>
          <p:spPr>
            <a:xfrm>
              <a:off x="7054900" y="2510047"/>
              <a:ext cx="1528947" cy="716093"/>
            </a:xfrm>
            <a:custGeom>
              <a:avLst/>
              <a:gdLst/>
              <a:ahLst/>
              <a:cxnLst/>
              <a:rect l="l" t="t" r="r" b="b"/>
              <a:pathLst>
                <a:path w="14237" h="6668" extrusionOk="0">
                  <a:moveTo>
                    <a:pt x="1" y="1"/>
                  </a:moveTo>
                  <a:lnTo>
                    <a:pt x="12357" y="6667"/>
                  </a:lnTo>
                  <a:cubicBezTo>
                    <a:pt x="13409" y="4838"/>
                    <a:pt x="14086" y="2758"/>
                    <a:pt x="14236" y="50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8"/>
            <p:cNvSpPr/>
            <p:nvPr/>
          </p:nvSpPr>
          <p:spPr>
            <a:xfrm>
              <a:off x="5539589" y="2316311"/>
              <a:ext cx="1515416" cy="1561165"/>
            </a:xfrm>
            <a:custGeom>
              <a:avLst/>
              <a:gdLst/>
              <a:ahLst/>
              <a:cxnLst/>
              <a:rect l="l" t="t" r="r" b="b"/>
              <a:pathLst>
                <a:path w="14111" h="14537" extrusionOk="0">
                  <a:moveTo>
                    <a:pt x="50" y="0"/>
                  </a:moveTo>
                  <a:cubicBezTo>
                    <a:pt x="25" y="426"/>
                    <a:pt x="0" y="852"/>
                    <a:pt x="0" y="1278"/>
                  </a:cubicBezTo>
                  <a:cubicBezTo>
                    <a:pt x="0" y="7369"/>
                    <a:pt x="3860" y="12532"/>
                    <a:pt x="9248" y="14537"/>
                  </a:cubicBezTo>
                  <a:lnTo>
                    <a:pt x="14111" y="178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8"/>
            <p:cNvSpPr/>
            <p:nvPr/>
          </p:nvSpPr>
          <p:spPr>
            <a:xfrm>
              <a:off x="5604132" y="841275"/>
              <a:ext cx="1450873" cy="1666195"/>
            </a:xfrm>
            <a:custGeom>
              <a:avLst/>
              <a:gdLst/>
              <a:ahLst/>
              <a:cxnLst/>
              <a:rect l="l" t="t" r="r" b="b"/>
              <a:pathLst>
                <a:path w="13510" h="15515" extrusionOk="0">
                  <a:moveTo>
                    <a:pt x="4988" y="1"/>
                  </a:moveTo>
                  <a:cubicBezTo>
                    <a:pt x="3058" y="1104"/>
                    <a:pt x="1379" y="2557"/>
                    <a:pt x="1" y="4287"/>
                  </a:cubicBezTo>
                  <a:lnTo>
                    <a:pt x="13510" y="15515"/>
                  </a:lnTo>
                  <a:lnTo>
                    <a:pt x="49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8"/>
            <p:cNvSpPr/>
            <p:nvPr/>
          </p:nvSpPr>
          <p:spPr>
            <a:xfrm>
              <a:off x="5628403" y="1891037"/>
              <a:ext cx="183104" cy="183104"/>
            </a:xfrm>
            <a:custGeom>
              <a:avLst/>
              <a:gdLst/>
              <a:ahLst/>
              <a:cxnLst/>
              <a:rect l="l" t="t" r="r" b="b"/>
              <a:pathLst>
                <a:path w="1705" h="1705" extrusionOk="0">
                  <a:moveTo>
                    <a:pt x="276" y="0"/>
                  </a:moveTo>
                  <a:lnTo>
                    <a:pt x="0" y="301"/>
                  </a:lnTo>
                  <a:lnTo>
                    <a:pt x="1429" y="1705"/>
                  </a:lnTo>
                  <a:lnTo>
                    <a:pt x="1705" y="1404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8"/>
            <p:cNvSpPr/>
            <p:nvPr/>
          </p:nvSpPr>
          <p:spPr>
            <a:xfrm>
              <a:off x="5628403" y="1891037"/>
              <a:ext cx="183104" cy="180419"/>
            </a:xfrm>
            <a:custGeom>
              <a:avLst/>
              <a:gdLst/>
              <a:ahLst/>
              <a:cxnLst/>
              <a:rect l="l" t="t" r="r" b="b"/>
              <a:pathLst>
                <a:path w="1705" h="1680" extrusionOk="0">
                  <a:moveTo>
                    <a:pt x="1404" y="0"/>
                  </a:moveTo>
                  <a:lnTo>
                    <a:pt x="0" y="1404"/>
                  </a:lnTo>
                  <a:lnTo>
                    <a:pt x="301" y="1680"/>
                  </a:lnTo>
                  <a:lnTo>
                    <a:pt x="1705" y="276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8"/>
            <p:cNvSpPr/>
            <p:nvPr/>
          </p:nvSpPr>
          <p:spPr>
            <a:xfrm>
              <a:off x="7412840" y="3244826"/>
              <a:ext cx="185896" cy="183212"/>
            </a:xfrm>
            <a:custGeom>
              <a:avLst/>
              <a:gdLst/>
              <a:ahLst/>
              <a:cxnLst/>
              <a:rect l="l" t="t" r="r" b="b"/>
              <a:pathLst>
                <a:path w="1731" h="1706" extrusionOk="0">
                  <a:moveTo>
                    <a:pt x="302" y="1"/>
                  </a:moveTo>
                  <a:lnTo>
                    <a:pt x="1" y="302"/>
                  </a:lnTo>
                  <a:lnTo>
                    <a:pt x="1430" y="1705"/>
                  </a:lnTo>
                  <a:lnTo>
                    <a:pt x="1730" y="140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8"/>
            <p:cNvSpPr/>
            <p:nvPr/>
          </p:nvSpPr>
          <p:spPr>
            <a:xfrm>
              <a:off x="7415632" y="3244826"/>
              <a:ext cx="180419" cy="183212"/>
            </a:xfrm>
            <a:custGeom>
              <a:avLst/>
              <a:gdLst/>
              <a:ahLst/>
              <a:cxnLst/>
              <a:rect l="l" t="t" r="r" b="b"/>
              <a:pathLst>
                <a:path w="1680" h="1706" extrusionOk="0">
                  <a:moveTo>
                    <a:pt x="1404" y="1"/>
                  </a:moveTo>
                  <a:lnTo>
                    <a:pt x="0" y="1404"/>
                  </a:lnTo>
                  <a:lnTo>
                    <a:pt x="276" y="1705"/>
                  </a:lnTo>
                  <a:lnTo>
                    <a:pt x="1679" y="302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8"/>
            <p:cNvSpPr/>
            <p:nvPr/>
          </p:nvSpPr>
          <p:spPr>
            <a:xfrm>
              <a:off x="8357574" y="1594955"/>
              <a:ext cx="212745" cy="212745"/>
            </a:xfrm>
            <a:custGeom>
              <a:avLst/>
              <a:gdLst/>
              <a:ahLst/>
              <a:cxnLst/>
              <a:rect l="l" t="t" r="r" b="b"/>
              <a:pathLst>
                <a:path w="1981" h="1981" extrusionOk="0">
                  <a:moveTo>
                    <a:pt x="978" y="401"/>
                  </a:moveTo>
                  <a:cubicBezTo>
                    <a:pt x="1304" y="401"/>
                    <a:pt x="1580" y="677"/>
                    <a:pt x="1580" y="978"/>
                  </a:cubicBezTo>
                  <a:cubicBezTo>
                    <a:pt x="1580" y="1304"/>
                    <a:pt x="1304" y="1579"/>
                    <a:pt x="978" y="1579"/>
                  </a:cubicBezTo>
                  <a:cubicBezTo>
                    <a:pt x="678" y="1579"/>
                    <a:pt x="402" y="1304"/>
                    <a:pt x="402" y="978"/>
                  </a:cubicBezTo>
                  <a:cubicBezTo>
                    <a:pt x="402" y="677"/>
                    <a:pt x="678" y="401"/>
                    <a:pt x="978" y="401"/>
                  </a:cubicBezTo>
                  <a:close/>
                  <a:moveTo>
                    <a:pt x="978" y="0"/>
                  </a:moveTo>
                  <a:cubicBezTo>
                    <a:pt x="452" y="0"/>
                    <a:pt x="1" y="452"/>
                    <a:pt x="1" y="978"/>
                  </a:cubicBezTo>
                  <a:cubicBezTo>
                    <a:pt x="1" y="1529"/>
                    <a:pt x="452" y="1980"/>
                    <a:pt x="978" y="1980"/>
                  </a:cubicBezTo>
                  <a:cubicBezTo>
                    <a:pt x="1530" y="1980"/>
                    <a:pt x="1981" y="1529"/>
                    <a:pt x="1981" y="978"/>
                  </a:cubicBezTo>
                  <a:cubicBezTo>
                    <a:pt x="1981" y="452"/>
                    <a:pt x="1530" y="0"/>
                    <a:pt x="978" y="0"/>
                  </a:cubicBezTo>
                  <a:close/>
                </a:path>
              </a:pathLst>
            </a:custGeom>
            <a:solidFill>
              <a:srgbClr val="CB6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8"/>
            <p:cNvSpPr/>
            <p:nvPr/>
          </p:nvSpPr>
          <p:spPr>
            <a:xfrm>
              <a:off x="6680744" y="2722684"/>
              <a:ext cx="1555903" cy="1246290"/>
            </a:xfrm>
            <a:custGeom>
              <a:avLst/>
              <a:gdLst/>
              <a:ahLst/>
              <a:cxnLst/>
              <a:rect l="l" t="t" r="r" b="b"/>
              <a:pathLst>
                <a:path w="14488" h="11605" extrusionOk="0">
                  <a:moveTo>
                    <a:pt x="4362" y="577"/>
                  </a:moveTo>
                  <a:lnTo>
                    <a:pt x="13911" y="5765"/>
                  </a:lnTo>
                  <a:cubicBezTo>
                    <a:pt x="11856" y="9124"/>
                    <a:pt x="8171" y="11204"/>
                    <a:pt x="4262" y="11204"/>
                  </a:cubicBezTo>
                  <a:cubicBezTo>
                    <a:pt x="2983" y="11204"/>
                    <a:pt x="1730" y="11003"/>
                    <a:pt x="527" y="10577"/>
                  </a:cubicBezTo>
                  <a:lnTo>
                    <a:pt x="4362" y="577"/>
                  </a:lnTo>
                  <a:close/>
                  <a:moveTo>
                    <a:pt x="4136" y="1"/>
                  </a:moveTo>
                  <a:lnTo>
                    <a:pt x="1" y="10828"/>
                  </a:lnTo>
                  <a:lnTo>
                    <a:pt x="201" y="10903"/>
                  </a:lnTo>
                  <a:cubicBezTo>
                    <a:pt x="1505" y="11379"/>
                    <a:pt x="2858" y="11605"/>
                    <a:pt x="4262" y="11605"/>
                  </a:cubicBezTo>
                  <a:cubicBezTo>
                    <a:pt x="8397" y="11605"/>
                    <a:pt x="12282" y="9374"/>
                    <a:pt x="14362" y="5790"/>
                  </a:cubicBezTo>
                  <a:lnTo>
                    <a:pt x="14487" y="5615"/>
                  </a:lnTo>
                  <a:lnTo>
                    <a:pt x="41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8"/>
            <p:cNvSpPr/>
            <p:nvPr/>
          </p:nvSpPr>
          <p:spPr>
            <a:xfrm>
              <a:off x="5353800" y="2297410"/>
              <a:ext cx="51334" cy="148202"/>
            </a:xfrm>
            <a:custGeom>
              <a:avLst/>
              <a:gdLst/>
              <a:ahLst/>
              <a:cxnLst/>
              <a:rect l="l" t="t" r="r" b="b"/>
              <a:pathLst>
                <a:path w="478" h="1380" extrusionOk="0">
                  <a:moveTo>
                    <a:pt x="126" y="1"/>
                  </a:moveTo>
                  <a:cubicBezTo>
                    <a:pt x="126" y="1"/>
                    <a:pt x="101" y="76"/>
                    <a:pt x="76" y="201"/>
                  </a:cubicBezTo>
                  <a:cubicBezTo>
                    <a:pt x="76" y="327"/>
                    <a:pt x="51" y="502"/>
                    <a:pt x="51" y="677"/>
                  </a:cubicBezTo>
                  <a:cubicBezTo>
                    <a:pt x="26" y="853"/>
                    <a:pt x="26" y="1028"/>
                    <a:pt x="26" y="1154"/>
                  </a:cubicBezTo>
                  <a:cubicBezTo>
                    <a:pt x="26" y="1279"/>
                    <a:pt x="1" y="1354"/>
                    <a:pt x="1" y="1354"/>
                  </a:cubicBezTo>
                  <a:lnTo>
                    <a:pt x="377" y="1379"/>
                  </a:lnTo>
                  <a:cubicBezTo>
                    <a:pt x="377" y="1379"/>
                    <a:pt x="377" y="1279"/>
                    <a:pt x="377" y="1154"/>
                  </a:cubicBezTo>
                  <a:cubicBezTo>
                    <a:pt x="377" y="1028"/>
                    <a:pt x="402" y="878"/>
                    <a:pt x="402" y="703"/>
                  </a:cubicBezTo>
                  <a:cubicBezTo>
                    <a:pt x="427" y="552"/>
                    <a:pt x="427" y="377"/>
                    <a:pt x="452" y="251"/>
                  </a:cubicBezTo>
                  <a:cubicBezTo>
                    <a:pt x="477" y="126"/>
                    <a:pt x="477" y="51"/>
                    <a:pt x="477" y="51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8"/>
            <p:cNvSpPr/>
            <p:nvPr/>
          </p:nvSpPr>
          <p:spPr>
            <a:xfrm>
              <a:off x="5356485" y="2515416"/>
              <a:ext cx="48649" cy="145517"/>
            </a:xfrm>
            <a:custGeom>
              <a:avLst/>
              <a:gdLst/>
              <a:ahLst/>
              <a:cxnLst/>
              <a:rect l="l" t="t" r="r" b="b"/>
              <a:pathLst>
                <a:path w="453" h="1355" extrusionOk="0">
                  <a:moveTo>
                    <a:pt x="1" y="1"/>
                  </a:moveTo>
                  <a:cubicBezTo>
                    <a:pt x="1" y="1"/>
                    <a:pt x="1" y="352"/>
                    <a:pt x="26" y="678"/>
                  </a:cubicBezTo>
                  <a:cubicBezTo>
                    <a:pt x="51" y="1028"/>
                    <a:pt x="76" y="1354"/>
                    <a:pt x="76" y="1354"/>
                  </a:cubicBezTo>
                  <a:lnTo>
                    <a:pt x="452" y="1329"/>
                  </a:lnTo>
                  <a:cubicBezTo>
                    <a:pt x="452" y="1329"/>
                    <a:pt x="427" y="978"/>
                    <a:pt x="377" y="652"/>
                  </a:cubicBezTo>
                  <a:cubicBezTo>
                    <a:pt x="352" y="327"/>
                    <a:pt x="352" y="1"/>
                    <a:pt x="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8"/>
            <p:cNvSpPr/>
            <p:nvPr/>
          </p:nvSpPr>
          <p:spPr>
            <a:xfrm>
              <a:off x="5375386" y="2725369"/>
              <a:ext cx="67335" cy="150886"/>
            </a:xfrm>
            <a:custGeom>
              <a:avLst/>
              <a:gdLst/>
              <a:ahLst/>
              <a:cxnLst/>
              <a:rect l="l" t="t" r="r" b="b"/>
              <a:pathLst>
                <a:path w="627" h="1405" extrusionOk="0">
                  <a:moveTo>
                    <a:pt x="351" y="1"/>
                  </a:moveTo>
                  <a:lnTo>
                    <a:pt x="0" y="76"/>
                  </a:lnTo>
                  <a:cubicBezTo>
                    <a:pt x="0" y="76"/>
                    <a:pt x="0" y="151"/>
                    <a:pt x="25" y="276"/>
                  </a:cubicBezTo>
                  <a:cubicBezTo>
                    <a:pt x="51" y="402"/>
                    <a:pt x="101" y="577"/>
                    <a:pt x="126" y="753"/>
                  </a:cubicBezTo>
                  <a:cubicBezTo>
                    <a:pt x="151" y="903"/>
                    <a:pt x="201" y="1078"/>
                    <a:pt x="226" y="1204"/>
                  </a:cubicBezTo>
                  <a:cubicBezTo>
                    <a:pt x="226" y="1329"/>
                    <a:pt x="276" y="1404"/>
                    <a:pt x="276" y="1404"/>
                  </a:cubicBezTo>
                  <a:lnTo>
                    <a:pt x="627" y="1329"/>
                  </a:lnTo>
                  <a:cubicBezTo>
                    <a:pt x="627" y="1329"/>
                    <a:pt x="602" y="1254"/>
                    <a:pt x="577" y="1129"/>
                  </a:cubicBezTo>
                  <a:cubicBezTo>
                    <a:pt x="552" y="1003"/>
                    <a:pt x="502" y="828"/>
                    <a:pt x="477" y="677"/>
                  </a:cubicBezTo>
                  <a:cubicBezTo>
                    <a:pt x="452" y="502"/>
                    <a:pt x="426" y="352"/>
                    <a:pt x="401" y="226"/>
                  </a:cubicBezTo>
                  <a:cubicBezTo>
                    <a:pt x="376" y="101"/>
                    <a:pt x="351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8"/>
            <p:cNvSpPr/>
            <p:nvPr/>
          </p:nvSpPr>
          <p:spPr>
            <a:xfrm>
              <a:off x="5423820" y="2935321"/>
              <a:ext cx="80867" cy="150886"/>
            </a:xfrm>
            <a:custGeom>
              <a:avLst/>
              <a:gdLst/>
              <a:ahLst/>
              <a:cxnLst/>
              <a:rect l="l" t="t" r="r" b="b"/>
              <a:pathLst>
                <a:path w="753" h="1405" extrusionOk="0">
                  <a:moveTo>
                    <a:pt x="351" y="1"/>
                  </a:moveTo>
                  <a:lnTo>
                    <a:pt x="1" y="101"/>
                  </a:lnTo>
                  <a:lnTo>
                    <a:pt x="427" y="1404"/>
                  </a:lnTo>
                  <a:lnTo>
                    <a:pt x="752" y="1254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8"/>
            <p:cNvSpPr/>
            <p:nvPr/>
          </p:nvSpPr>
          <p:spPr>
            <a:xfrm>
              <a:off x="5496525" y="3134534"/>
              <a:ext cx="99660" cy="148094"/>
            </a:xfrm>
            <a:custGeom>
              <a:avLst/>
              <a:gdLst/>
              <a:ahLst/>
              <a:cxnLst/>
              <a:rect l="l" t="t" r="r" b="b"/>
              <a:pathLst>
                <a:path w="928" h="1379" extrusionOk="0">
                  <a:moveTo>
                    <a:pt x="351" y="0"/>
                  </a:moveTo>
                  <a:lnTo>
                    <a:pt x="0" y="151"/>
                  </a:lnTo>
                  <a:cubicBezTo>
                    <a:pt x="0" y="151"/>
                    <a:pt x="50" y="226"/>
                    <a:pt x="100" y="351"/>
                  </a:cubicBezTo>
                  <a:cubicBezTo>
                    <a:pt x="151" y="451"/>
                    <a:pt x="201" y="627"/>
                    <a:pt x="301" y="777"/>
                  </a:cubicBezTo>
                  <a:cubicBezTo>
                    <a:pt x="451" y="1078"/>
                    <a:pt x="602" y="1379"/>
                    <a:pt x="602" y="1379"/>
                  </a:cubicBezTo>
                  <a:lnTo>
                    <a:pt x="928" y="1203"/>
                  </a:lnTo>
                  <a:lnTo>
                    <a:pt x="627" y="602"/>
                  </a:lnTo>
                  <a:cubicBezTo>
                    <a:pt x="527" y="477"/>
                    <a:pt x="476" y="301"/>
                    <a:pt x="426" y="201"/>
                  </a:cubicBezTo>
                  <a:cubicBezTo>
                    <a:pt x="376" y="75"/>
                    <a:pt x="351" y="0"/>
                    <a:pt x="3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8"/>
            <p:cNvSpPr/>
            <p:nvPr/>
          </p:nvSpPr>
          <p:spPr>
            <a:xfrm>
              <a:off x="5598763" y="3325585"/>
              <a:ext cx="113192" cy="140147"/>
            </a:xfrm>
            <a:custGeom>
              <a:avLst/>
              <a:gdLst/>
              <a:ahLst/>
              <a:cxnLst/>
              <a:rect l="l" t="t" r="r" b="b"/>
              <a:pathLst>
                <a:path w="1054" h="1305" extrusionOk="0">
                  <a:moveTo>
                    <a:pt x="301" y="1"/>
                  </a:moveTo>
                  <a:lnTo>
                    <a:pt x="1" y="176"/>
                  </a:lnTo>
                  <a:cubicBezTo>
                    <a:pt x="1" y="176"/>
                    <a:pt x="176" y="477"/>
                    <a:pt x="352" y="753"/>
                  </a:cubicBezTo>
                  <a:cubicBezTo>
                    <a:pt x="452" y="903"/>
                    <a:pt x="552" y="1028"/>
                    <a:pt x="627" y="1154"/>
                  </a:cubicBezTo>
                  <a:cubicBezTo>
                    <a:pt x="702" y="1254"/>
                    <a:pt x="753" y="1304"/>
                    <a:pt x="753" y="1304"/>
                  </a:cubicBezTo>
                  <a:lnTo>
                    <a:pt x="1053" y="1104"/>
                  </a:lnTo>
                  <a:cubicBezTo>
                    <a:pt x="1053" y="1104"/>
                    <a:pt x="1003" y="1028"/>
                    <a:pt x="903" y="928"/>
                  </a:cubicBezTo>
                  <a:cubicBezTo>
                    <a:pt x="853" y="828"/>
                    <a:pt x="753" y="677"/>
                    <a:pt x="652" y="552"/>
                  </a:cubicBezTo>
                  <a:cubicBezTo>
                    <a:pt x="477" y="276"/>
                    <a:pt x="301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8"/>
            <p:cNvSpPr/>
            <p:nvPr/>
          </p:nvSpPr>
          <p:spPr>
            <a:xfrm>
              <a:off x="5722587" y="3497843"/>
              <a:ext cx="126616" cy="134670"/>
            </a:xfrm>
            <a:custGeom>
              <a:avLst/>
              <a:gdLst/>
              <a:ahLst/>
              <a:cxnLst/>
              <a:rect l="l" t="t" r="r" b="b"/>
              <a:pathLst>
                <a:path w="1179" h="1254" extrusionOk="0">
                  <a:moveTo>
                    <a:pt x="301" y="1"/>
                  </a:moveTo>
                  <a:lnTo>
                    <a:pt x="1" y="226"/>
                  </a:lnTo>
                  <a:cubicBezTo>
                    <a:pt x="1" y="226"/>
                    <a:pt x="51" y="302"/>
                    <a:pt x="126" y="402"/>
                  </a:cubicBezTo>
                  <a:cubicBezTo>
                    <a:pt x="226" y="502"/>
                    <a:pt x="301" y="652"/>
                    <a:pt x="427" y="778"/>
                  </a:cubicBezTo>
                  <a:cubicBezTo>
                    <a:pt x="677" y="1003"/>
                    <a:pt x="903" y="1254"/>
                    <a:pt x="903" y="1254"/>
                  </a:cubicBezTo>
                  <a:lnTo>
                    <a:pt x="1178" y="1003"/>
                  </a:lnTo>
                  <a:lnTo>
                    <a:pt x="702" y="527"/>
                  </a:lnTo>
                  <a:cubicBezTo>
                    <a:pt x="602" y="402"/>
                    <a:pt x="502" y="276"/>
                    <a:pt x="427" y="176"/>
                  </a:cubicBezTo>
                  <a:cubicBezTo>
                    <a:pt x="351" y="76"/>
                    <a:pt x="301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8"/>
            <p:cNvSpPr/>
            <p:nvPr/>
          </p:nvSpPr>
          <p:spPr>
            <a:xfrm>
              <a:off x="5857150" y="2572012"/>
              <a:ext cx="632649" cy="102345"/>
            </a:xfrm>
            <a:custGeom>
              <a:avLst/>
              <a:gdLst/>
              <a:ahLst/>
              <a:cxnLst/>
              <a:rect l="l" t="t" r="r" b="b"/>
              <a:pathLst>
                <a:path w="5891" h="953" extrusionOk="0">
                  <a:moveTo>
                    <a:pt x="126" y="0"/>
                  </a:moveTo>
                  <a:lnTo>
                    <a:pt x="1" y="100"/>
                  </a:lnTo>
                  <a:lnTo>
                    <a:pt x="477" y="652"/>
                  </a:lnTo>
                  <a:cubicBezTo>
                    <a:pt x="583" y="784"/>
                    <a:pt x="737" y="847"/>
                    <a:pt x="893" y="847"/>
                  </a:cubicBezTo>
                  <a:cubicBezTo>
                    <a:pt x="1032" y="847"/>
                    <a:pt x="1172" y="797"/>
                    <a:pt x="1279" y="702"/>
                  </a:cubicBezTo>
                  <a:lnTo>
                    <a:pt x="1730" y="326"/>
                  </a:lnTo>
                  <a:cubicBezTo>
                    <a:pt x="1805" y="251"/>
                    <a:pt x="1905" y="226"/>
                    <a:pt x="2006" y="226"/>
                  </a:cubicBezTo>
                  <a:cubicBezTo>
                    <a:pt x="2106" y="226"/>
                    <a:pt x="2206" y="276"/>
                    <a:pt x="2281" y="376"/>
                  </a:cubicBezTo>
                  <a:lnTo>
                    <a:pt x="2582" y="727"/>
                  </a:lnTo>
                  <a:cubicBezTo>
                    <a:pt x="2682" y="852"/>
                    <a:pt x="2833" y="902"/>
                    <a:pt x="2983" y="928"/>
                  </a:cubicBezTo>
                  <a:cubicBezTo>
                    <a:pt x="3133" y="928"/>
                    <a:pt x="3284" y="877"/>
                    <a:pt x="3409" y="777"/>
                  </a:cubicBezTo>
                  <a:lnTo>
                    <a:pt x="3785" y="426"/>
                  </a:lnTo>
                  <a:cubicBezTo>
                    <a:pt x="3860" y="351"/>
                    <a:pt x="3986" y="326"/>
                    <a:pt x="4086" y="326"/>
                  </a:cubicBezTo>
                  <a:cubicBezTo>
                    <a:pt x="4186" y="351"/>
                    <a:pt x="4286" y="401"/>
                    <a:pt x="4362" y="476"/>
                  </a:cubicBezTo>
                  <a:lnTo>
                    <a:pt x="4562" y="727"/>
                  </a:lnTo>
                  <a:cubicBezTo>
                    <a:pt x="4662" y="852"/>
                    <a:pt x="4813" y="928"/>
                    <a:pt x="4988" y="953"/>
                  </a:cubicBezTo>
                  <a:cubicBezTo>
                    <a:pt x="5139" y="953"/>
                    <a:pt x="5314" y="877"/>
                    <a:pt x="5414" y="777"/>
                  </a:cubicBezTo>
                  <a:lnTo>
                    <a:pt x="5890" y="276"/>
                  </a:lnTo>
                  <a:lnTo>
                    <a:pt x="5765" y="151"/>
                  </a:lnTo>
                  <a:lnTo>
                    <a:pt x="5289" y="652"/>
                  </a:lnTo>
                  <a:cubicBezTo>
                    <a:pt x="5214" y="727"/>
                    <a:pt x="5113" y="777"/>
                    <a:pt x="4988" y="777"/>
                  </a:cubicBezTo>
                  <a:cubicBezTo>
                    <a:pt x="4863" y="777"/>
                    <a:pt x="4763" y="727"/>
                    <a:pt x="4687" y="627"/>
                  </a:cubicBezTo>
                  <a:lnTo>
                    <a:pt x="4487" y="376"/>
                  </a:lnTo>
                  <a:cubicBezTo>
                    <a:pt x="4412" y="251"/>
                    <a:pt x="4261" y="176"/>
                    <a:pt x="4111" y="151"/>
                  </a:cubicBezTo>
                  <a:cubicBezTo>
                    <a:pt x="3936" y="151"/>
                    <a:pt x="3785" y="201"/>
                    <a:pt x="3660" y="301"/>
                  </a:cubicBezTo>
                  <a:lnTo>
                    <a:pt x="3284" y="652"/>
                  </a:lnTo>
                  <a:cubicBezTo>
                    <a:pt x="3209" y="727"/>
                    <a:pt x="3108" y="752"/>
                    <a:pt x="3008" y="752"/>
                  </a:cubicBezTo>
                  <a:cubicBezTo>
                    <a:pt x="2883" y="752"/>
                    <a:pt x="2783" y="702"/>
                    <a:pt x="2732" y="627"/>
                  </a:cubicBezTo>
                  <a:lnTo>
                    <a:pt x="2407" y="251"/>
                  </a:lnTo>
                  <a:cubicBezTo>
                    <a:pt x="2306" y="125"/>
                    <a:pt x="2156" y="75"/>
                    <a:pt x="2006" y="50"/>
                  </a:cubicBezTo>
                  <a:cubicBezTo>
                    <a:pt x="1855" y="50"/>
                    <a:pt x="1730" y="100"/>
                    <a:pt x="1605" y="201"/>
                  </a:cubicBezTo>
                  <a:lnTo>
                    <a:pt x="1154" y="577"/>
                  </a:lnTo>
                  <a:cubicBezTo>
                    <a:pt x="1085" y="646"/>
                    <a:pt x="995" y="678"/>
                    <a:pt x="903" y="678"/>
                  </a:cubicBezTo>
                  <a:cubicBezTo>
                    <a:pt x="794" y="678"/>
                    <a:pt x="684" y="633"/>
                    <a:pt x="602" y="552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F9A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8"/>
            <p:cNvSpPr/>
            <p:nvPr/>
          </p:nvSpPr>
          <p:spPr>
            <a:xfrm>
              <a:off x="6834208" y="2350569"/>
              <a:ext cx="594203" cy="440846"/>
            </a:xfrm>
            <a:custGeom>
              <a:avLst/>
              <a:gdLst/>
              <a:ahLst/>
              <a:cxnLst/>
              <a:rect l="l" t="t" r="r" b="b"/>
              <a:pathLst>
                <a:path w="5533" h="4105" extrusionOk="0">
                  <a:moveTo>
                    <a:pt x="967" y="0"/>
                  </a:moveTo>
                  <a:cubicBezTo>
                    <a:pt x="870" y="0"/>
                    <a:pt x="784" y="29"/>
                    <a:pt x="727" y="57"/>
                  </a:cubicBezTo>
                  <a:cubicBezTo>
                    <a:pt x="0" y="483"/>
                    <a:pt x="1103" y="3466"/>
                    <a:pt x="2507" y="4017"/>
                  </a:cubicBezTo>
                  <a:cubicBezTo>
                    <a:pt x="2667" y="4078"/>
                    <a:pt x="2830" y="4104"/>
                    <a:pt x="2993" y="4104"/>
                  </a:cubicBezTo>
                  <a:cubicBezTo>
                    <a:pt x="3904" y="4104"/>
                    <a:pt x="4804" y="3289"/>
                    <a:pt x="5038" y="3140"/>
                  </a:cubicBezTo>
                  <a:cubicBezTo>
                    <a:pt x="5532" y="2781"/>
                    <a:pt x="5523" y="2502"/>
                    <a:pt x="5354" y="2502"/>
                  </a:cubicBezTo>
                  <a:cubicBezTo>
                    <a:pt x="5334" y="2502"/>
                    <a:pt x="5312" y="2505"/>
                    <a:pt x="5289" y="2513"/>
                  </a:cubicBezTo>
                  <a:cubicBezTo>
                    <a:pt x="5038" y="2563"/>
                    <a:pt x="4963" y="2814"/>
                    <a:pt x="4587" y="2964"/>
                  </a:cubicBezTo>
                  <a:cubicBezTo>
                    <a:pt x="4352" y="3052"/>
                    <a:pt x="4074" y="3192"/>
                    <a:pt x="3719" y="3192"/>
                  </a:cubicBezTo>
                  <a:cubicBezTo>
                    <a:pt x="3467" y="3192"/>
                    <a:pt x="3175" y="3122"/>
                    <a:pt x="2833" y="2914"/>
                  </a:cubicBezTo>
                  <a:cubicBezTo>
                    <a:pt x="2031" y="2438"/>
                    <a:pt x="1805" y="959"/>
                    <a:pt x="1479" y="358"/>
                  </a:cubicBezTo>
                  <a:cubicBezTo>
                    <a:pt x="1323" y="77"/>
                    <a:pt x="1129" y="0"/>
                    <a:pt x="967" y="0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8"/>
            <p:cNvSpPr/>
            <p:nvPr/>
          </p:nvSpPr>
          <p:spPr>
            <a:xfrm>
              <a:off x="6454682" y="2328446"/>
              <a:ext cx="651443" cy="1721502"/>
            </a:xfrm>
            <a:custGeom>
              <a:avLst/>
              <a:gdLst/>
              <a:ahLst/>
              <a:cxnLst/>
              <a:rect l="l" t="t" r="r" b="b"/>
              <a:pathLst>
                <a:path w="6066" h="16030" extrusionOk="0">
                  <a:moveTo>
                    <a:pt x="3680" y="0"/>
                  </a:moveTo>
                  <a:cubicBezTo>
                    <a:pt x="3120" y="0"/>
                    <a:pt x="2544" y="129"/>
                    <a:pt x="2231" y="263"/>
                  </a:cubicBezTo>
                  <a:cubicBezTo>
                    <a:pt x="1504" y="539"/>
                    <a:pt x="301" y="1015"/>
                    <a:pt x="1153" y="2519"/>
                  </a:cubicBezTo>
                  <a:cubicBezTo>
                    <a:pt x="1755" y="3546"/>
                    <a:pt x="1655" y="4323"/>
                    <a:pt x="1580" y="5501"/>
                  </a:cubicBezTo>
                  <a:lnTo>
                    <a:pt x="1580" y="5602"/>
                  </a:lnTo>
                  <a:cubicBezTo>
                    <a:pt x="1204" y="8960"/>
                    <a:pt x="1028" y="10163"/>
                    <a:pt x="727" y="11441"/>
                  </a:cubicBezTo>
                  <a:cubicBezTo>
                    <a:pt x="402" y="12895"/>
                    <a:pt x="1" y="16003"/>
                    <a:pt x="652" y="16028"/>
                  </a:cubicBezTo>
                  <a:cubicBezTo>
                    <a:pt x="686" y="16029"/>
                    <a:pt x="719" y="16030"/>
                    <a:pt x="751" y="16030"/>
                  </a:cubicBezTo>
                  <a:cubicBezTo>
                    <a:pt x="1338" y="16030"/>
                    <a:pt x="1635" y="15821"/>
                    <a:pt x="1279" y="15702"/>
                  </a:cubicBezTo>
                  <a:cubicBezTo>
                    <a:pt x="903" y="15602"/>
                    <a:pt x="903" y="15551"/>
                    <a:pt x="903" y="15426"/>
                  </a:cubicBezTo>
                  <a:cubicBezTo>
                    <a:pt x="1078" y="13922"/>
                    <a:pt x="3209" y="11592"/>
                    <a:pt x="3384" y="9812"/>
                  </a:cubicBezTo>
                  <a:cubicBezTo>
                    <a:pt x="3434" y="9186"/>
                    <a:pt x="3484" y="8634"/>
                    <a:pt x="3509" y="8133"/>
                  </a:cubicBezTo>
                  <a:cubicBezTo>
                    <a:pt x="3760" y="9461"/>
                    <a:pt x="3585" y="10840"/>
                    <a:pt x="3610" y="11291"/>
                  </a:cubicBezTo>
                  <a:cubicBezTo>
                    <a:pt x="3660" y="12945"/>
                    <a:pt x="3986" y="16028"/>
                    <a:pt x="4687" y="16028"/>
                  </a:cubicBezTo>
                  <a:cubicBezTo>
                    <a:pt x="5464" y="16028"/>
                    <a:pt x="5815" y="15802"/>
                    <a:pt x="5339" y="15702"/>
                  </a:cubicBezTo>
                  <a:cubicBezTo>
                    <a:pt x="4913" y="15602"/>
                    <a:pt x="4938" y="15577"/>
                    <a:pt x="4938" y="15451"/>
                  </a:cubicBezTo>
                  <a:cubicBezTo>
                    <a:pt x="5038" y="13822"/>
                    <a:pt x="5765" y="10764"/>
                    <a:pt x="5915" y="8810"/>
                  </a:cubicBezTo>
                  <a:cubicBezTo>
                    <a:pt x="6066" y="6529"/>
                    <a:pt x="5063" y="4875"/>
                    <a:pt x="5038" y="4774"/>
                  </a:cubicBezTo>
                  <a:cubicBezTo>
                    <a:pt x="4462" y="3271"/>
                    <a:pt x="5339" y="1817"/>
                    <a:pt x="5164" y="840"/>
                  </a:cubicBezTo>
                  <a:cubicBezTo>
                    <a:pt x="5052" y="200"/>
                    <a:pt x="4378" y="0"/>
                    <a:pt x="3680" y="0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8"/>
            <p:cNvSpPr/>
            <p:nvPr/>
          </p:nvSpPr>
          <p:spPr>
            <a:xfrm>
              <a:off x="6468107" y="2884202"/>
              <a:ext cx="635334" cy="1058031"/>
            </a:xfrm>
            <a:custGeom>
              <a:avLst/>
              <a:gdLst/>
              <a:ahLst/>
              <a:cxnLst/>
              <a:rect l="l" t="t" r="r" b="b"/>
              <a:pathLst>
                <a:path w="5916" h="9852" extrusionOk="0">
                  <a:moveTo>
                    <a:pt x="5089" y="0"/>
                  </a:moveTo>
                  <a:cubicBezTo>
                    <a:pt x="4388" y="523"/>
                    <a:pt x="3566" y="668"/>
                    <a:pt x="2851" y="668"/>
                  </a:cubicBezTo>
                  <a:cubicBezTo>
                    <a:pt x="2263" y="668"/>
                    <a:pt x="1746" y="570"/>
                    <a:pt x="1429" y="502"/>
                  </a:cubicBezTo>
                  <a:cubicBezTo>
                    <a:pt x="1254" y="2181"/>
                    <a:pt x="126" y="8547"/>
                    <a:pt x="1" y="9424"/>
                  </a:cubicBezTo>
                  <a:cubicBezTo>
                    <a:pt x="577" y="9625"/>
                    <a:pt x="753" y="9675"/>
                    <a:pt x="928" y="9675"/>
                  </a:cubicBezTo>
                  <a:cubicBezTo>
                    <a:pt x="3961" y="5214"/>
                    <a:pt x="3359" y="3459"/>
                    <a:pt x="3384" y="2958"/>
                  </a:cubicBezTo>
                  <a:lnTo>
                    <a:pt x="3384" y="2958"/>
                  </a:lnTo>
                  <a:cubicBezTo>
                    <a:pt x="3485" y="3534"/>
                    <a:pt x="3510" y="6843"/>
                    <a:pt x="3735" y="9675"/>
                  </a:cubicBezTo>
                  <a:cubicBezTo>
                    <a:pt x="3855" y="9750"/>
                    <a:pt x="4119" y="9852"/>
                    <a:pt x="4402" y="9852"/>
                  </a:cubicBezTo>
                  <a:cubicBezTo>
                    <a:pt x="4593" y="9852"/>
                    <a:pt x="4792" y="9806"/>
                    <a:pt x="4963" y="9675"/>
                  </a:cubicBezTo>
                  <a:cubicBezTo>
                    <a:pt x="4988" y="9499"/>
                    <a:pt x="5790" y="3785"/>
                    <a:pt x="5790" y="3635"/>
                  </a:cubicBezTo>
                  <a:cubicBezTo>
                    <a:pt x="5916" y="1955"/>
                    <a:pt x="5389" y="627"/>
                    <a:pt x="5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8"/>
            <p:cNvSpPr/>
            <p:nvPr/>
          </p:nvSpPr>
          <p:spPr>
            <a:xfrm>
              <a:off x="6610831" y="2321680"/>
              <a:ext cx="495294" cy="734135"/>
            </a:xfrm>
            <a:custGeom>
              <a:avLst/>
              <a:gdLst/>
              <a:ahLst/>
              <a:cxnLst/>
              <a:rect l="l" t="t" r="r" b="b"/>
              <a:pathLst>
                <a:path w="4612" h="6836" extrusionOk="0">
                  <a:moveTo>
                    <a:pt x="2281" y="0"/>
                  </a:moveTo>
                  <a:cubicBezTo>
                    <a:pt x="3484" y="1329"/>
                    <a:pt x="3183" y="1880"/>
                    <a:pt x="2782" y="1955"/>
                  </a:cubicBezTo>
                  <a:cubicBezTo>
                    <a:pt x="2694" y="1974"/>
                    <a:pt x="2607" y="1983"/>
                    <a:pt x="2522" y="1983"/>
                  </a:cubicBezTo>
                  <a:cubicBezTo>
                    <a:pt x="1383" y="1983"/>
                    <a:pt x="602" y="376"/>
                    <a:pt x="602" y="376"/>
                  </a:cubicBezTo>
                  <a:lnTo>
                    <a:pt x="276" y="502"/>
                  </a:lnTo>
                  <a:cubicBezTo>
                    <a:pt x="276" y="502"/>
                    <a:pt x="953" y="1053"/>
                    <a:pt x="1053" y="2231"/>
                  </a:cubicBezTo>
                  <a:cubicBezTo>
                    <a:pt x="1178" y="3634"/>
                    <a:pt x="100" y="3634"/>
                    <a:pt x="100" y="3634"/>
                  </a:cubicBezTo>
                  <a:cubicBezTo>
                    <a:pt x="251" y="4411"/>
                    <a:pt x="0" y="6642"/>
                    <a:pt x="0" y="6642"/>
                  </a:cubicBezTo>
                  <a:cubicBezTo>
                    <a:pt x="456" y="6775"/>
                    <a:pt x="954" y="6836"/>
                    <a:pt x="1507" y="6836"/>
                  </a:cubicBezTo>
                  <a:cubicBezTo>
                    <a:pt x="1684" y="6836"/>
                    <a:pt x="1867" y="6830"/>
                    <a:pt x="2055" y="6817"/>
                  </a:cubicBezTo>
                  <a:cubicBezTo>
                    <a:pt x="3835" y="6642"/>
                    <a:pt x="4236" y="6316"/>
                    <a:pt x="4236" y="6316"/>
                  </a:cubicBezTo>
                  <a:cubicBezTo>
                    <a:pt x="4236" y="6316"/>
                    <a:pt x="4612" y="5414"/>
                    <a:pt x="4236" y="3484"/>
                  </a:cubicBezTo>
                  <a:cubicBezTo>
                    <a:pt x="3860" y="1529"/>
                    <a:pt x="2707" y="101"/>
                    <a:pt x="2707" y="101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8"/>
            <p:cNvSpPr/>
            <p:nvPr/>
          </p:nvSpPr>
          <p:spPr>
            <a:xfrm>
              <a:off x="6689443" y="2243606"/>
              <a:ext cx="182889" cy="179345"/>
            </a:xfrm>
            <a:custGeom>
              <a:avLst/>
              <a:gdLst/>
              <a:ahLst/>
              <a:cxnLst/>
              <a:rect l="l" t="t" r="r" b="b"/>
              <a:pathLst>
                <a:path w="1703" h="1670" extrusionOk="0">
                  <a:moveTo>
                    <a:pt x="196" y="1"/>
                  </a:moveTo>
                  <a:cubicBezTo>
                    <a:pt x="196" y="1"/>
                    <a:pt x="622" y="552"/>
                    <a:pt x="271" y="953"/>
                  </a:cubicBezTo>
                  <a:cubicBezTo>
                    <a:pt x="0" y="1281"/>
                    <a:pt x="1055" y="1669"/>
                    <a:pt x="1495" y="1669"/>
                  </a:cubicBezTo>
                  <a:cubicBezTo>
                    <a:pt x="1626" y="1669"/>
                    <a:pt x="1703" y="1635"/>
                    <a:pt x="1674" y="1554"/>
                  </a:cubicBezTo>
                  <a:cubicBezTo>
                    <a:pt x="1524" y="1128"/>
                    <a:pt x="1223" y="903"/>
                    <a:pt x="1323" y="326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rgbClr val="6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8"/>
            <p:cNvSpPr/>
            <p:nvPr/>
          </p:nvSpPr>
          <p:spPr>
            <a:xfrm>
              <a:off x="6656581" y="2089498"/>
              <a:ext cx="261179" cy="260534"/>
            </a:xfrm>
            <a:custGeom>
              <a:avLst/>
              <a:gdLst/>
              <a:ahLst/>
              <a:cxnLst/>
              <a:rect l="l" t="t" r="r" b="b"/>
              <a:pathLst>
                <a:path w="2432" h="2426" extrusionOk="0">
                  <a:moveTo>
                    <a:pt x="858" y="1"/>
                  </a:moveTo>
                  <a:cubicBezTo>
                    <a:pt x="499" y="1"/>
                    <a:pt x="234" y="346"/>
                    <a:pt x="176" y="558"/>
                  </a:cubicBezTo>
                  <a:cubicBezTo>
                    <a:pt x="0" y="1160"/>
                    <a:pt x="351" y="1661"/>
                    <a:pt x="602" y="1887"/>
                  </a:cubicBezTo>
                  <a:cubicBezTo>
                    <a:pt x="1009" y="2278"/>
                    <a:pt x="1470" y="2425"/>
                    <a:pt x="1784" y="2425"/>
                  </a:cubicBezTo>
                  <a:cubicBezTo>
                    <a:pt x="1952" y="2425"/>
                    <a:pt x="2078" y="2383"/>
                    <a:pt x="2131" y="2313"/>
                  </a:cubicBezTo>
                  <a:cubicBezTo>
                    <a:pt x="2431" y="1862"/>
                    <a:pt x="1680" y="383"/>
                    <a:pt x="1203" y="107"/>
                  </a:cubicBezTo>
                  <a:cubicBezTo>
                    <a:pt x="1082" y="32"/>
                    <a:pt x="966" y="1"/>
                    <a:pt x="858" y="1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8"/>
            <p:cNvSpPr/>
            <p:nvPr/>
          </p:nvSpPr>
          <p:spPr>
            <a:xfrm>
              <a:off x="6632310" y="2071563"/>
              <a:ext cx="215429" cy="243996"/>
            </a:xfrm>
            <a:custGeom>
              <a:avLst/>
              <a:gdLst/>
              <a:ahLst/>
              <a:cxnLst/>
              <a:rect l="l" t="t" r="r" b="b"/>
              <a:pathLst>
                <a:path w="2006" h="2272" extrusionOk="0">
                  <a:moveTo>
                    <a:pt x="1156" y="0"/>
                  </a:moveTo>
                  <a:cubicBezTo>
                    <a:pt x="713" y="0"/>
                    <a:pt x="260" y="305"/>
                    <a:pt x="151" y="801"/>
                  </a:cubicBezTo>
                  <a:cubicBezTo>
                    <a:pt x="1" y="1502"/>
                    <a:pt x="352" y="1828"/>
                    <a:pt x="402" y="1903"/>
                  </a:cubicBezTo>
                  <a:cubicBezTo>
                    <a:pt x="591" y="2121"/>
                    <a:pt x="864" y="2272"/>
                    <a:pt x="997" y="2272"/>
                  </a:cubicBezTo>
                  <a:cubicBezTo>
                    <a:pt x="1093" y="2272"/>
                    <a:pt x="1115" y="2193"/>
                    <a:pt x="978" y="2004"/>
                  </a:cubicBezTo>
                  <a:cubicBezTo>
                    <a:pt x="627" y="1552"/>
                    <a:pt x="1078" y="1552"/>
                    <a:pt x="803" y="1176"/>
                  </a:cubicBezTo>
                  <a:cubicBezTo>
                    <a:pt x="702" y="1026"/>
                    <a:pt x="828" y="1051"/>
                    <a:pt x="1404" y="826"/>
                  </a:cubicBezTo>
                  <a:cubicBezTo>
                    <a:pt x="1981" y="600"/>
                    <a:pt x="2006" y="550"/>
                    <a:pt x="1880" y="374"/>
                  </a:cubicBezTo>
                  <a:cubicBezTo>
                    <a:pt x="1699" y="116"/>
                    <a:pt x="1429" y="0"/>
                    <a:pt x="1156" y="0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8"/>
            <p:cNvSpPr/>
            <p:nvPr/>
          </p:nvSpPr>
          <p:spPr>
            <a:xfrm>
              <a:off x="6914968" y="4009246"/>
              <a:ext cx="166995" cy="45534"/>
            </a:xfrm>
            <a:custGeom>
              <a:avLst/>
              <a:gdLst/>
              <a:ahLst/>
              <a:cxnLst/>
              <a:rect l="l" t="t" r="r" b="b"/>
              <a:pathLst>
                <a:path w="1555" h="424" extrusionOk="0">
                  <a:moveTo>
                    <a:pt x="928" y="1"/>
                  </a:moveTo>
                  <a:cubicBezTo>
                    <a:pt x="811" y="84"/>
                    <a:pt x="669" y="112"/>
                    <a:pt x="531" y="112"/>
                  </a:cubicBezTo>
                  <a:cubicBezTo>
                    <a:pt x="257" y="112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319"/>
                    <a:pt x="230" y="423"/>
                    <a:pt x="503" y="423"/>
                  </a:cubicBezTo>
                  <a:cubicBezTo>
                    <a:pt x="724" y="423"/>
                    <a:pt x="974" y="355"/>
                    <a:pt x="1153" y="276"/>
                  </a:cubicBezTo>
                  <a:cubicBezTo>
                    <a:pt x="1554" y="101"/>
                    <a:pt x="928" y="1"/>
                    <a:pt x="9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8"/>
            <p:cNvSpPr/>
            <p:nvPr/>
          </p:nvSpPr>
          <p:spPr>
            <a:xfrm>
              <a:off x="6493559" y="4014616"/>
              <a:ext cx="168499" cy="45534"/>
            </a:xfrm>
            <a:custGeom>
              <a:avLst/>
              <a:gdLst/>
              <a:ahLst/>
              <a:cxnLst/>
              <a:rect l="l" t="t" r="r" b="b"/>
              <a:pathLst>
                <a:path w="1569" h="424" extrusionOk="0">
                  <a:moveTo>
                    <a:pt x="917" y="1"/>
                  </a:moveTo>
                  <a:cubicBezTo>
                    <a:pt x="800" y="84"/>
                    <a:pt x="661" y="112"/>
                    <a:pt x="527" y="112"/>
                  </a:cubicBezTo>
                  <a:cubicBezTo>
                    <a:pt x="260" y="112"/>
                    <a:pt x="15" y="1"/>
                    <a:pt x="15" y="1"/>
                  </a:cubicBezTo>
                  <a:lnTo>
                    <a:pt x="15" y="1"/>
                  </a:lnTo>
                  <a:cubicBezTo>
                    <a:pt x="1" y="319"/>
                    <a:pt x="232" y="424"/>
                    <a:pt x="509" y="424"/>
                  </a:cubicBezTo>
                  <a:cubicBezTo>
                    <a:pt x="733" y="424"/>
                    <a:pt x="988" y="355"/>
                    <a:pt x="1167" y="277"/>
                  </a:cubicBezTo>
                  <a:cubicBezTo>
                    <a:pt x="1568" y="101"/>
                    <a:pt x="917" y="1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8"/>
            <p:cNvSpPr/>
            <p:nvPr/>
          </p:nvSpPr>
          <p:spPr>
            <a:xfrm>
              <a:off x="6831523" y="3145273"/>
              <a:ext cx="40487" cy="301558"/>
            </a:xfrm>
            <a:custGeom>
              <a:avLst/>
              <a:gdLst/>
              <a:ahLst/>
              <a:cxnLst/>
              <a:rect l="l" t="t" r="r" b="b"/>
              <a:pathLst>
                <a:path w="377" h="2808" extrusionOk="0">
                  <a:moveTo>
                    <a:pt x="376" y="1"/>
                  </a:moveTo>
                  <a:lnTo>
                    <a:pt x="0" y="527"/>
                  </a:lnTo>
                  <a:lnTo>
                    <a:pt x="126" y="2808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8"/>
            <p:cNvSpPr/>
            <p:nvPr/>
          </p:nvSpPr>
          <p:spPr>
            <a:xfrm>
              <a:off x="6618886" y="3096839"/>
              <a:ext cx="78182" cy="99660"/>
            </a:xfrm>
            <a:custGeom>
              <a:avLst/>
              <a:gdLst/>
              <a:ahLst/>
              <a:cxnLst/>
              <a:rect l="l" t="t" r="r" b="b"/>
              <a:pathLst>
                <a:path w="728" h="928" extrusionOk="0">
                  <a:moveTo>
                    <a:pt x="627" y="0"/>
                  </a:moveTo>
                  <a:lnTo>
                    <a:pt x="552" y="25"/>
                  </a:lnTo>
                  <a:cubicBezTo>
                    <a:pt x="552" y="25"/>
                    <a:pt x="652" y="351"/>
                    <a:pt x="477" y="602"/>
                  </a:cubicBezTo>
                  <a:cubicBezTo>
                    <a:pt x="401" y="727"/>
                    <a:pt x="226" y="828"/>
                    <a:pt x="0" y="853"/>
                  </a:cubicBezTo>
                  <a:lnTo>
                    <a:pt x="0" y="928"/>
                  </a:lnTo>
                  <a:cubicBezTo>
                    <a:pt x="251" y="903"/>
                    <a:pt x="426" y="802"/>
                    <a:pt x="552" y="627"/>
                  </a:cubicBezTo>
                  <a:cubicBezTo>
                    <a:pt x="727" y="351"/>
                    <a:pt x="627" y="25"/>
                    <a:pt x="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8"/>
            <p:cNvSpPr/>
            <p:nvPr/>
          </p:nvSpPr>
          <p:spPr>
            <a:xfrm>
              <a:off x="6974141" y="3061829"/>
              <a:ext cx="78182" cy="99660"/>
            </a:xfrm>
            <a:custGeom>
              <a:avLst/>
              <a:gdLst/>
              <a:ahLst/>
              <a:cxnLst/>
              <a:rect l="l" t="t" r="r" b="b"/>
              <a:pathLst>
                <a:path w="728" h="928" extrusionOk="0">
                  <a:moveTo>
                    <a:pt x="101" y="1"/>
                  </a:moveTo>
                  <a:cubicBezTo>
                    <a:pt x="101" y="26"/>
                    <a:pt x="1" y="377"/>
                    <a:pt x="176" y="627"/>
                  </a:cubicBezTo>
                  <a:cubicBezTo>
                    <a:pt x="276" y="803"/>
                    <a:pt x="452" y="903"/>
                    <a:pt x="728" y="928"/>
                  </a:cubicBezTo>
                  <a:lnTo>
                    <a:pt x="728" y="853"/>
                  </a:lnTo>
                  <a:cubicBezTo>
                    <a:pt x="502" y="828"/>
                    <a:pt x="327" y="752"/>
                    <a:pt x="226" y="602"/>
                  </a:cubicBezTo>
                  <a:cubicBezTo>
                    <a:pt x="76" y="351"/>
                    <a:pt x="151" y="26"/>
                    <a:pt x="151" y="26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8"/>
            <p:cNvSpPr/>
            <p:nvPr/>
          </p:nvSpPr>
          <p:spPr>
            <a:xfrm>
              <a:off x="6874588" y="2598860"/>
              <a:ext cx="328514" cy="247754"/>
            </a:xfrm>
            <a:custGeom>
              <a:avLst/>
              <a:gdLst/>
              <a:ahLst/>
              <a:cxnLst/>
              <a:rect l="l" t="t" r="r" b="b"/>
              <a:pathLst>
                <a:path w="3059" h="2307" extrusionOk="0">
                  <a:moveTo>
                    <a:pt x="3058" y="1"/>
                  </a:moveTo>
                  <a:lnTo>
                    <a:pt x="0" y="1154"/>
                  </a:lnTo>
                  <a:lnTo>
                    <a:pt x="1680" y="2307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8"/>
            <p:cNvSpPr/>
            <p:nvPr/>
          </p:nvSpPr>
          <p:spPr>
            <a:xfrm>
              <a:off x="7054900" y="2499308"/>
              <a:ext cx="414642" cy="347307"/>
            </a:xfrm>
            <a:custGeom>
              <a:avLst/>
              <a:gdLst/>
              <a:ahLst/>
              <a:cxnLst/>
              <a:rect l="l" t="t" r="r" b="b"/>
              <a:pathLst>
                <a:path w="3861" h="3234" extrusionOk="0">
                  <a:moveTo>
                    <a:pt x="3860" y="0"/>
                  </a:moveTo>
                  <a:lnTo>
                    <a:pt x="978" y="878"/>
                  </a:lnTo>
                  <a:lnTo>
                    <a:pt x="1" y="3234"/>
                  </a:lnTo>
                  <a:lnTo>
                    <a:pt x="2983" y="2206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8"/>
            <p:cNvSpPr/>
            <p:nvPr/>
          </p:nvSpPr>
          <p:spPr>
            <a:xfrm>
              <a:off x="6489693" y="2423596"/>
              <a:ext cx="675714" cy="441168"/>
            </a:xfrm>
            <a:custGeom>
              <a:avLst/>
              <a:gdLst/>
              <a:ahLst/>
              <a:cxnLst/>
              <a:rect l="l" t="t" r="r" b="b"/>
              <a:pathLst>
                <a:path w="6292" h="4108" extrusionOk="0">
                  <a:moveTo>
                    <a:pt x="1134" y="1"/>
                  </a:moveTo>
                  <a:cubicBezTo>
                    <a:pt x="905" y="1"/>
                    <a:pt x="752" y="154"/>
                    <a:pt x="752" y="154"/>
                  </a:cubicBezTo>
                  <a:cubicBezTo>
                    <a:pt x="0" y="680"/>
                    <a:pt x="1529" y="3638"/>
                    <a:pt x="3083" y="4064"/>
                  </a:cubicBezTo>
                  <a:cubicBezTo>
                    <a:pt x="3204" y="4094"/>
                    <a:pt x="3326" y="4108"/>
                    <a:pt x="3446" y="4108"/>
                  </a:cubicBezTo>
                  <a:cubicBezTo>
                    <a:pt x="4520" y="4108"/>
                    <a:pt x="5519" y="3014"/>
                    <a:pt x="5790" y="2811"/>
                  </a:cubicBezTo>
                  <a:cubicBezTo>
                    <a:pt x="6292" y="2374"/>
                    <a:pt x="6281" y="2090"/>
                    <a:pt x="6087" y="2090"/>
                  </a:cubicBezTo>
                  <a:cubicBezTo>
                    <a:pt x="6059" y="2090"/>
                    <a:pt x="6026" y="2096"/>
                    <a:pt x="5990" y="2109"/>
                  </a:cubicBezTo>
                  <a:cubicBezTo>
                    <a:pt x="5740" y="2184"/>
                    <a:pt x="5690" y="2460"/>
                    <a:pt x="5264" y="2685"/>
                  </a:cubicBezTo>
                  <a:cubicBezTo>
                    <a:pt x="4996" y="2819"/>
                    <a:pt x="4651" y="3042"/>
                    <a:pt x="4183" y="3042"/>
                  </a:cubicBezTo>
                  <a:cubicBezTo>
                    <a:pt x="3949" y="3042"/>
                    <a:pt x="3685" y="2986"/>
                    <a:pt x="3384" y="2836"/>
                  </a:cubicBezTo>
                  <a:cubicBezTo>
                    <a:pt x="2457" y="2410"/>
                    <a:pt x="2131" y="680"/>
                    <a:pt x="1579" y="204"/>
                  </a:cubicBezTo>
                  <a:cubicBezTo>
                    <a:pt x="1416" y="50"/>
                    <a:pt x="1263" y="1"/>
                    <a:pt x="1134" y="1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C4DABE34-9713-C42C-5ED1-29897324A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362" y="506186"/>
            <a:ext cx="7859276" cy="463731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Roboto Bold"/>
                <a:cs typeface="Times New Roman" panose="02020603050405020304" pitchFamily="18" charset="0"/>
                <a:sym typeface="Roboto Bold"/>
              </a:rPr>
              <a:t>What is the total sales across all regions?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Roboto Bold"/>
                <a:cs typeface="Times New Roman" panose="02020603050405020304" pitchFamily="18" charset="0"/>
                <a:sym typeface="Roboto Bold"/>
              </a:rPr>
              <a:t>Which product category or sub-category generates the highest sales?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Roboto Bold"/>
                <a:cs typeface="Times New Roman" panose="02020603050405020304" pitchFamily="18" charset="0"/>
                <a:sym typeface="Roboto Bold"/>
              </a:rPr>
              <a:t>What is the sales trend over time?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Roboto Bold"/>
                <a:cs typeface="Times New Roman" panose="02020603050405020304" pitchFamily="18" charset="0"/>
                <a:sym typeface="Roboto Bold"/>
              </a:rPr>
              <a:t>Which customer segments contribute the most to sales?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Roboto Bold"/>
                <a:cs typeface="Times New Roman" panose="02020603050405020304" pitchFamily="18" charset="0"/>
                <a:sym typeface="Roboto Bold"/>
              </a:rPr>
              <a:t>What is the correlation between sales and different shipping modes?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Roboto Bold"/>
                <a:cs typeface="Times New Roman" panose="02020603050405020304" pitchFamily="18" charset="0"/>
                <a:sym typeface="Roboto Bold"/>
              </a:rPr>
              <a:t>How does sales volume fluctuate seasonally?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 Bold"/>
              <a:cs typeface="Times New Roman" panose="02020603050405020304" pitchFamily="18" charset="0"/>
              <a:sym typeface="Roboto Bold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784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3BEFAFC4-55EC-BC2A-758E-A2086D656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4" y="375557"/>
            <a:ext cx="8136861" cy="334428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Roboto Bold"/>
                <a:cs typeface="Times New Roman" panose="02020603050405020304" pitchFamily="18" charset="0"/>
                <a:sym typeface="Roboto Bold"/>
              </a:rPr>
              <a:t>Which products generate the most revenue despite lower quantities sold?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Roboto Bold"/>
                <a:cs typeface="Times New Roman" panose="02020603050405020304" pitchFamily="18" charset="0"/>
                <a:sym typeface="Roboto Bold"/>
              </a:rPr>
              <a:t>What is the sales forecast using historical data?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Roboto Bold"/>
                <a:cs typeface="Times New Roman" panose="02020603050405020304" pitchFamily="18" charset="0"/>
                <a:sym typeface="Roboto Bold"/>
              </a:rPr>
              <a:t>What regions or cities have the highest sales?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Roboto Bold"/>
                <a:cs typeface="Times New Roman" panose="02020603050405020304" pitchFamily="18" charset="0"/>
                <a:sym typeface="Roboto Bold"/>
              </a:rPr>
              <a:t>Which customer segments have the highest repeat purchase rates?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Roboto Bold"/>
                <a:cs typeface="Times New Roman" panose="02020603050405020304" pitchFamily="18" charset="0"/>
                <a:sym typeface="Roboto Bold"/>
              </a:rPr>
              <a:t>How does shipping mode impact delivery time and customer satisfaction?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Roboto Bold"/>
                <a:cs typeface="Times New Roman" panose="02020603050405020304" pitchFamily="18" charset="0"/>
                <a:sym typeface="Roboto Bold"/>
              </a:rPr>
              <a:t>Which product categories show the most growth in sales over time?</a:t>
            </a:r>
          </a:p>
          <a:p>
            <a:endParaRPr lang="en-US" sz="24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ea typeface="Roboto Bold"/>
              <a:cs typeface="Times New Roman" panose="02020603050405020304" pitchFamily="18" charset="0"/>
              <a:sym typeface="Roboto Bol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0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4"/>
          <p:cNvSpPr txBox="1">
            <a:spLocks noGrp="1"/>
          </p:cNvSpPr>
          <p:nvPr>
            <p:ph type="title"/>
          </p:nvPr>
        </p:nvSpPr>
        <p:spPr>
          <a:xfrm>
            <a:off x="797085" y="1609411"/>
            <a:ext cx="3496200" cy="9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Whoa!</a:t>
            </a:r>
            <a:endParaRPr dirty="0"/>
          </a:p>
        </p:txBody>
      </p:sp>
      <p:grpSp>
        <p:nvGrpSpPr>
          <p:cNvPr id="1486" name="Google Shape;1486;p34"/>
          <p:cNvGrpSpPr/>
          <p:nvPr/>
        </p:nvGrpSpPr>
        <p:grpSpPr>
          <a:xfrm>
            <a:off x="4878515" y="1342291"/>
            <a:ext cx="4010381" cy="2458905"/>
            <a:chOff x="4939903" y="1223591"/>
            <a:chExt cx="3875139" cy="2375983"/>
          </a:xfrm>
        </p:grpSpPr>
        <p:sp>
          <p:nvSpPr>
            <p:cNvPr id="1487" name="Google Shape;1487;p34"/>
            <p:cNvSpPr/>
            <p:nvPr/>
          </p:nvSpPr>
          <p:spPr>
            <a:xfrm>
              <a:off x="6524836" y="3540227"/>
              <a:ext cx="141991" cy="59347"/>
            </a:xfrm>
            <a:custGeom>
              <a:avLst/>
              <a:gdLst/>
              <a:ahLst/>
              <a:cxnLst/>
              <a:rect l="l" t="t" r="r" b="b"/>
              <a:pathLst>
                <a:path w="1993" h="833" extrusionOk="0">
                  <a:moveTo>
                    <a:pt x="1425" y="1"/>
                  </a:moveTo>
                  <a:cubicBezTo>
                    <a:pt x="1154" y="1"/>
                    <a:pt x="882" y="144"/>
                    <a:pt x="761" y="144"/>
                  </a:cubicBezTo>
                  <a:cubicBezTo>
                    <a:pt x="732" y="144"/>
                    <a:pt x="711" y="135"/>
                    <a:pt x="702" y="113"/>
                  </a:cubicBezTo>
                  <a:cubicBezTo>
                    <a:pt x="690" y="88"/>
                    <a:pt x="662" y="78"/>
                    <a:pt x="624" y="78"/>
                  </a:cubicBezTo>
                  <a:cubicBezTo>
                    <a:pt x="436" y="78"/>
                    <a:pt x="0" y="339"/>
                    <a:pt x="0" y="339"/>
                  </a:cubicBezTo>
                  <a:cubicBezTo>
                    <a:pt x="0" y="339"/>
                    <a:pt x="276" y="665"/>
                    <a:pt x="527" y="815"/>
                  </a:cubicBezTo>
                  <a:cubicBezTo>
                    <a:pt x="549" y="827"/>
                    <a:pt x="578" y="833"/>
                    <a:pt x="611" y="833"/>
                  </a:cubicBezTo>
                  <a:cubicBezTo>
                    <a:pt x="990" y="833"/>
                    <a:pt x="1992" y="105"/>
                    <a:pt x="1554" y="13"/>
                  </a:cubicBezTo>
                  <a:cubicBezTo>
                    <a:pt x="1512" y="5"/>
                    <a:pt x="1468" y="1"/>
                    <a:pt x="1425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8" name="Google Shape;1488;p34"/>
            <p:cNvGrpSpPr/>
            <p:nvPr/>
          </p:nvGrpSpPr>
          <p:grpSpPr>
            <a:xfrm>
              <a:off x="4939903" y="1223591"/>
              <a:ext cx="3875139" cy="2353997"/>
              <a:chOff x="2772963" y="2596675"/>
              <a:chExt cx="3598086" cy="2185698"/>
            </a:xfrm>
          </p:grpSpPr>
          <p:sp>
            <p:nvSpPr>
              <p:cNvPr id="1489" name="Google Shape;1489;p34"/>
              <p:cNvSpPr/>
              <p:nvPr/>
            </p:nvSpPr>
            <p:spPr>
              <a:xfrm>
                <a:off x="2772963" y="3173417"/>
                <a:ext cx="3598086" cy="1157161"/>
              </a:xfrm>
              <a:custGeom>
                <a:avLst/>
                <a:gdLst/>
                <a:ahLst/>
                <a:cxnLst/>
                <a:rect l="l" t="t" r="r" b="b"/>
                <a:pathLst>
                  <a:path w="50503" h="16242" extrusionOk="0">
                    <a:moveTo>
                      <a:pt x="40151" y="1"/>
                    </a:moveTo>
                    <a:lnTo>
                      <a:pt x="11179" y="7695"/>
                    </a:lnTo>
                    <a:lnTo>
                      <a:pt x="11104" y="7720"/>
                    </a:lnTo>
                    <a:lnTo>
                      <a:pt x="8246" y="12081"/>
                    </a:lnTo>
                    <a:lnTo>
                      <a:pt x="4462" y="10627"/>
                    </a:lnTo>
                    <a:lnTo>
                      <a:pt x="2106" y="15815"/>
                    </a:lnTo>
                    <a:lnTo>
                      <a:pt x="1" y="15815"/>
                    </a:lnTo>
                    <a:lnTo>
                      <a:pt x="1" y="16241"/>
                    </a:lnTo>
                    <a:lnTo>
                      <a:pt x="2382" y="16241"/>
                    </a:lnTo>
                    <a:lnTo>
                      <a:pt x="4662" y="11154"/>
                    </a:lnTo>
                    <a:lnTo>
                      <a:pt x="8397" y="12582"/>
                    </a:lnTo>
                    <a:lnTo>
                      <a:pt x="11354" y="8071"/>
                    </a:lnTo>
                    <a:lnTo>
                      <a:pt x="40051" y="452"/>
                    </a:lnTo>
                    <a:lnTo>
                      <a:pt x="43986" y="3810"/>
                    </a:lnTo>
                    <a:lnTo>
                      <a:pt x="47720" y="427"/>
                    </a:lnTo>
                    <a:lnTo>
                      <a:pt x="50502" y="427"/>
                    </a:lnTo>
                    <a:lnTo>
                      <a:pt x="50502" y="26"/>
                    </a:lnTo>
                    <a:lnTo>
                      <a:pt x="47570" y="26"/>
                    </a:lnTo>
                    <a:lnTo>
                      <a:pt x="43961" y="3259"/>
                    </a:lnTo>
                    <a:lnTo>
                      <a:pt x="401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4"/>
              <p:cNvSpPr/>
              <p:nvPr/>
            </p:nvSpPr>
            <p:spPr>
              <a:xfrm>
                <a:off x="3314012" y="2739525"/>
                <a:ext cx="2226762" cy="1473204"/>
              </a:xfrm>
              <a:custGeom>
                <a:avLst/>
                <a:gdLst/>
                <a:ahLst/>
                <a:cxnLst/>
                <a:rect l="l" t="t" r="r" b="b"/>
                <a:pathLst>
                  <a:path w="31255" h="20678" extrusionOk="0">
                    <a:moveTo>
                      <a:pt x="1354" y="0"/>
                    </a:moveTo>
                    <a:cubicBezTo>
                      <a:pt x="627" y="0"/>
                      <a:pt x="1" y="627"/>
                      <a:pt x="1" y="1379"/>
                    </a:cubicBezTo>
                    <a:lnTo>
                      <a:pt x="1" y="19324"/>
                    </a:lnTo>
                    <a:cubicBezTo>
                      <a:pt x="1" y="20051"/>
                      <a:pt x="627" y="20677"/>
                      <a:pt x="1354" y="20677"/>
                    </a:cubicBezTo>
                    <a:lnTo>
                      <a:pt x="29901" y="20677"/>
                    </a:lnTo>
                    <a:cubicBezTo>
                      <a:pt x="30627" y="20677"/>
                      <a:pt x="31254" y="20051"/>
                      <a:pt x="31254" y="19324"/>
                    </a:cubicBezTo>
                    <a:lnTo>
                      <a:pt x="31254" y="1379"/>
                    </a:lnTo>
                    <a:cubicBezTo>
                      <a:pt x="31254" y="627"/>
                      <a:pt x="30627" y="0"/>
                      <a:pt x="29901" y="0"/>
                    </a:cubicBezTo>
                    <a:close/>
                  </a:path>
                </a:pathLst>
              </a:custGeom>
              <a:solidFill>
                <a:srgbClr val="FDED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4"/>
              <p:cNvSpPr/>
              <p:nvPr/>
            </p:nvSpPr>
            <p:spPr>
              <a:xfrm>
                <a:off x="4110411" y="3980571"/>
                <a:ext cx="637572" cy="551793"/>
              </a:xfrm>
              <a:custGeom>
                <a:avLst/>
                <a:gdLst/>
                <a:ahLst/>
                <a:cxnLst/>
                <a:rect l="l" t="t" r="r" b="b"/>
                <a:pathLst>
                  <a:path w="8949" h="7745" extrusionOk="0">
                    <a:moveTo>
                      <a:pt x="552" y="0"/>
                    </a:moveTo>
                    <a:lnTo>
                      <a:pt x="1" y="7744"/>
                    </a:lnTo>
                    <a:lnTo>
                      <a:pt x="8948" y="7744"/>
                    </a:lnTo>
                    <a:lnTo>
                      <a:pt x="81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4"/>
              <p:cNvSpPr/>
              <p:nvPr/>
            </p:nvSpPr>
            <p:spPr>
              <a:xfrm>
                <a:off x="3314012" y="2739525"/>
                <a:ext cx="2226762" cy="1473204"/>
              </a:xfrm>
              <a:custGeom>
                <a:avLst/>
                <a:gdLst/>
                <a:ahLst/>
                <a:cxnLst/>
                <a:rect l="l" t="t" r="r" b="b"/>
                <a:pathLst>
                  <a:path w="31255" h="20678" extrusionOk="0">
                    <a:moveTo>
                      <a:pt x="1354" y="0"/>
                    </a:moveTo>
                    <a:cubicBezTo>
                      <a:pt x="627" y="0"/>
                      <a:pt x="1" y="627"/>
                      <a:pt x="1" y="1379"/>
                    </a:cubicBezTo>
                    <a:lnTo>
                      <a:pt x="1" y="19324"/>
                    </a:lnTo>
                    <a:cubicBezTo>
                      <a:pt x="1" y="20051"/>
                      <a:pt x="627" y="20677"/>
                      <a:pt x="1354" y="20677"/>
                    </a:cubicBezTo>
                    <a:lnTo>
                      <a:pt x="29901" y="20677"/>
                    </a:lnTo>
                    <a:cubicBezTo>
                      <a:pt x="30627" y="20677"/>
                      <a:pt x="31254" y="20051"/>
                      <a:pt x="31254" y="19324"/>
                    </a:cubicBezTo>
                    <a:lnTo>
                      <a:pt x="31254" y="1379"/>
                    </a:lnTo>
                    <a:cubicBezTo>
                      <a:pt x="31254" y="627"/>
                      <a:pt x="30627" y="0"/>
                      <a:pt x="299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4"/>
              <p:cNvSpPr/>
              <p:nvPr/>
            </p:nvSpPr>
            <p:spPr>
              <a:xfrm>
                <a:off x="3401503" y="2837703"/>
                <a:ext cx="2035683" cy="1044665"/>
              </a:xfrm>
              <a:custGeom>
                <a:avLst/>
                <a:gdLst/>
                <a:ahLst/>
                <a:cxnLst/>
                <a:rect l="l" t="t" r="r" b="b"/>
                <a:pathLst>
                  <a:path w="28573" h="14663" extrusionOk="0">
                    <a:moveTo>
                      <a:pt x="1" y="1"/>
                    </a:moveTo>
                    <a:lnTo>
                      <a:pt x="1" y="14663"/>
                    </a:lnTo>
                    <a:lnTo>
                      <a:pt x="28572" y="14663"/>
                    </a:lnTo>
                    <a:lnTo>
                      <a:pt x="285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4"/>
              <p:cNvSpPr/>
              <p:nvPr/>
            </p:nvSpPr>
            <p:spPr>
              <a:xfrm>
                <a:off x="3314012" y="3969813"/>
                <a:ext cx="2226762" cy="242945"/>
              </a:xfrm>
              <a:custGeom>
                <a:avLst/>
                <a:gdLst/>
                <a:ahLst/>
                <a:cxnLst/>
                <a:rect l="l" t="t" r="r" b="b"/>
                <a:pathLst>
                  <a:path w="31255" h="3410" extrusionOk="0">
                    <a:moveTo>
                      <a:pt x="1" y="1"/>
                    </a:moveTo>
                    <a:lnTo>
                      <a:pt x="1" y="2056"/>
                    </a:lnTo>
                    <a:cubicBezTo>
                      <a:pt x="1" y="2783"/>
                      <a:pt x="627" y="3409"/>
                      <a:pt x="1354" y="3409"/>
                    </a:cubicBezTo>
                    <a:lnTo>
                      <a:pt x="29901" y="3409"/>
                    </a:lnTo>
                    <a:cubicBezTo>
                      <a:pt x="30627" y="3409"/>
                      <a:pt x="31254" y="2783"/>
                      <a:pt x="31254" y="2056"/>
                    </a:cubicBezTo>
                    <a:lnTo>
                      <a:pt x="312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4"/>
              <p:cNvSpPr/>
              <p:nvPr/>
            </p:nvSpPr>
            <p:spPr>
              <a:xfrm>
                <a:off x="3799703" y="4444815"/>
                <a:ext cx="1228549" cy="87560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1229" extrusionOk="0">
                    <a:moveTo>
                      <a:pt x="1" y="0"/>
                    </a:moveTo>
                    <a:lnTo>
                      <a:pt x="1" y="1228"/>
                    </a:lnTo>
                    <a:lnTo>
                      <a:pt x="17244" y="1228"/>
                    </a:lnTo>
                    <a:lnTo>
                      <a:pt x="172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4"/>
              <p:cNvSpPr/>
              <p:nvPr/>
            </p:nvSpPr>
            <p:spPr>
              <a:xfrm>
                <a:off x="5755005" y="2859148"/>
                <a:ext cx="128668" cy="128668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806" extrusionOk="0">
                    <a:moveTo>
                      <a:pt x="276" y="1"/>
                    </a:moveTo>
                    <a:lnTo>
                      <a:pt x="1" y="301"/>
                    </a:lnTo>
                    <a:lnTo>
                      <a:pt x="1529" y="1805"/>
                    </a:lnTo>
                    <a:lnTo>
                      <a:pt x="1805" y="1504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rgbClr val="CB6E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4"/>
              <p:cNvSpPr/>
              <p:nvPr/>
            </p:nvSpPr>
            <p:spPr>
              <a:xfrm>
                <a:off x="5755005" y="2860929"/>
                <a:ext cx="126887" cy="126887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1781" extrusionOk="0">
                    <a:moveTo>
                      <a:pt x="1504" y="1"/>
                    </a:moveTo>
                    <a:lnTo>
                      <a:pt x="1" y="1479"/>
                    </a:lnTo>
                    <a:lnTo>
                      <a:pt x="301" y="1780"/>
                    </a:lnTo>
                    <a:lnTo>
                      <a:pt x="1780" y="276"/>
                    </a:lnTo>
                    <a:lnTo>
                      <a:pt x="1504" y="1"/>
                    </a:lnTo>
                    <a:close/>
                  </a:path>
                </a:pathLst>
              </a:custGeom>
              <a:solidFill>
                <a:srgbClr val="CB6E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4"/>
              <p:cNvSpPr/>
              <p:nvPr/>
            </p:nvSpPr>
            <p:spPr>
              <a:xfrm>
                <a:off x="5805021" y="3891228"/>
                <a:ext cx="26859" cy="39398"/>
              </a:xfrm>
              <a:custGeom>
                <a:avLst/>
                <a:gdLst/>
                <a:ahLst/>
                <a:cxnLst/>
                <a:rect l="l" t="t" r="r" b="b"/>
                <a:pathLst>
                  <a:path w="377" h="553" extrusionOk="0">
                    <a:moveTo>
                      <a:pt x="0" y="1"/>
                    </a:moveTo>
                    <a:lnTo>
                      <a:pt x="0" y="552"/>
                    </a:lnTo>
                    <a:lnTo>
                      <a:pt x="376" y="552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4"/>
              <p:cNvSpPr/>
              <p:nvPr/>
            </p:nvSpPr>
            <p:spPr>
              <a:xfrm>
                <a:off x="5805021" y="3948368"/>
                <a:ext cx="26859" cy="39398"/>
              </a:xfrm>
              <a:custGeom>
                <a:avLst/>
                <a:gdLst/>
                <a:ahLst/>
                <a:cxnLst/>
                <a:rect l="l" t="t" r="r" b="b"/>
                <a:pathLst>
                  <a:path w="377" h="553" extrusionOk="0">
                    <a:moveTo>
                      <a:pt x="0" y="1"/>
                    </a:moveTo>
                    <a:lnTo>
                      <a:pt x="0" y="552"/>
                    </a:lnTo>
                    <a:lnTo>
                      <a:pt x="376" y="552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4"/>
              <p:cNvSpPr/>
              <p:nvPr/>
            </p:nvSpPr>
            <p:spPr>
              <a:xfrm>
                <a:off x="5805021" y="4005508"/>
                <a:ext cx="26859" cy="39398"/>
              </a:xfrm>
              <a:custGeom>
                <a:avLst/>
                <a:gdLst/>
                <a:ahLst/>
                <a:cxnLst/>
                <a:rect l="l" t="t" r="r" b="b"/>
                <a:pathLst>
                  <a:path w="377" h="553" extrusionOk="0">
                    <a:moveTo>
                      <a:pt x="0" y="1"/>
                    </a:moveTo>
                    <a:lnTo>
                      <a:pt x="0" y="552"/>
                    </a:lnTo>
                    <a:lnTo>
                      <a:pt x="376" y="552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4"/>
              <p:cNvSpPr/>
              <p:nvPr/>
            </p:nvSpPr>
            <p:spPr>
              <a:xfrm>
                <a:off x="5805021" y="4062648"/>
                <a:ext cx="26859" cy="37617"/>
              </a:xfrm>
              <a:custGeom>
                <a:avLst/>
                <a:gdLst/>
                <a:ahLst/>
                <a:cxnLst/>
                <a:rect l="l" t="t" r="r" b="b"/>
                <a:pathLst>
                  <a:path w="377" h="528" extrusionOk="0">
                    <a:moveTo>
                      <a:pt x="0" y="1"/>
                    </a:moveTo>
                    <a:lnTo>
                      <a:pt x="0" y="527"/>
                    </a:lnTo>
                    <a:lnTo>
                      <a:pt x="376" y="527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4"/>
              <p:cNvSpPr/>
              <p:nvPr/>
            </p:nvSpPr>
            <p:spPr>
              <a:xfrm>
                <a:off x="5805021" y="4119788"/>
                <a:ext cx="26859" cy="37617"/>
              </a:xfrm>
              <a:custGeom>
                <a:avLst/>
                <a:gdLst/>
                <a:ahLst/>
                <a:cxnLst/>
                <a:rect l="l" t="t" r="r" b="b"/>
                <a:pathLst>
                  <a:path w="377" h="528" extrusionOk="0">
                    <a:moveTo>
                      <a:pt x="0" y="1"/>
                    </a:moveTo>
                    <a:lnTo>
                      <a:pt x="0" y="527"/>
                    </a:lnTo>
                    <a:lnTo>
                      <a:pt x="376" y="527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4"/>
              <p:cNvSpPr/>
              <p:nvPr/>
            </p:nvSpPr>
            <p:spPr>
              <a:xfrm>
                <a:off x="5805021" y="4176927"/>
                <a:ext cx="26859" cy="37617"/>
              </a:xfrm>
              <a:custGeom>
                <a:avLst/>
                <a:gdLst/>
                <a:ahLst/>
                <a:cxnLst/>
                <a:rect l="l" t="t" r="r" b="b"/>
                <a:pathLst>
                  <a:path w="377" h="528" extrusionOk="0">
                    <a:moveTo>
                      <a:pt x="0" y="1"/>
                    </a:moveTo>
                    <a:lnTo>
                      <a:pt x="0" y="527"/>
                    </a:lnTo>
                    <a:lnTo>
                      <a:pt x="376" y="527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4"/>
              <p:cNvSpPr/>
              <p:nvPr/>
            </p:nvSpPr>
            <p:spPr>
              <a:xfrm>
                <a:off x="5805021" y="4234067"/>
                <a:ext cx="26859" cy="37617"/>
              </a:xfrm>
              <a:custGeom>
                <a:avLst/>
                <a:gdLst/>
                <a:ahLst/>
                <a:cxnLst/>
                <a:rect l="l" t="t" r="r" b="b"/>
                <a:pathLst>
                  <a:path w="377" h="528" extrusionOk="0">
                    <a:moveTo>
                      <a:pt x="0" y="1"/>
                    </a:moveTo>
                    <a:lnTo>
                      <a:pt x="0" y="527"/>
                    </a:lnTo>
                    <a:lnTo>
                      <a:pt x="376" y="527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4"/>
              <p:cNvSpPr/>
              <p:nvPr/>
            </p:nvSpPr>
            <p:spPr>
              <a:xfrm>
                <a:off x="5010403" y="4035859"/>
                <a:ext cx="650039" cy="105443"/>
              </a:xfrm>
              <a:custGeom>
                <a:avLst/>
                <a:gdLst/>
                <a:ahLst/>
                <a:cxnLst/>
                <a:rect l="l" t="t" r="r" b="b"/>
                <a:pathLst>
                  <a:path w="9124" h="1480" extrusionOk="0">
                    <a:moveTo>
                      <a:pt x="201" y="1"/>
                    </a:moveTo>
                    <a:lnTo>
                      <a:pt x="0" y="176"/>
                    </a:lnTo>
                    <a:lnTo>
                      <a:pt x="752" y="1029"/>
                    </a:lnTo>
                    <a:cubicBezTo>
                      <a:pt x="930" y="1220"/>
                      <a:pt x="1175" y="1322"/>
                      <a:pt x="1422" y="1322"/>
                    </a:cubicBezTo>
                    <a:cubicBezTo>
                      <a:pt x="1628" y="1322"/>
                      <a:pt x="1835" y="1252"/>
                      <a:pt x="2005" y="1104"/>
                    </a:cubicBezTo>
                    <a:lnTo>
                      <a:pt x="2682" y="527"/>
                    </a:lnTo>
                    <a:cubicBezTo>
                      <a:pt x="2787" y="423"/>
                      <a:pt x="2908" y="371"/>
                      <a:pt x="3033" y="371"/>
                    </a:cubicBezTo>
                    <a:cubicBezTo>
                      <a:pt x="3058" y="371"/>
                      <a:pt x="3083" y="373"/>
                      <a:pt x="3108" y="377"/>
                    </a:cubicBezTo>
                    <a:cubicBezTo>
                      <a:pt x="3284" y="377"/>
                      <a:pt x="3434" y="452"/>
                      <a:pt x="3534" y="577"/>
                    </a:cubicBezTo>
                    <a:lnTo>
                      <a:pt x="4035" y="1129"/>
                    </a:lnTo>
                    <a:cubicBezTo>
                      <a:pt x="4186" y="1329"/>
                      <a:pt x="4411" y="1430"/>
                      <a:pt x="4637" y="1430"/>
                    </a:cubicBezTo>
                    <a:cubicBezTo>
                      <a:pt x="4668" y="1433"/>
                      <a:pt x="4699" y="1434"/>
                      <a:pt x="4730" y="1434"/>
                    </a:cubicBezTo>
                    <a:cubicBezTo>
                      <a:pt x="4943" y="1434"/>
                      <a:pt x="5135" y="1357"/>
                      <a:pt x="5289" y="1204"/>
                    </a:cubicBezTo>
                    <a:lnTo>
                      <a:pt x="5890" y="678"/>
                    </a:lnTo>
                    <a:cubicBezTo>
                      <a:pt x="5995" y="573"/>
                      <a:pt x="6116" y="521"/>
                      <a:pt x="6256" y="521"/>
                    </a:cubicBezTo>
                    <a:cubicBezTo>
                      <a:pt x="6283" y="521"/>
                      <a:pt x="6312" y="523"/>
                      <a:pt x="6341" y="527"/>
                    </a:cubicBezTo>
                    <a:cubicBezTo>
                      <a:pt x="6517" y="552"/>
                      <a:pt x="6667" y="628"/>
                      <a:pt x="6767" y="753"/>
                    </a:cubicBezTo>
                    <a:lnTo>
                      <a:pt x="7068" y="1129"/>
                    </a:lnTo>
                    <a:cubicBezTo>
                      <a:pt x="7244" y="1354"/>
                      <a:pt x="7469" y="1455"/>
                      <a:pt x="7720" y="1480"/>
                    </a:cubicBezTo>
                    <a:cubicBezTo>
                      <a:pt x="7995" y="1480"/>
                      <a:pt x="8221" y="1379"/>
                      <a:pt x="8396" y="1204"/>
                    </a:cubicBezTo>
                    <a:lnTo>
                      <a:pt x="9123" y="427"/>
                    </a:lnTo>
                    <a:lnTo>
                      <a:pt x="8948" y="252"/>
                    </a:lnTo>
                    <a:lnTo>
                      <a:pt x="8221" y="1029"/>
                    </a:lnTo>
                    <a:cubicBezTo>
                      <a:pt x="8112" y="1138"/>
                      <a:pt x="7965" y="1209"/>
                      <a:pt x="7813" y="1209"/>
                    </a:cubicBezTo>
                    <a:cubicBezTo>
                      <a:pt x="7790" y="1209"/>
                      <a:pt x="7767" y="1207"/>
                      <a:pt x="7745" y="1204"/>
                    </a:cubicBezTo>
                    <a:cubicBezTo>
                      <a:pt x="7569" y="1204"/>
                      <a:pt x="7394" y="1129"/>
                      <a:pt x="7294" y="978"/>
                    </a:cubicBezTo>
                    <a:lnTo>
                      <a:pt x="6968" y="602"/>
                    </a:lnTo>
                    <a:cubicBezTo>
                      <a:pt x="6843" y="402"/>
                      <a:pt x="6617" y="277"/>
                      <a:pt x="6366" y="252"/>
                    </a:cubicBezTo>
                    <a:cubicBezTo>
                      <a:pt x="6340" y="249"/>
                      <a:pt x="6315" y="248"/>
                      <a:pt x="6290" y="248"/>
                    </a:cubicBezTo>
                    <a:cubicBezTo>
                      <a:pt x="6069" y="248"/>
                      <a:pt x="5869" y="342"/>
                      <a:pt x="5690" y="477"/>
                    </a:cubicBezTo>
                    <a:lnTo>
                      <a:pt x="5113" y="1029"/>
                    </a:lnTo>
                    <a:cubicBezTo>
                      <a:pt x="4988" y="1129"/>
                      <a:pt x="4812" y="1179"/>
                      <a:pt x="4662" y="1179"/>
                    </a:cubicBezTo>
                    <a:cubicBezTo>
                      <a:pt x="4487" y="1154"/>
                      <a:pt x="4336" y="1079"/>
                      <a:pt x="4236" y="953"/>
                    </a:cubicBezTo>
                    <a:lnTo>
                      <a:pt x="3735" y="402"/>
                    </a:lnTo>
                    <a:cubicBezTo>
                      <a:pt x="3584" y="227"/>
                      <a:pt x="3384" y="126"/>
                      <a:pt x="3133" y="101"/>
                    </a:cubicBezTo>
                    <a:cubicBezTo>
                      <a:pt x="3105" y="98"/>
                      <a:pt x="3077" y="97"/>
                      <a:pt x="3049" y="97"/>
                    </a:cubicBezTo>
                    <a:cubicBezTo>
                      <a:pt x="2852" y="97"/>
                      <a:pt x="2660" y="173"/>
                      <a:pt x="2507" y="327"/>
                    </a:cubicBezTo>
                    <a:lnTo>
                      <a:pt x="1830" y="903"/>
                    </a:lnTo>
                    <a:cubicBezTo>
                      <a:pt x="1703" y="1007"/>
                      <a:pt x="1555" y="1058"/>
                      <a:pt x="1410" y="1058"/>
                    </a:cubicBezTo>
                    <a:cubicBezTo>
                      <a:pt x="1240" y="1058"/>
                      <a:pt x="1074" y="988"/>
                      <a:pt x="953" y="853"/>
                    </a:cubicBez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F9A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4"/>
              <p:cNvSpPr/>
              <p:nvPr/>
            </p:nvSpPr>
            <p:spPr>
              <a:xfrm>
                <a:off x="3837250" y="2596675"/>
                <a:ext cx="1823160" cy="1139279"/>
              </a:xfrm>
              <a:custGeom>
                <a:avLst/>
                <a:gdLst/>
                <a:ahLst/>
                <a:cxnLst/>
                <a:rect l="l" t="t" r="r" b="b"/>
                <a:pathLst>
                  <a:path w="25590" h="15991" extrusionOk="0">
                    <a:moveTo>
                      <a:pt x="1053" y="0"/>
                    </a:moveTo>
                    <a:cubicBezTo>
                      <a:pt x="476" y="0"/>
                      <a:pt x="0" y="451"/>
                      <a:pt x="0" y="1028"/>
                    </a:cubicBezTo>
                    <a:lnTo>
                      <a:pt x="0" y="14963"/>
                    </a:lnTo>
                    <a:cubicBezTo>
                      <a:pt x="0" y="15539"/>
                      <a:pt x="476" y="15990"/>
                      <a:pt x="1053" y="15990"/>
                    </a:cubicBezTo>
                    <a:lnTo>
                      <a:pt x="24512" y="15990"/>
                    </a:lnTo>
                    <a:cubicBezTo>
                      <a:pt x="25113" y="15990"/>
                      <a:pt x="25589" y="15539"/>
                      <a:pt x="25589" y="14963"/>
                    </a:cubicBezTo>
                    <a:lnTo>
                      <a:pt x="25589" y="1028"/>
                    </a:lnTo>
                    <a:cubicBezTo>
                      <a:pt x="25589" y="451"/>
                      <a:pt x="25113" y="0"/>
                      <a:pt x="245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4"/>
              <p:cNvSpPr/>
              <p:nvPr/>
            </p:nvSpPr>
            <p:spPr>
              <a:xfrm>
                <a:off x="3837250" y="2596675"/>
                <a:ext cx="1823160" cy="207180"/>
              </a:xfrm>
              <a:custGeom>
                <a:avLst/>
                <a:gdLst/>
                <a:ahLst/>
                <a:cxnLst/>
                <a:rect l="l" t="t" r="r" b="b"/>
                <a:pathLst>
                  <a:path w="25590" h="2908" extrusionOk="0">
                    <a:moveTo>
                      <a:pt x="1053" y="0"/>
                    </a:moveTo>
                    <a:cubicBezTo>
                      <a:pt x="476" y="0"/>
                      <a:pt x="0" y="451"/>
                      <a:pt x="0" y="1028"/>
                    </a:cubicBezTo>
                    <a:lnTo>
                      <a:pt x="0" y="2908"/>
                    </a:lnTo>
                    <a:lnTo>
                      <a:pt x="25589" y="2908"/>
                    </a:lnTo>
                    <a:lnTo>
                      <a:pt x="25589" y="1028"/>
                    </a:lnTo>
                    <a:cubicBezTo>
                      <a:pt x="25589" y="451"/>
                      <a:pt x="25113" y="0"/>
                      <a:pt x="24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4"/>
              <p:cNvSpPr/>
              <p:nvPr/>
            </p:nvSpPr>
            <p:spPr>
              <a:xfrm>
                <a:off x="3946115" y="2664502"/>
                <a:ext cx="75092" cy="73311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029" extrusionOk="0">
                    <a:moveTo>
                      <a:pt x="527" y="1"/>
                    </a:moveTo>
                    <a:cubicBezTo>
                      <a:pt x="227" y="1"/>
                      <a:pt x="1" y="226"/>
                      <a:pt x="1" y="502"/>
                    </a:cubicBezTo>
                    <a:cubicBezTo>
                      <a:pt x="1" y="803"/>
                      <a:pt x="227" y="1028"/>
                      <a:pt x="527" y="1028"/>
                    </a:cubicBezTo>
                    <a:cubicBezTo>
                      <a:pt x="803" y="1028"/>
                      <a:pt x="1054" y="803"/>
                      <a:pt x="1054" y="502"/>
                    </a:cubicBezTo>
                    <a:cubicBezTo>
                      <a:pt x="1054" y="226"/>
                      <a:pt x="803" y="1"/>
                      <a:pt x="5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4"/>
              <p:cNvSpPr/>
              <p:nvPr/>
            </p:nvSpPr>
            <p:spPr>
              <a:xfrm>
                <a:off x="4040803" y="2664502"/>
                <a:ext cx="75021" cy="73311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029" extrusionOk="0">
                    <a:moveTo>
                      <a:pt x="527" y="1"/>
                    </a:moveTo>
                    <a:cubicBezTo>
                      <a:pt x="251" y="1"/>
                      <a:pt x="0" y="226"/>
                      <a:pt x="0" y="502"/>
                    </a:cubicBezTo>
                    <a:cubicBezTo>
                      <a:pt x="0" y="803"/>
                      <a:pt x="251" y="1028"/>
                      <a:pt x="527" y="1028"/>
                    </a:cubicBezTo>
                    <a:cubicBezTo>
                      <a:pt x="827" y="1028"/>
                      <a:pt x="1053" y="803"/>
                      <a:pt x="1053" y="502"/>
                    </a:cubicBezTo>
                    <a:cubicBezTo>
                      <a:pt x="1053" y="226"/>
                      <a:pt x="827" y="1"/>
                      <a:pt x="5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4"/>
              <p:cNvSpPr/>
              <p:nvPr/>
            </p:nvSpPr>
            <p:spPr>
              <a:xfrm>
                <a:off x="4133637" y="2664502"/>
                <a:ext cx="75092" cy="73311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029" extrusionOk="0">
                    <a:moveTo>
                      <a:pt x="527" y="1"/>
                    </a:moveTo>
                    <a:cubicBezTo>
                      <a:pt x="226" y="1"/>
                      <a:pt x="1" y="226"/>
                      <a:pt x="1" y="502"/>
                    </a:cubicBezTo>
                    <a:cubicBezTo>
                      <a:pt x="1" y="803"/>
                      <a:pt x="226" y="1028"/>
                      <a:pt x="527" y="1028"/>
                    </a:cubicBezTo>
                    <a:cubicBezTo>
                      <a:pt x="803" y="1028"/>
                      <a:pt x="1053" y="803"/>
                      <a:pt x="1053" y="502"/>
                    </a:cubicBezTo>
                    <a:cubicBezTo>
                      <a:pt x="1053" y="226"/>
                      <a:pt x="803" y="1"/>
                      <a:pt x="5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4"/>
              <p:cNvSpPr/>
              <p:nvPr/>
            </p:nvSpPr>
            <p:spPr>
              <a:xfrm>
                <a:off x="4030044" y="3252002"/>
                <a:ext cx="226844" cy="353589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4963" extrusionOk="0">
                    <a:moveTo>
                      <a:pt x="1" y="0"/>
                    </a:moveTo>
                    <a:lnTo>
                      <a:pt x="1" y="4963"/>
                    </a:lnTo>
                    <a:lnTo>
                      <a:pt x="3184" y="4963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4"/>
              <p:cNvSpPr/>
              <p:nvPr/>
            </p:nvSpPr>
            <p:spPr>
              <a:xfrm>
                <a:off x="4313964" y="3143066"/>
                <a:ext cx="226844" cy="462523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6492" extrusionOk="0">
                    <a:moveTo>
                      <a:pt x="1" y="1"/>
                    </a:moveTo>
                    <a:lnTo>
                      <a:pt x="1" y="6492"/>
                    </a:lnTo>
                    <a:lnTo>
                      <a:pt x="3184" y="6492"/>
                    </a:lnTo>
                    <a:lnTo>
                      <a:pt x="31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4"/>
              <p:cNvSpPr/>
              <p:nvPr/>
            </p:nvSpPr>
            <p:spPr>
              <a:xfrm>
                <a:off x="4590758" y="3034130"/>
                <a:ext cx="226844" cy="571456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8021" extrusionOk="0">
                    <a:moveTo>
                      <a:pt x="1" y="1"/>
                    </a:moveTo>
                    <a:lnTo>
                      <a:pt x="1" y="8021"/>
                    </a:lnTo>
                    <a:lnTo>
                      <a:pt x="3184" y="8021"/>
                    </a:lnTo>
                    <a:lnTo>
                      <a:pt x="31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4"/>
              <p:cNvSpPr/>
              <p:nvPr/>
            </p:nvSpPr>
            <p:spPr>
              <a:xfrm>
                <a:off x="4880021" y="2873469"/>
                <a:ext cx="228625" cy="732114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0276" extrusionOk="0">
                    <a:moveTo>
                      <a:pt x="1" y="0"/>
                    </a:moveTo>
                    <a:lnTo>
                      <a:pt x="1" y="10276"/>
                    </a:lnTo>
                    <a:lnTo>
                      <a:pt x="3209" y="10276"/>
                    </a:lnTo>
                    <a:lnTo>
                      <a:pt x="32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4"/>
              <p:cNvSpPr/>
              <p:nvPr/>
            </p:nvSpPr>
            <p:spPr>
              <a:xfrm>
                <a:off x="5165721" y="3135941"/>
                <a:ext cx="226844" cy="469647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6592" extrusionOk="0">
                    <a:moveTo>
                      <a:pt x="1" y="0"/>
                    </a:moveTo>
                    <a:lnTo>
                      <a:pt x="1" y="6592"/>
                    </a:lnTo>
                    <a:lnTo>
                      <a:pt x="3184" y="659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4"/>
              <p:cNvSpPr/>
              <p:nvPr/>
            </p:nvSpPr>
            <p:spPr>
              <a:xfrm>
                <a:off x="5465742" y="2721642"/>
                <a:ext cx="226844" cy="883937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2407" extrusionOk="0">
                    <a:moveTo>
                      <a:pt x="0" y="1"/>
                    </a:moveTo>
                    <a:lnTo>
                      <a:pt x="0" y="12407"/>
                    </a:lnTo>
                    <a:lnTo>
                      <a:pt x="3183" y="12407"/>
                    </a:lnTo>
                    <a:lnTo>
                      <a:pt x="31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4"/>
              <p:cNvSpPr/>
              <p:nvPr/>
            </p:nvSpPr>
            <p:spPr>
              <a:xfrm>
                <a:off x="3908639" y="2869835"/>
                <a:ext cx="1910648" cy="807206"/>
              </a:xfrm>
              <a:custGeom>
                <a:avLst/>
                <a:gdLst/>
                <a:ahLst/>
                <a:cxnLst/>
                <a:rect l="l" t="t" r="r" b="b"/>
                <a:pathLst>
                  <a:path w="26818" h="11330" extrusionOk="0">
                    <a:moveTo>
                      <a:pt x="1" y="1"/>
                    </a:moveTo>
                    <a:lnTo>
                      <a:pt x="1" y="11329"/>
                    </a:lnTo>
                    <a:lnTo>
                      <a:pt x="26818" y="11329"/>
                    </a:lnTo>
                    <a:lnTo>
                      <a:pt x="26818" y="10928"/>
                    </a:lnTo>
                    <a:lnTo>
                      <a:pt x="427" y="10928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4"/>
              <p:cNvSpPr/>
              <p:nvPr/>
            </p:nvSpPr>
            <p:spPr>
              <a:xfrm>
                <a:off x="3217615" y="3034130"/>
                <a:ext cx="544668" cy="23297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327" extrusionOk="0">
                    <a:moveTo>
                      <a:pt x="0" y="1"/>
                    </a:moveTo>
                    <a:lnTo>
                      <a:pt x="0" y="327"/>
                    </a:lnTo>
                    <a:lnTo>
                      <a:pt x="7644" y="327"/>
                    </a:lnTo>
                    <a:lnTo>
                      <a:pt x="76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4"/>
              <p:cNvSpPr/>
              <p:nvPr/>
            </p:nvSpPr>
            <p:spPr>
              <a:xfrm>
                <a:off x="3228302" y="3109153"/>
                <a:ext cx="300084" cy="21516"/>
              </a:xfrm>
              <a:custGeom>
                <a:avLst/>
                <a:gdLst/>
                <a:ahLst/>
                <a:cxnLst/>
                <a:rect l="l" t="t" r="r" b="b"/>
                <a:pathLst>
                  <a:path w="4212" h="302" extrusionOk="0">
                    <a:moveTo>
                      <a:pt x="1" y="0"/>
                    </a:moveTo>
                    <a:lnTo>
                      <a:pt x="1" y="301"/>
                    </a:lnTo>
                    <a:lnTo>
                      <a:pt x="4211" y="301"/>
                    </a:lnTo>
                    <a:lnTo>
                      <a:pt x="42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4"/>
              <p:cNvSpPr/>
              <p:nvPr/>
            </p:nvSpPr>
            <p:spPr>
              <a:xfrm>
                <a:off x="3547916" y="3321610"/>
                <a:ext cx="150113" cy="150113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107" extrusionOk="0">
                    <a:moveTo>
                      <a:pt x="1054" y="427"/>
                    </a:moveTo>
                    <a:cubicBezTo>
                      <a:pt x="1404" y="427"/>
                      <a:pt x="1680" y="703"/>
                      <a:pt x="1680" y="1053"/>
                    </a:cubicBezTo>
                    <a:cubicBezTo>
                      <a:pt x="1680" y="1404"/>
                      <a:pt x="1404" y="1705"/>
                      <a:pt x="1054" y="1705"/>
                    </a:cubicBezTo>
                    <a:cubicBezTo>
                      <a:pt x="703" y="1705"/>
                      <a:pt x="427" y="1404"/>
                      <a:pt x="427" y="1053"/>
                    </a:cubicBezTo>
                    <a:cubicBezTo>
                      <a:pt x="427" y="703"/>
                      <a:pt x="703" y="427"/>
                      <a:pt x="1054" y="427"/>
                    </a:cubicBezTo>
                    <a:close/>
                    <a:moveTo>
                      <a:pt x="1054" y="1"/>
                    </a:moveTo>
                    <a:cubicBezTo>
                      <a:pt x="477" y="1"/>
                      <a:pt x="1" y="477"/>
                      <a:pt x="1" y="1053"/>
                    </a:cubicBezTo>
                    <a:cubicBezTo>
                      <a:pt x="1" y="1630"/>
                      <a:pt x="477" y="2106"/>
                      <a:pt x="1054" y="2106"/>
                    </a:cubicBezTo>
                    <a:cubicBezTo>
                      <a:pt x="1630" y="2106"/>
                      <a:pt x="2106" y="1630"/>
                      <a:pt x="2106" y="1053"/>
                    </a:cubicBezTo>
                    <a:cubicBezTo>
                      <a:pt x="2106" y="477"/>
                      <a:pt x="1630" y="1"/>
                      <a:pt x="10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4"/>
              <p:cNvSpPr/>
              <p:nvPr/>
            </p:nvSpPr>
            <p:spPr>
              <a:xfrm>
                <a:off x="5846059" y="3373407"/>
                <a:ext cx="109005" cy="110786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555" extrusionOk="0">
                    <a:moveTo>
                      <a:pt x="778" y="1"/>
                    </a:moveTo>
                    <a:cubicBezTo>
                      <a:pt x="352" y="1"/>
                      <a:pt x="1" y="352"/>
                      <a:pt x="1" y="778"/>
                    </a:cubicBezTo>
                    <a:cubicBezTo>
                      <a:pt x="1" y="1204"/>
                      <a:pt x="352" y="1555"/>
                      <a:pt x="778" y="1555"/>
                    </a:cubicBezTo>
                    <a:cubicBezTo>
                      <a:pt x="1179" y="1555"/>
                      <a:pt x="1530" y="1204"/>
                      <a:pt x="1530" y="778"/>
                    </a:cubicBezTo>
                    <a:cubicBezTo>
                      <a:pt x="1530" y="352"/>
                      <a:pt x="1179" y="1"/>
                      <a:pt x="7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4"/>
              <p:cNvSpPr/>
              <p:nvPr/>
            </p:nvSpPr>
            <p:spPr>
              <a:xfrm>
                <a:off x="3040851" y="3894790"/>
                <a:ext cx="108934" cy="109005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1530" extrusionOk="0">
                    <a:moveTo>
                      <a:pt x="752" y="1"/>
                    </a:moveTo>
                    <a:cubicBezTo>
                      <a:pt x="326" y="1"/>
                      <a:pt x="0" y="352"/>
                      <a:pt x="0" y="778"/>
                    </a:cubicBezTo>
                    <a:cubicBezTo>
                      <a:pt x="0" y="1204"/>
                      <a:pt x="326" y="1530"/>
                      <a:pt x="752" y="1530"/>
                    </a:cubicBezTo>
                    <a:cubicBezTo>
                      <a:pt x="1178" y="1530"/>
                      <a:pt x="1529" y="1204"/>
                      <a:pt x="1529" y="778"/>
                    </a:cubicBezTo>
                    <a:cubicBezTo>
                      <a:pt x="1529" y="352"/>
                      <a:pt x="1178" y="1"/>
                      <a:pt x="7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34"/>
              <p:cNvSpPr/>
              <p:nvPr/>
            </p:nvSpPr>
            <p:spPr>
              <a:xfrm>
                <a:off x="6097846" y="3134160"/>
                <a:ext cx="109005" cy="110786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555" extrusionOk="0">
                    <a:moveTo>
                      <a:pt x="778" y="0"/>
                    </a:moveTo>
                    <a:cubicBezTo>
                      <a:pt x="351" y="0"/>
                      <a:pt x="1" y="351"/>
                      <a:pt x="1" y="777"/>
                    </a:cubicBezTo>
                    <a:cubicBezTo>
                      <a:pt x="1" y="1203"/>
                      <a:pt x="351" y="1554"/>
                      <a:pt x="778" y="1554"/>
                    </a:cubicBezTo>
                    <a:cubicBezTo>
                      <a:pt x="1204" y="1554"/>
                      <a:pt x="1529" y="1203"/>
                      <a:pt x="1529" y="777"/>
                    </a:cubicBezTo>
                    <a:cubicBezTo>
                      <a:pt x="1529" y="351"/>
                      <a:pt x="1204" y="0"/>
                      <a:pt x="7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4"/>
              <p:cNvSpPr/>
              <p:nvPr/>
            </p:nvSpPr>
            <p:spPr>
              <a:xfrm>
                <a:off x="3286511" y="3737905"/>
                <a:ext cx="1157874" cy="970927"/>
              </a:xfrm>
              <a:custGeom>
                <a:avLst/>
                <a:gdLst/>
                <a:ahLst/>
                <a:cxnLst/>
                <a:rect l="l" t="t" r="r" b="b"/>
                <a:pathLst>
                  <a:path w="16252" h="13628" extrusionOk="0">
                    <a:moveTo>
                      <a:pt x="7865" y="0"/>
                    </a:moveTo>
                    <a:cubicBezTo>
                      <a:pt x="6457" y="0"/>
                      <a:pt x="5038" y="926"/>
                      <a:pt x="4297" y="2529"/>
                    </a:cubicBezTo>
                    <a:cubicBezTo>
                      <a:pt x="1" y="11932"/>
                      <a:pt x="2995" y="13627"/>
                      <a:pt x="8305" y="13627"/>
                    </a:cubicBezTo>
                    <a:cubicBezTo>
                      <a:pt x="9223" y="13627"/>
                      <a:pt x="10209" y="13576"/>
                      <a:pt x="11239" y="13506"/>
                    </a:cubicBezTo>
                    <a:cubicBezTo>
                      <a:pt x="16251" y="13155"/>
                      <a:pt x="16251" y="8945"/>
                      <a:pt x="14823" y="7391"/>
                    </a:cubicBezTo>
                    <a:cubicBezTo>
                      <a:pt x="13495" y="5962"/>
                      <a:pt x="12317" y="3782"/>
                      <a:pt x="10537" y="1401"/>
                    </a:cubicBezTo>
                    <a:cubicBezTo>
                      <a:pt x="9801" y="440"/>
                      <a:pt x="8835" y="0"/>
                      <a:pt x="78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4"/>
              <p:cNvSpPr/>
              <p:nvPr/>
            </p:nvSpPr>
            <p:spPr>
              <a:xfrm>
                <a:off x="3587244" y="3829742"/>
                <a:ext cx="819674" cy="751136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10543" extrusionOk="0">
                    <a:moveTo>
                      <a:pt x="3478" y="0"/>
                    </a:moveTo>
                    <a:cubicBezTo>
                      <a:pt x="3032" y="0"/>
                      <a:pt x="2594" y="175"/>
                      <a:pt x="2181" y="588"/>
                    </a:cubicBezTo>
                    <a:cubicBezTo>
                      <a:pt x="2181" y="588"/>
                      <a:pt x="0" y="3069"/>
                      <a:pt x="702" y="7079"/>
                    </a:cubicBezTo>
                    <a:cubicBezTo>
                      <a:pt x="994" y="8750"/>
                      <a:pt x="2175" y="10543"/>
                      <a:pt x="5112" y="10543"/>
                    </a:cubicBezTo>
                    <a:cubicBezTo>
                      <a:pt x="5700" y="10543"/>
                      <a:pt x="6358" y="10471"/>
                      <a:pt x="7093" y="10313"/>
                    </a:cubicBezTo>
                    <a:cubicBezTo>
                      <a:pt x="11504" y="9360"/>
                      <a:pt x="8923" y="5826"/>
                      <a:pt x="8672" y="5350"/>
                    </a:cubicBezTo>
                    <a:cubicBezTo>
                      <a:pt x="8377" y="4824"/>
                      <a:pt x="5819" y="0"/>
                      <a:pt x="34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4"/>
              <p:cNvSpPr/>
              <p:nvPr/>
            </p:nvSpPr>
            <p:spPr>
              <a:xfrm>
                <a:off x="4062675" y="4415034"/>
                <a:ext cx="247790" cy="367339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5156" extrusionOk="0">
                    <a:moveTo>
                      <a:pt x="650" y="0"/>
                    </a:moveTo>
                    <a:cubicBezTo>
                      <a:pt x="126" y="0"/>
                      <a:pt x="0" y="760"/>
                      <a:pt x="19" y="970"/>
                    </a:cubicBezTo>
                    <a:cubicBezTo>
                      <a:pt x="169" y="2599"/>
                      <a:pt x="2676" y="5105"/>
                      <a:pt x="2676" y="5105"/>
                    </a:cubicBezTo>
                    <a:cubicBezTo>
                      <a:pt x="2676" y="5105"/>
                      <a:pt x="2845" y="5155"/>
                      <a:pt x="3020" y="5155"/>
                    </a:cubicBezTo>
                    <a:cubicBezTo>
                      <a:pt x="3196" y="5155"/>
                      <a:pt x="3378" y="5105"/>
                      <a:pt x="3403" y="4905"/>
                    </a:cubicBezTo>
                    <a:cubicBezTo>
                      <a:pt x="3478" y="4504"/>
                      <a:pt x="2300" y="1095"/>
                      <a:pt x="1272" y="268"/>
                    </a:cubicBezTo>
                    <a:cubicBezTo>
                      <a:pt x="1020" y="76"/>
                      <a:pt x="815" y="0"/>
                      <a:pt x="650" y="0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4"/>
              <p:cNvSpPr/>
              <p:nvPr/>
            </p:nvSpPr>
            <p:spPr>
              <a:xfrm>
                <a:off x="4257678" y="4284581"/>
                <a:ext cx="252777" cy="351523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4934" extrusionOk="0">
                    <a:moveTo>
                      <a:pt x="595" y="0"/>
                    </a:moveTo>
                    <a:cubicBezTo>
                      <a:pt x="80" y="0"/>
                      <a:pt x="1" y="754"/>
                      <a:pt x="39" y="946"/>
                    </a:cubicBezTo>
                    <a:cubicBezTo>
                      <a:pt x="290" y="2550"/>
                      <a:pt x="2821" y="4906"/>
                      <a:pt x="2821" y="4906"/>
                    </a:cubicBezTo>
                    <a:cubicBezTo>
                      <a:pt x="2821" y="4906"/>
                      <a:pt x="2941" y="4934"/>
                      <a:pt x="3079" y="4934"/>
                    </a:cubicBezTo>
                    <a:cubicBezTo>
                      <a:pt x="3264" y="4934"/>
                      <a:pt x="3483" y="4885"/>
                      <a:pt x="3498" y="4655"/>
                    </a:cubicBezTo>
                    <a:cubicBezTo>
                      <a:pt x="3548" y="4279"/>
                      <a:pt x="2219" y="996"/>
                      <a:pt x="1192" y="244"/>
                    </a:cubicBezTo>
                    <a:cubicBezTo>
                      <a:pt x="947" y="69"/>
                      <a:pt x="751" y="0"/>
                      <a:pt x="595" y="0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34"/>
              <p:cNvSpPr/>
              <p:nvPr/>
            </p:nvSpPr>
            <p:spPr>
              <a:xfrm>
                <a:off x="4451470" y="4601130"/>
                <a:ext cx="134938" cy="59276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832" extrusionOk="0">
                    <a:moveTo>
                      <a:pt x="1335" y="0"/>
                    </a:moveTo>
                    <a:cubicBezTo>
                      <a:pt x="1074" y="0"/>
                      <a:pt x="829" y="152"/>
                      <a:pt x="715" y="152"/>
                    </a:cubicBezTo>
                    <a:cubicBezTo>
                      <a:pt x="684" y="152"/>
                      <a:pt x="662" y="141"/>
                      <a:pt x="652" y="112"/>
                    </a:cubicBezTo>
                    <a:cubicBezTo>
                      <a:pt x="642" y="94"/>
                      <a:pt x="621" y="87"/>
                      <a:pt x="593" y="87"/>
                    </a:cubicBezTo>
                    <a:cubicBezTo>
                      <a:pt x="424" y="87"/>
                      <a:pt x="1" y="363"/>
                      <a:pt x="1" y="363"/>
                    </a:cubicBezTo>
                    <a:cubicBezTo>
                      <a:pt x="1" y="363"/>
                      <a:pt x="276" y="689"/>
                      <a:pt x="527" y="814"/>
                    </a:cubicBezTo>
                    <a:cubicBezTo>
                      <a:pt x="549" y="826"/>
                      <a:pt x="576" y="831"/>
                      <a:pt x="607" y="831"/>
                    </a:cubicBezTo>
                    <a:cubicBezTo>
                      <a:pt x="970" y="831"/>
                      <a:pt x="1893" y="81"/>
                      <a:pt x="1454" y="12"/>
                    </a:cubicBezTo>
                    <a:cubicBezTo>
                      <a:pt x="1414" y="4"/>
                      <a:pt x="1375" y="0"/>
                      <a:pt x="1335" y="0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4"/>
              <p:cNvSpPr/>
              <p:nvPr/>
            </p:nvSpPr>
            <p:spPr>
              <a:xfrm>
                <a:off x="3855062" y="4174220"/>
                <a:ext cx="510755" cy="241236"/>
              </a:xfrm>
              <a:custGeom>
                <a:avLst/>
                <a:gdLst/>
                <a:ahLst/>
                <a:cxnLst/>
                <a:rect l="l" t="t" r="r" b="b"/>
                <a:pathLst>
                  <a:path w="7169" h="3386" extrusionOk="0">
                    <a:moveTo>
                      <a:pt x="1464" y="1"/>
                    </a:moveTo>
                    <a:cubicBezTo>
                      <a:pt x="1391" y="1"/>
                      <a:pt x="1328" y="5"/>
                      <a:pt x="1279" y="14"/>
                    </a:cubicBezTo>
                    <a:cubicBezTo>
                      <a:pt x="126" y="214"/>
                      <a:pt x="1" y="2119"/>
                      <a:pt x="903" y="2545"/>
                    </a:cubicBezTo>
                    <a:cubicBezTo>
                      <a:pt x="1635" y="2891"/>
                      <a:pt x="3523" y="3385"/>
                      <a:pt x="4998" y="3385"/>
                    </a:cubicBezTo>
                    <a:cubicBezTo>
                      <a:pt x="5341" y="3385"/>
                      <a:pt x="5662" y="3359"/>
                      <a:pt x="5941" y="3297"/>
                    </a:cubicBezTo>
                    <a:cubicBezTo>
                      <a:pt x="6642" y="3147"/>
                      <a:pt x="7169" y="2370"/>
                      <a:pt x="7018" y="2044"/>
                    </a:cubicBezTo>
                    <a:cubicBezTo>
                      <a:pt x="6618" y="1078"/>
                      <a:pt x="2627" y="1"/>
                      <a:pt x="14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4"/>
              <p:cNvSpPr/>
              <p:nvPr/>
            </p:nvSpPr>
            <p:spPr>
              <a:xfrm>
                <a:off x="3703306" y="4232286"/>
                <a:ext cx="489311" cy="295524"/>
              </a:xfrm>
              <a:custGeom>
                <a:avLst/>
                <a:gdLst/>
                <a:ahLst/>
                <a:cxnLst/>
                <a:rect l="l" t="t" r="r" b="b"/>
                <a:pathLst>
                  <a:path w="6868" h="4148" extrusionOk="0">
                    <a:moveTo>
                      <a:pt x="978" y="1"/>
                    </a:moveTo>
                    <a:cubicBezTo>
                      <a:pt x="0" y="327"/>
                      <a:pt x="0" y="2006"/>
                      <a:pt x="978" y="2758"/>
                    </a:cubicBezTo>
                    <a:cubicBezTo>
                      <a:pt x="1454" y="3134"/>
                      <a:pt x="3158" y="3961"/>
                      <a:pt x="4787" y="4136"/>
                    </a:cubicBezTo>
                    <a:cubicBezTo>
                      <a:pt x="4866" y="4144"/>
                      <a:pt x="4945" y="4148"/>
                      <a:pt x="5022" y="4148"/>
                    </a:cubicBezTo>
                    <a:cubicBezTo>
                      <a:pt x="5702" y="4148"/>
                      <a:pt x="6287" y="3855"/>
                      <a:pt x="6467" y="3359"/>
                    </a:cubicBezTo>
                    <a:cubicBezTo>
                      <a:pt x="6868" y="2181"/>
                      <a:pt x="978" y="1"/>
                      <a:pt x="9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4"/>
              <p:cNvSpPr/>
              <p:nvPr/>
            </p:nvSpPr>
            <p:spPr>
              <a:xfrm>
                <a:off x="3665830" y="3702638"/>
                <a:ext cx="323524" cy="324948"/>
              </a:xfrm>
              <a:custGeom>
                <a:avLst/>
                <a:gdLst/>
                <a:ahLst/>
                <a:cxnLst/>
                <a:rect l="l" t="t" r="r" b="b"/>
                <a:pathLst>
                  <a:path w="4541" h="4561" extrusionOk="0">
                    <a:moveTo>
                      <a:pt x="2064" y="1"/>
                    </a:moveTo>
                    <a:cubicBezTo>
                      <a:pt x="1452" y="1"/>
                      <a:pt x="774" y="352"/>
                      <a:pt x="526" y="1420"/>
                    </a:cubicBezTo>
                    <a:cubicBezTo>
                      <a:pt x="0" y="3625"/>
                      <a:pt x="1078" y="4427"/>
                      <a:pt x="2632" y="4553"/>
                    </a:cubicBezTo>
                    <a:cubicBezTo>
                      <a:pt x="2698" y="4558"/>
                      <a:pt x="2762" y="4560"/>
                      <a:pt x="2824" y="4560"/>
                    </a:cubicBezTo>
                    <a:cubicBezTo>
                      <a:pt x="4239" y="4560"/>
                      <a:pt x="4541" y="3240"/>
                      <a:pt x="4060" y="3024"/>
                    </a:cubicBezTo>
                    <a:cubicBezTo>
                      <a:pt x="2607" y="2297"/>
                      <a:pt x="3559" y="818"/>
                      <a:pt x="3008" y="317"/>
                    </a:cubicBezTo>
                    <a:cubicBezTo>
                      <a:pt x="2797" y="135"/>
                      <a:pt x="2443" y="1"/>
                      <a:pt x="2064" y="1"/>
                    </a:cubicBezTo>
                    <a:close/>
                  </a:path>
                </a:pathLst>
              </a:custGeom>
              <a:solidFill>
                <a:srgbClr val="171B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34"/>
              <p:cNvSpPr/>
              <p:nvPr/>
            </p:nvSpPr>
            <p:spPr>
              <a:xfrm>
                <a:off x="3826492" y="3883890"/>
                <a:ext cx="407165" cy="344826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4840" extrusionOk="0">
                    <a:moveTo>
                      <a:pt x="1182" y="1"/>
                    </a:moveTo>
                    <a:cubicBezTo>
                      <a:pt x="1162" y="1"/>
                      <a:pt x="1144" y="2"/>
                      <a:pt x="1129" y="4"/>
                    </a:cubicBezTo>
                    <a:cubicBezTo>
                      <a:pt x="1" y="129"/>
                      <a:pt x="652" y="3688"/>
                      <a:pt x="2031" y="4590"/>
                    </a:cubicBezTo>
                    <a:cubicBezTo>
                      <a:pt x="2306" y="4771"/>
                      <a:pt x="2622" y="4839"/>
                      <a:pt x="2945" y="4839"/>
                    </a:cubicBezTo>
                    <a:cubicBezTo>
                      <a:pt x="3826" y="4839"/>
                      <a:pt x="4750" y="4331"/>
                      <a:pt x="4988" y="4239"/>
                    </a:cubicBezTo>
                    <a:cubicBezTo>
                      <a:pt x="5689" y="3949"/>
                      <a:pt x="5714" y="3636"/>
                      <a:pt x="5468" y="3636"/>
                    </a:cubicBezTo>
                    <a:cubicBezTo>
                      <a:pt x="5459" y="3636"/>
                      <a:pt x="5449" y="3637"/>
                      <a:pt x="5439" y="3638"/>
                    </a:cubicBezTo>
                    <a:cubicBezTo>
                      <a:pt x="5164" y="3638"/>
                      <a:pt x="5013" y="3888"/>
                      <a:pt x="4562" y="3964"/>
                    </a:cubicBezTo>
                    <a:cubicBezTo>
                      <a:pt x="4373" y="3993"/>
                      <a:pt x="4155" y="4039"/>
                      <a:pt x="3914" y="4039"/>
                    </a:cubicBezTo>
                    <a:cubicBezTo>
                      <a:pt x="3551" y="4039"/>
                      <a:pt x="3135" y="3935"/>
                      <a:pt x="2682" y="3512"/>
                    </a:cubicBezTo>
                    <a:cubicBezTo>
                      <a:pt x="1956" y="2811"/>
                      <a:pt x="2256" y="1332"/>
                      <a:pt x="2056" y="630"/>
                    </a:cubicBezTo>
                    <a:cubicBezTo>
                      <a:pt x="1917" y="145"/>
                      <a:pt x="1417" y="1"/>
                      <a:pt x="1182" y="1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4"/>
              <p:cNvSpPr/>
              <p:nvPr/>
            </p:nvSpPr>
            <p:spPr>
              <a:xfrm>
                <a:off x="3721189" y="3766261"/>
                <a:ext cx="226844" cy="19827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783" extrusionOk="0">
                    <a:moveTo>
                      <a:pt x="2180" y="0"/>
                    </a:moveTo>
                    <a:lnTo>
                      <a:pt x="1028" y="552"/>
                    </a:lnTo>
                    <a:lnTo>
                      <a:pt x="0" y="2782"/>
                    </a:lnTo>
                    <a:cubicBezTo>
                      <a:pt x="0" y="2782"/>
                      <a:pt x="3183" y="2407"/>
                      <a:pt x="2882" y="2031"/>
                    </a:cubicBezTo>
                    <a:cubicBezTo>
                      <a:pt x="2105" y="1053"/>
                      <a:pt x="2180" y="1"/>
                      <a:pt x="2180" y="0"/>
                    </a:cubicBezTo>
                    <a:close/>
                  </a:path>
                </a:pathLst>
              </a:custGeom>
              <a:solidFill>
                <a:srgbClr val="171B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4"/>
              <p:cNvSpPr/>
              <p:nvPr/>
            </p:nvSpPr>
            <p:spPr>
              <a:xfrm>
                <a:off x="3619377" y="3872846"/>
                <a:ext cx="360785" cy="392275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5506" extrusionOk="0">
                    <a:moveTo>
                      <a:pt x="1125" y="5308"/>
                    </a:moveTo>
                    <a:lnTo>
                      <a:pt x="1125" y="5308"/>
                    </a:lnTo>
                    <a:cubicBezTo>
                      <a:pt x="1121" y="5308"/>
                      <a:pt x="1078" y="5410"/>
                      <a:pt x="1082" y="5410"/>
                    </a:cubicBezTo>
                    <a:cubicBezTo>
                      <a:pt x="1083" y="5410"/>
                      <a:pt x="1089" y="5400"/>
                      <a:pt x="1103" y="5372"/>
                    </a:cubicBezTo>
                    <a:cubicBezTo>
                      <a:pt x="1121" y="5325"/>
                      <a:pt x="1126" y="5308"/>
                      <a:pt x="1125" y="5308"/>
                    </a:cubicBezTo>
                    <a:close/>
                    <a:moveTo>
                      <a:pt x="3490" y="1"/>
                    </a:moveTo>
                    <a:cubicBezTo>
                      <a:pt x="2993" y="1"/>
                      <a:pt x="2440" y="119"/>
                      <a:pt x="1955" y="284"/>
                    </a:cubicBezTo>
                    <a:cubicBezTo>
                      <a:pt x="1203" y="535"/>
                      <a:pt x="0" y="986"/>
                      <a:pt x="828" y="2540"/>
                    </a:cubicBezTo>
                    <a:cubicBezTo>
                      <a:pt x="1404" y="3592"/>
                      <a:pt x="1730" y="4169"/>
                      <a:pt x="1103" y="5372"/>
                    </a:cubicBezTo>
                    <a:cubicBezTo>
                      <a:pt x="1341" y="5471"/>
                      <a:pt x="1547" y="5505"/>
                      <a:pt x="1746" y="5505"/>
                    </a:cubicBezTo>
                    <a:cubicBezTo>
                      <a:pt x="2177" y="5505"/>
                      <a:pt x="2568" y="5345"/>
                      <a:pt x="3146" y="5345"/>
                    </a:cubicBezTo>
                    <a:cubicBezTo>
                      <a:pt x="3175" y="5345"/>
                      <a:pt x="3204" y="5346"/>
                      <a:pt x="3234" y="5347"/>
                    </a:cubicBezTo>
                    <a:cubicBezTo>
                      <a:pt x="3885" y="5347"/>
                      <a:pt x="4336" y="5121"/>
                      <a:pt x="4938" y="4971"/>
                    </a:cubicBezTo>
                    <a:cubicBezTo>
                      <a:pt x="4860" y="4678"/>
                      <a:pt x="4806" y="4583"/>
                      <a:pt x="4769" y="4583"/>
                    </a:cubicBezTo>
                    <a:cubicBezTo>
                      <a:pt x="4701" y="4583"/>
                      <a:pt x="4688" y="4898"/>
                      <a:pt x="4687" y="4898"/>
                    </a:cubicBezTo>
                    <a:cubicBezTo>
                      <a:pt x="4687" y="4898"/>
                      <a:pt x="4687" y="4897"/>
                      <a:pt x="4687" y="4895"/>
                    </a:cubicBezTo>
                    <a:cubicBezTo>
                      <a:pt x="4136" y="3367"/>
                      <a:pt x="5063" y="1938"/>
                      <a:pt x="4913" y="936"/>
                    </a:cubicBezTo>
                    <a:cubicBezTo>
                      <a:pt x="4795" y="242"/>
                      <a:pt x="4200" y="1"/>
                      <a:pt x="3490" y="1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4"/>
              <p:cNvSpPr/>
              <p:nvPr/>
            </p:nvSpPr>
            <p:spPr>
              <a:xfrm>
                <a:off x="3688985" y="3873416"/>
                <a:ext cx="333997" cy="407450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5719" extrusionOk="0">
                    <a:moveTo>
                      <a:pt x="2482" y="0"/>
                    </a:moveTo>
                    <a:lnTo>
                      <a:pt x="2482" y="0"/>
                    </a:lnTo>
                    <a:cubicBezTo>
                      <a:pt x="3660" y="1354"/>
                      <a:pt x="3409" y="1880"/>
                      <a:pt x="3034" y="1955"/>
                    </a:cubicBezTo>
                    <a:cubicBezTo>
                      <a:pt x="2947" y="1974"/>
                      <a:pt x="2862" y="1982"/>
                      <a:pt x="2780" y="1982"/>
                    </a:cubicBezTo>
                    <a:cubicBezTo>
                      <a:pt x="1627" y="1982"/>
                      <a:pt x="928" y="301"/>
                      <a:pt x="928" y="301"/>
                    </a:cubicBezTo>
                    <a:lnTo>
                      <a:pt x="502" y="451"/>
                    </a:lnTo>
                    <a:cubicBezTo>
                      <a:pt x="502" y="451"/>
                      <a:pt x="1229" y="1028"/>
                      <a:pt x="1279" y="2206"/>
                    </a:cubicBezTo>
                    <a:cubicBezTo>
                      <a:pt x="1339" y="3353"/>
                      <a:pt x="657" y="3466"/>
                      <a:pt x="385" y="3466"/>
                    </a:cubicBezTo>
                    <a:cubicBezTo>
                      <a:pt x="319" y="3466"/>
                      <a:pt x="277" y="3459"/>
                      <a:pt x="277" y="3459"/>
                    </a:cubicBezTo>
                    <a:lnTo>
                      <a:pt x="277" y="3459"/>
                    </a:lnTo>
                    <a:cubicBezTo>
                      <a:pt x="352" y="3935"/>
                      <a:pt x="577" y="4035"/>
                      <a:pt x="302" y="4862"/>
                    </a:cubicBezTo>
                    <a:lnTo>
                      <a:pt x="1" y="5439"/>
                    </a:lnTo>
                    <a:cubicBezTo>
                      <a:pt x="450" y="5626"/>
                      <a:pt x="1188" y="5719"/>
                      <a:pt x="1938" y="5719"/>
                    </a:cubicBezTo>
                    <a:cubicBezTo>
                      <a:pt x="3200" y="5719"/>
                      <a:pt x="4496" y="5456"/>
                      <a:pt x="4512" y="4938"/>
                    </a:cubicBezTo>
                    <a:cubicBezTo>
                      <a:pt x="4237" y="4612"/>
                      <a:pt x="3660" y="3760"/>
                      <a:pt x="3961" y="3208"/>
                    </a:cubicBezTo>
                    <a:cubicBezTo>
                      <a:pt x="4688" y="1905"/>
                      <a:pt x="2933" y="25"/>
                      <a:pt x="2933" y="25"/>
                    </a:cubicBezTo>
                    <a:lnTo>
                      <a:pt x="24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4"/>
              <p:cNvSpPr/>
              <p:nvPr/>
            </p:nvSpPr>
            <p:spPr>
              <a:xfrm>
                <a:off x="3778614" y="3805518"/>
                <a:ext cx="87275" cy="122043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713" extrusionOk="0">
                    <a:moveTo>
                      <a:pt x="222" y="1"/>
                    </a:moveTo>
                    <a:cubicBezTo>
                      <a:pt x="222" y="1"/>
                      <a:pt x="397" y="753"/>
                      <a:pt x="121" y="1104"/>
                    </a:cubicBezTo>
                    <a:cubicBezTo>
                      <a:pt x="0" y="1286"/>
                      <a:pt x="793" y="1712"/>
                      <a:pt x="1090" y="1712"/>
                    </a:cubicBezTo>
                    <a:cubicBezTo>
                      <a:pt x="1161" y="1712"/>
                      <a:pt x="1204" y="1688"/>
                      <a:pt x="1199" y="1630"/>
                    </a:cubicBezTo>
                    <a:cubicBezTo>
                      <a:pt x="1174" y="1229"/>
                      <a:pt x="948" y="978"/>
                      <a:pt x="1224" y="552"/>
                    </a:cubicBezTo>
                    <a:lnTo>
                      <a:pt x="222" y="1"/>
                    </a:ln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4"/>
              <p:cNvSpPr/>
              <p:nvPr/>
            </p:nvSpPr>
            <p:spPr>
              <a:xfrm>
                <a:off x="3765789" y="3713966"/>
                <a:ext cx="135793" cy="16735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2349" extrusionOk="0">
                    <a:moveTo>
                      <a:pt x="885" y="1"/>
                    </a:moveTo>
                    <a:cubicBezTo>
                      <a:pt x="631" y="1"/>
                      <a:pt x="398" y="188"/>
                      <a:pt x="301" y="333"/>
                    </a:cubicBezTo>
                    <a:cubicBezTo>
                      <a:pt x="1" y="785"/>
                      <a:pt x="176" y="1286"/>
                      <a:pt x="326" y="1562"/>
                    </a:cubicBezTo>
                    <a:cubicBezTo>
                      <a:pt x="633" y="2113"/>
                      <a:pt x="1123" y="2349"/>
                      <a:pt x="1375" y="2349"/>
                    </a:cubicBezTo>
                    <a:cubicBezTo>
                      <a:pt x="1432" y="2349"/>
                      <a:pt x="1477" y="2337"/>
                      <a:pt x="1504" y="2313"/>
                    </a:cubicBezTo>
                    <a:cubicBezTo>
                      <a:pt x="1905" y="2013"/>
                      <a:pt x="1630" y="559"/>
                      <a:pt x="1304" y="208"/>
                    </a:cubicBezTo>
                    <a:cubicBezTo>
                      <a:pt x="1171" y="57"/>
                      <a:pt x="1025" y="1"/>
                      <a:pt x="885" y="1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4"/>
              <p:cNvSpPr/>
              <p:nvPr/>
            </p:nvSpPr>
            <p:spPr>
              <a:xfrm>
                <a:off x="3746125" y="3707910"/>
                <a:ext cx="132159" cy="136434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915" extrusionOk="0">
                    <a:moveTo>
                      <a:pt x="1122" y="0"/>
                    </a:moveTo>
                    <a:cubicBezTo>
                      <a:pt x="831" y="0"/>
                      <a:pt x="522" y="137"/>
                      <a:pt x="352" y="444"/>
                    </a:cubicBezTo>
                    <a:cubicBezTo>
                      <a:pt x="1" y="1120"/>
                      <a:pt x="176" y="1446"/>
                      <a:pt x="201" y="1521"/>
                    </a:cubicBezTo>
                    <a:cubicBezTo>
                      <a:pt x="237" y="1575"/>
                      <a:pt x="546" y="1914"/>
                      <a:pt x="651" y="1914"/>
                    </a:cubicBezTo>
                    <a:cubicBezTo>
                      <a:pt x="692" y="1914"/>
                      <a:pt x="702" y="1863"/>
                      <a:pt x="653" y="1722"/>
                    </a:cubicBezTo>
                    <a:cubicBezTo>
                      <a:pt x="577" y="1471"/>
                      <a:pt x="690" y="1459"/>
                      <a:pt x="806" y="1459"/>
                    </a:cubicBezTo>
                    <a:cubicBezTo>
                      <a:pt x="819" y="1459"/>
                      <a:pt x="832" y="1459"/>
                      <a:pt x="845" y="1459"/>
                    </a:cubicBezTo>
                    <a:cubicBezTo>
                      <a:pt x="946" y="1459"/>
                      <a:pt x="1034" y="1449"/>
                      <a:pt x="978" y="1271"/>
                    </a:cubicBezTo>
                    <a:cubicBezTo>
                      <a:pt x="932" y="1133"/>
                      <a:pt x="887" y="785"/>
                      <a:pt x="1283" y="785"/>
                    </a:cubicBezTo>
                    <a:cubicBezTo>
                      <a:pt x="1320" y="785"/>
                      <a:pt x="1360" y="788"/>
                      <a:pt x="1404" y="794"/>
                    </a:cubicBezTo>
                    <a:cubicBezTo>
                      <a:pt x="1504" y="811"/>
                      <a:pt x="1582" y="819"/>
                      <a:pt x="1642" y="819"/>
                    </a:cubicBezTo>
                    <a:cubicBezTo>
                      <a:pt x="1854" y="819"/>
                      <a:pt x="1850" y="719"/>
                      <a:pt x="1830" y="544"/>
                    </a:cubicBezTo>
                    <a:cubicBezTo>
                      <a:pt x="1803" y="201"/>
                      <a:pt x="1475" y="0"/>
                      <a:pt x="1122" y="0"/>
                    </a:cubicBezTo>
                    <a:close/>
                  </a:path>
                </a:pathLst>
              </a:custGeom>
              <a:solidFill>
                <a:srgbClr val="171B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4"/>
              <p:cNvSpPr/>
              <p:nvPr/>
            </p:nvSpPr>
            <p:spPr>
              <a:xfrm>
                <a:off x="3662196" y="4119788"/>
                <a:ext cx="239383" cy="165075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2317" extrusionOk="0">
                    <a:moveTo>
                      <a:pt x="878" y="1"/>
                    </a:moveTo>
                    <a:cubicBezTo>
                      <a:pt x="878" y="1"/>
                      <a:pt x="1" y="1003"/>
                      <a:pt x="753" y="1805"/>
                    </a:cubicBezTo>
                    <a:cubicBezTo>
                      <a:pt x="1123" y="2213"/>
                      <a:pt x="1761" y="2316"/>
                      <a:pt x="2313" y="2316"/>
                    </a:cubicBezTo>
                    <a:cubicBezTo>
                      <a:pt x="2882" y="2316"/>
                      <a:pt x="3359" y="2206"/>
                      <a:pt x="3359" y="2206"/>
                    </a:cubicBezTo>
                    <a:cubicBezTo>
                      <a:pt x="1204" y="2056"/>
                      <a:pt x="878" y="1"/>
                      <a:pt x="878" y="1"/>
                    </a:cubicBezTo>
                    <a:close/>
                  </a:path>
                </a:pathLst>
              </a:custGeom>
              <a:solidFill>
                <a:srgbClr val="171B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4"/>
              <p:cNvSpPr/>
              <p:nvPr/>
            </p:nvSpPr>
            <p:spPr>
              <a:xfrm>
                <a:off x="3860405" y="4191248"/>
                <a:ext cx="239383" cy="169706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2382" extrusionOk="0">
                    <a:moveTo>
                      <a:pt x="3359" y="0"/>
                    </a:moveTo>
                    <a:lnTo>
                      <a:pt x="1" y="1228"/>
                    </a:lnTo>
                    <a:lnTo>
                      <a:pt x="1780" y="2381"/>
                    </a:lnTo>
                    <a:lnTo>
                      <a:pt x="33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4"/>
              <p:cNvSpPr/>
              <p:nvPr/>
            </p:nvSpPr>
            <p:spPr>
              <a:xfrm>
                <a:off x="3987225" y="4132327"/>
                <a:ext cx="301794" cy="228625"/>
              </a:xfrm>
              <a:custGeom>
                <a:avLst/>
                <a:gdLst/>
                <a:ahLst/>
                <a:cxnLst/>
                <a:rect l="l" t="t" r="r" b="b"/>
                <a:pathLst>
                  <a:path w="4236" h="3209" extrusionOk="0">
                    <a:moveTo>
                      <a:pt x="4236" y="0"/>
                    </a:moveTo>
                    <a:lnTo>
                      <a:pt x="1178" y="752"/>
                    </a:lnTo>
                    <a:lnTo>
                      <a:pt x="0" y="3208"/>
                    </a:lnTo>
                    <a:lnTo>
                      <a:pt x="0" y="3208"/>
                    </a:lnTo>
                    <a:lnTo>
                      <a:pt x="3183" y="2281"/>
                    </a:lnTo>
                    <a:lnTo>
                      <a:pt x="42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4"/>
              <p:cNvSpPr/>
              <p:nvPr/>
            </p:nvSpPr>
            <p:spPr>
              <a:xfrm>
                <a:off x="3599713" y="3935686"/>
                <a:ext cx="366128" cy="381303"/>
              </a:xfrm>
              <a:custGeom>
                <a:avLst/>
                <a:gdLst/>
                <a:ahLst/>
                <a:cxnLst/>
                <a:rect l="l" t="t" r="r" b="b"/>
                <a:pathLst>
                  <a:path w="5139" h="5352" extrusionOk="0">
                    <a:moveTo>
                      <a:pt x="1320" y="1"/>
                    </a:moveTo>
                    <a:cubicBezTo>
                      <a:pt x="1294" y="1"/>
                      <a:pt x="1279" y="3"/>
                      <a:pt x="1279" y="3"/>
                    </a:cubicBezTo>
                    <a:cubicBezTo>
                      <a:pt x="327" y="79"/>
                      <a:pt x="1" y="3638"/>
                      <a:pt x="1204" y="4841"/>
                    </a:cubicBezTo>
                    <a:cubicBezTo>
                      <a:pt x="1598" y="5235"/>
                      <a:pt x="2165" y="5352"/>
                      <a:pt x="2710" y="5352"/>
                    </a:cubicBezTo>
                    <a:cubicBezTo>
                      <a:pt x="3411" y="5352"/>
                      <a:pt x="4075" y="5159"/>
                      <a:pt x="4287" y="5116"/>
                    </a:cubicBezTo>
                    <a:cubicBezTo>
                      <a:pt x="5063" y="4966"/>
                      <a:pt x="5139" y="4640"/>
                      <a:pt x="4863" y="4590"/>
                    </a:cubicBezTo>
                    <a:cubicBezTo>
                      <a:pt x="4835" y="4585"/>
                      <a:pt x="4808" y="4583"/>
                      <a:pt x="4782" y="4583"/>
                    </a:cubicBezTo>
                    <a:cubicBezTo>
                      <a:pt x="4558" y="4583"/>
                      <a:pt x="4361" y="4742"/>
                      <a:pt x="3963" y="4742"/>
                    </a:cubicBezTo>
                    <a:cubicBezTo>
                      <a:pt x="3938" y="4742"/>
                      <a:pt x="3912" y="4742"/>
                      <a:pt x="3885" y="4740"/>
                    </a:cubicBezTo>
                    <a:cubicBezTo>
                      <a:pt x="3409" y="4715"/>
                      <a:pt x="2708" y="4765"/>
                      <a:pt x="2106" y="3888"/>
                    </a:cubicBezTo>
                    <a:cubicBezTo>
                      <a:pt x="1505" y="3036"/>
                      <a:pt x="2106" y="1282"/>
                      <a:pt x="1880" y="555"/>
                    </a:cubicBezTo>
                    <a:cubicBezTo>
                      <a:pt x="1719" y="50"/>
                      <a:pt x="1427" y="1"/>
                      <a:pt x="1320" y="1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37"/>
          <p:cNvSpPr txBox="1">
            <a:spLocks noGrp="1"/>
          </p:cNvSpPr>
          <p:nvPr>
            <p:ph type="title"/>
          </p:nvPr>
        </p:nvSpPr>
        <p:spPr>
          <a:xfrm>
            <a:off x="-1174011" y="1768124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Roboto Bold"/>
                <a:cs typeface="Times New Roman" panose="02020603050405020304" pitchFamily="18" charset="0"/>
                <a:sym typeface="Roboto Bold"/>
              </a:rPr>
              <a:t>Dashboard</a:t>
            </a:r>
            <a:endParaRPr sz="48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3" name="Google Shape;1653;p37"/>
          <p:cNvSpPr/>
          <p:nvPr/>
        </p:nvSpPr>
        <p:spPr>
          <a:xfrm>
            <a:off x="7187384" y="3997715"/>
            <a:ext cx="117593" cy="65363"/>
          </a:xfrm>
          <a:custGeom>
            <a:avLst/>
            <a:gdLst/>
            <a:ahLst/>
            <a:cxnLst/>
            <a:rect l="l" t="t" r="r" b="b"/>
            <a:pathLst>
              <a:path w="1227" h="682" extrusionOk="0">
                <a:moveTo>
                  <a:pt x="976" y="0"/>
                </a:moveTo>
                <a:cubicBezTo>
                  <a:pt x="952" y="49"/>
                  <a:pt x="694" y="378"/>
                  <a:pt x="383" y="378"/>
                </a:cubicBezTo>
                <a:cubicBezTo>
                  <a:pt x="372" y="378"/>
                  <a:pt x="361" y="377"/>
                  <a:pt x="350" y="376"/>
                </a:cubicBezTo>
                <a:cubicBezTo>
                  <a:pt x="350" y="376"/>
                  <a:pt x="0" y="682"/>
                  <a:pt x="239" y="682"/>
                </a:cubicBezTo>
                <a:cubicBezTo>
                  <a:pt x="256" y="682"/>
                  <a:pt x="276" y="680"/>
                  <a:pt x="300" y="677"/>
                </a:cubicBezTo>
                <a:cubicBezTo>
                  <a:pt x="650" y="627"/>
                  <a:pt x="1227" y="401"/>
                  <a:pt x="9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" name="Google Shape;1654;p37"/>
          <p:cNvSpPr/>
          <p:nvPr/>
        </p:nvSpPr>
        <p:spPr>
          <a:xfrm>
            <a:off x="6771635" y="4021674"/>
            <a:ext cx="72166" cy="60667"/>
          </a:xfrm>
          <a:custGeom>
            <a:avLst/>
            <a:gdLst/>
            <a:ahLst/>
            <a:cxnLst/>
            <a:rect l="l" t="t" r="r" b="b"/>
            <a:pathLst>
              <a:path w="753" h="633" extrusionOk="0">
                <a:moveTo>
                  <a:pt x="728" y="1"/>
                </a:moveTo>
                <a:lnTo>
                  <a:pt x="201" y="76"/>
                </a:lnTo>
                <a:cubicBezTo>
                  <a:pt x="227" y="151"/>
                  <a:pt x="277" y="252"/>
                  <a:pt x="277" y="327"/>
                </a:cubicBezTo>
                <a:cubicBezTo>
                  <a:pt x="302" y="402"/>
                  <a:pt x="302" y="452"/>
                  <a:pt x="1" y="577"/>
                </a:cubicBezTo>
                <a:cubicBezTo>
                  <a:pt x="82" y="618"/>
                  <a:pt x="168" y="633"/>
                  <a:pt x="251" y="633"/>
                </a:cubicBezTo>
                <a:cubicBezTo>
                  <a:pt x="480" y="633"/>
                  <a:pt x="691" y="521"/>
                  <a:pt x="728" y="502"/>
                </a:cubicBezTo>
                <a:cubicBezTo>
                  <a:pt x="753" y="377"/>
                  <a:pt x="753" y="201"/>
                  <a:pt x="728" y="1"/>
                </a:cubicBezTo>
                <a:close/>
              </a:path>
            </a:pathLst>
          </a:custGeom>
          <a:solidFill>
            <a:srgbClr val="F9B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" name="Google Shape;1655;p37"/>
          <p:cNvSpPr/>
          <p:nvPr/>
        </p:nvSpPr>
        <p:spPr>
          <a:xfrm>
            <a:off x="6723619" y="4069786"/>
            <a:ext cx="123247" cy="35365"/>
          </a:xfrm>
          <a:custGeom>
            <a:avLst/>
            <a:gdLst/>
            <a:ahLst/>
            <a:cxnLst/>
            <a:rect l="l" t="t" r="r" b="b"/>
            <a:pathLst>
              <a:path w="1286" h="369" extrusionOk="0">
                <a:moveTo>
                  <a:pt x="1229" y="0"/>
                </a:moveTo>
                <a:cubicBezTo>
                  <a:pt x="1192" y="19"/>
                  <a:pt x="981" y="131"/>
                  <a:pt x="752" y="131"/>
                </a:cubicBezTo>
                <a:cubicBezTo>
                  <a:pt x="669" y="131"/>
                  <a:pt x="583" y="116"/>
                  <a:pt x="502" y="75"/>
                </a:cubicBezTo>
                <a:cubicBezTo>
                  <a:pt x="502" y="75"/>
                  <a:pt x="1" y="201"/>
                  <a:pt x="352" y="301"/>
                </a:cubicBezTo>
                <a:cubicBezTo>
                  <a:pt x="473" y="338"/>
                  <a:pt x="637" y="369"/>
                  <a:pt x="791" y="369"/>
                </a:cubicBezTo>
                <a:cubicBezTo>
                  <a:pt x="1051" y="369"/>
                  <a:pt x="1285" y="283"/>
                  <a:pt x="12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6" name="Google Shape;1656;p37"/>
          <p:cNvGrpSpPr/>
          <p:nvPr/>
        </p:nvGrpSpPr>
        <p:grpSpPr>
          <a:xfrm>
            <a:off x="5306450" y="1437175"/>
            <a:ext cx="3329249" cy="2609040"/>
            <a:chOff x="5306450" y="1437175"/>
            <a:chExt cx="3329249" cy="2609040"/>
          </a:xfrm>
        </p:grpSpPr>
        <p:sp>
          <p:nvSpPr>
            <p:cNvPr id="1657" name="Google Shape;1657;p37"/>
            <p:cNvSpPr/>
            <p:nvPr/>
          </p:nvSpPr>
          <p:spPr>
            <a:xfrm>
              <a:off x="7857393" y="3731090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01" y="0"/>
                  </a:moveTo>
                  <a:lnTo>
                    <a:pt x="0" y="176"/>
                  </a:lnTo>
                  <a:lnTo>
                    <a:pt x="451" y="903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7"/>
            <p:cNvSpPr/>
            <p:nvPr/>
          </p:nvSpPr>
          <p:spPr>
            <a:xfrm>
              <a:off x="7794906" y="3630171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01" y="1"/>
                  </a:moveTo>
                  <a:lnTo>
                    <a:pt x="1" y="176"/>
                  </a:lnTo>
                  <a:lnTo>
                    <a:pt x="427" y="903"/>
                  </a:lnTo>
                  <a:lnTo>
                    <a:pt x="753" y="702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7"/>
            <p:cNvSpPr/>
            <p:nvPr/>
          </p:nvSpPr>
          <p:spPr>
            <a:xfrm>
              <a:off x="7732515" y="3529348"/>
              <a:ext cx="72070" cy="86544"/>
            </a:xfrm>
            <a:custGeom>
              <a:avLst/>
              <a:gdLst/>
              <a:ahLst/>
              <a:cxnLst/>
              <a:rect l="l" t="t" r="r" b="b"/>
              <a:pathLst>
                <a:path w="752" h="903" extrusionOk="0">
                  <a:moveTo>
                    <a:pt x="301" y="0"/>
                  </a:moveTo>
                  <a:lnTo>
                    <a:pt x="0" y="201"/>
                  </a:lnTo>
                  <a:lnTo>
                    <a:pt x="426" y="902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7"/>
            <p:cNvSpPr/>
            <p:nvPr/>
          </p:nvSpPr>
          <p:spPr>
            <a:xfrm>
              <a:off x="7667632" y="3428429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26" y="0"/>
                  </a:moveTo>
                  <a:lnTo>
                    <a:pt x="0" y="201"/>
                  </a:lnTo>
                  <a:lnTo>
                    <a:pt x="451" y="903"/>
                  </a:lnTo>
                  <a:lnTo>
                    <a:pt x="752" y="70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7"/>
            <p:cNvSpPr/>
            <p:nvPr/>
          </p:nvSpPr>
          <p:spPr>
            <a:xfrm>
              <a:off x="7605145" y="3327510"/>
              <a:ext cx="72166" cy="86639"/>
            </a:xfrm>
            <a:custGeom>
              <a:avLst/>
              <a:gdLst/>
              <a:ahLst/>
              <a:cxnLst/>
              <a:rect l="l" t="t" r="r" b="b"/>
              <a:pathLst>
                <a:path w="753" h="904" extrusionOk="0">
                  <a:moveTo>
                    <a:pt x="327" y="1"/>
                  </a:moveTo>
                  <a:lnTo>
                    <a:pt x="1" y="201"/>
                  </a:lnTo>
                  <a:lnTo>
                    <a:pt x="452" y="903"/>
                  </a:lnTo>
                  <a:lnTo>
                    <a:pt x="753" y="703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7"/>
            <p:cNvSpPr/>
            <p:nvPr/>
          </p:nvSpPr>
          <p:spPr>
            <a:xfrm>
              <a:off x="7542754" y="3226687"/>
              <a:ext cx="72070" cy="86544"/>
            </a:xfrm>
            <a:custGeom>
              <a:avLst/>
              <a:gdLst/>
              <a:ahLst/>
              <a:cxnLst/>
              <a:rect l="l" t="t" r="r" b="b"/>
              <a:pathLst>
                <a:path w="752" h="903" extrusionOk="0">
                  <a:moveTo>
                    <a:pt x="301" y="0"/>
                  </a:moveTo>
                  <a:lnTo>
                    <a:pt x="0" y="201"/>
                  </a:lnTo>
                  <a:lnTo>
                    <a:pt x="451" y="902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7"/>
            <p:cNvSpPr/>
            <p:nvPr/>
          </p:nvSpPr>
          <p:spPr>
            <a:xfrm>
              <a:off x="7480267" y="3125768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01" y="1"/>
                  </a:moveTo>
                  <a:lnTo>
                    <a:pt x="0" y="201"/>
                  </a:lnTo>
                  <a:lnTo>
                    <a:pt x="427" y="903"/>
                  </a:lnTo>
                  <a:lnTo>
                    <a:pt x="752" y="702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7"/>
            <p:cNvSpPr/>
            <p:nvPr/>
          </p:nvSpPr>
          <p:spPr>
            <a:xfrm>
              <a:off x="7417780" y="3024850"/>
              <a:ext cx="72166" cy="86639"/>
            </a:xfrm>
            <a:custGeom>
              <a:avLst/>
              <a:gdLst/>
              <a:ahLst/>
              <a:cxnLst/>
              <a:rect l="l" t="t" r="r" b="b"/>
              <a:pathLst>
                <a:path w="753" h="904" extrusionOk="0">
                  <a:moveTo>
                    <a:pt x="302" y="1"/>
                  </a:moveTo>
                  <a:lnTo>
                    <a:pt x="1" y="201"/>
                  </a:lnTo>
                  <a:lnTo>
                    <a:pt x="427" y="903"/>
                  </a:lnTo>
                  <a:lnTo>
                    <a:pt x="753" y="703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7"/>
            <p:cNvSpPr/>
            <p:nvPr/>
          </p:nvSpPr>
          <p:spPr>
            <a:xfrm>
              <a:off x="7352993" y="2924027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26" y="0"/>
                  </a:moveTo>
                  <a:lnTo>
                    <a:pt x="0" y="201"/>
                  </a:lnTo>
                  <a:lnTo>
                    <a:pt x="451" y="902"/>
                  </a:lnTo>
                  <a:lnTo>
                    <a:pt x="752" y="70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7"/>
            <p:cNvSpPr/>
            <p:nvPr/>
          </p:nvSpPr>
          <p:spPr>
            <a:xfrm>
              <a:off x="7290506" y="2823108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26" y="1"/>
                  </a:moveTo>
                  <a:lnTo>
                    <a:pt x="1" y="201"/>
                  </a:lnTo>
                  <a:lnTo>
                    <a:pt x="452" y="903"/>
                  </a:lnTo>
                  <a:lnTo>
                    <a:pt x="752" y="70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7"/>
            <p:cNvSpPr/>
            <p:nvPr/>
          </p:nvSpPr>
          <p:spPr>
            <a:xfrm>
              <a:off x="7228019" y="2722189"/>
              <a:ext cx="72166" cy="86639"/>
            </a:xfrm>
            <a:custGeom>
              <a:avLst/>
              <a:gdLst/>
              <a:ahLst/>
              <a:cxnLst/>
              <a:rect l="l" t="t" r="r" b="b"/>
              <a:pathLst>
                <a:path w="753" h="904" extrusionOk="0">
                  <a:moveTo>
                    <a:pt x="302" y="1"/>
                  </a:moveTo>
                  <a:lnTo>
                    <a:pt x="1" y="201"/>
                  </a:lnTo>
                  <a:lnTo>
                    <a:pt x="452" y="903"/>
                  </a:lnTo>
                  <a:lnTo>
                    <a:pt x="753" y="703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7"/>
            <p:cNvSpPr/>
            <p:nvPr/>
          </p:nvSpPr>
          <p:spPr>
            <a:xfrm>
              <a:off x="7165628" y="2621366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01" y="0"/>
                  </a:moveTo>
                  <a:lnTo>
                    <a:pt x="0" y="201"/>
                  </a:lnTo>
                  <a:lnTo>
                    <a:pt x="426" y="903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7"/>
            <p:cNvSpPr/>
            <p:nvPr/>
          </p:nvSpPr>
          <p:spPr>
            <a:xfrm>
              <a:off x="7103141" y="2520447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01" y="1"/>
                  </a:moveTo>
                  <a:lnTo>
                    <a:pt x="1" y="201"/>
                  </a:lnTo>
                  <a:lnTo>
                    <a:pt x="427" y="903"/>
                  </a:lnTo>
                  <a:lnTo>
                    <a:pt x="752" y="702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7"/>
            <p:cNvSpPr/>
            <p:nvPr/>
          </p:nvSpPr>
          <p:spPr>
            <a:xfrm>
              <a:off x="7040654" y="2419624"/>
              <a:ext cx="69770" cy="86544"/>
            </a:xfrm>
            <a:custGeom>
              <a:avLst/>
              <a:gdLst/>
              <a:ahLst/>
              <a:cxnLst/>
              <a:rect l="l" t="t" r="r" b="b"/>
              <a:pathLst>
                <a:path w="728" h="903" extrusionOk="0">
                  <a:moveTo>
                    <a:pt x="302" y="0"/>
                  </a:moveTo>
                  <a:lnTo>
                    <a:pt x="1" y="201"/>
                  </a:lnTo>
                  <a:lnTo>
                    <a:pt x="427" y="902"/>
                  </a:lnTo>
                  <a:lnTo>
                    <a:pt x="728" y="70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7"/>
            <p:cNvSpPr/>
            <p:nvPr/>
          </p:nvSpPr>
          <p:spPr>
            <a:xfrm>
              <a:off x="6975867" y="2318705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26" y="0"/>
                  </a:moveTo>
                  <a:lnTo>
                    <a:pt x="0" y="201"/>
                  </a:lnTo>
                  <a:lnTo>
                    <a:pt x="451" y="903"/>
                  </a:lnTo>
                  <a:lnTo>
                    <a:pt x="752" y="70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7"/>
            <p:cNvSpPr/>
            <p:nvPr/>
          </p:nvSpPr>
          <p:spPr>
            <a:xfrm>
              <a:off x="6913380" y="2217787"/>
              <a:ext cx="72166" cy="86639"/>
            </a:xfrm>
            <a:custGeom>
              <a:avLst/>
              <a:gdLst/>
              <a:ahLst/>
              <a:cxnLst/>
              <a:rect l="l" t="t" r="r" b="b"/>
              <a:pathLst>
                <a:path w="753" h="904" extrusionOk="0">
                  <a:moveTo>
                    <a:pt x="326" y="1"/>
                  </a:moveTo>
                  <a:lnTo>
                    <a:pt x="1" y="201"/>
                  </a:lnTo>
                  <a:lnTo>
                    <a:pt x="452" y="903"/>
                  </a:lnTo>
                  <a:lnTo>
                    <a:pt x="753" y="703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7"/>
            <p:cNvSpPr/>
            <p:nvPr/>
          </p:nvSpPr>
          <p:spPr>
            <a:xfrm>
              <a:off x="6850989" y="2116964"/>
              <a:ext cx="72070" cy="86544"/>
            </a:xfrm>
            <a:custGeom>
              <a:avLst/>
              <a:gdLst/>
              <a:ahLst/>
              <a:cxnLst/>
              <a:rect l="l" t="t" r="r" b="b"/>
              <a:pathLst>
                <a:path w="752" h="903" extrusionOk="0">
                  <a:moveTo>
                    <a:pt x="301" y="0"/>
                  </a:moveTo>
                  <a:lnTo>
                    <a:pt x="0" y="201"/>
                  </a:lnTo>
                  <a:lnTo>
                    <a:pt x="451" y="902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7"/>
            <p:cNvSpPr/>
            <p:nvPr/>
          </p:nvSpPr>
          <p:spPr>
            <a:xfrm>
              <a:off x="6788502" y="2016045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01" y="0"/>
                  </a:moveTo>
                  <a:lnTo>
                    <a:pt x="0" y="201"/>
                  </a:lnTo>
                  <a:lnTo>
                    <a:pt x="426" y="903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7"/>
            <p:cNvSpPr/>
            <p:nvPr/>
          </p:nvSpPr>
          <p:spPr>
            <a:xfrm>
              <a:off x="6726015" y="1915126"/>
              <a:ext cx="72166" cy="86639"/>
            </a:xfrm>
            <a:custGeom>
              <a:avLst/>
              <a:gdLst/>
              <a:ahLst/>
              <a:cxnLst/>
              <a:rect l="l" t="t" r="r" b="b"/>
              <a:pathLst>
                <a:path w="753" h="904" extrusionOk="0">
                  <a:moveTo>
                    <a:pt x="302" y="1"/>
                  </a:moveTo>
                  <a:lnTo>
                    <a:pt x="1" y="201"/>
                  </a:lnTo>
                  <a:lnTo>
                    <a:pt x="427" y="903"/>
                  </a:lnTo>
                  <a:lnTo>
                    <a:pt x="753" y="703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7"/>
            <p:cNvSpPr/>
            <p:nvPr/>
          </p:nvSpPr>
          <p:spPr>
            <a:xfrm>
              <a:off x="5611505" y="1437175"/>
              <a:ext cx="2846470" cy="2394850"/>
            </a:xfrm>
            <a:custGeom>
              <a:avLst/>
              <a:gdLst/>
              <a:ahLst/>
              <a:cxnLst/>
              <a:rect l="l" t="t" r="r" b="b"/>
              <a:pathLst>
                <a:path w="29701" h="24988" extrusionOk="0">
                  <a:moveTo>
                    <a:pt x="14863" y="0"/>
                  </a:moveTo>
                  <a:lnTo>
                    <a:pt x="1" y="24988"/>
                  </a:lnTo>
                  <a:lnTo>
                    <a:pt x="29700" y="24988"/>
                  </a:lnTo>
                  <a:lnTo>
                    <a:pt x="148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7"/>
            <p:cNvSpPr/>
            <p:nvPr/>
          </p:nvSpPr>
          <p:spPr>
            <a:xfrm>
              <a:off x="5611505" y="3137748"/>
              <a:ext cx="2846470" cy="694265"/>
            </a:xfrm>
            <a:custGeom>
              <a:avLst/>
              <a:gdLst/>
              <a:ahLst/>
              <a:cxnLst/>
              <a:rect l="l" t="t" r="r" b="b"/>
              <a:pathLst>
                <a:path w="29701" h="7244" extrusionOk="0">
                  <a:moveTo>
                    <a:pt x="4311" y="1"/>
                  </a:moveTo>
                  <a:lnTo>
                    <a:pt x="1" y="7244"/>
                  </a:lnTo>
                  <a:lnTo>
                    <a:pt x="29700" y="7244"/>
                  </a:lnTo>
                  <a:lnTo>
                    <a:pt x="253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7"/>
            <p:cNvSpPr/>
            <p:nvPr/>
          </p:nvSpPr>
          <p:spPr>
            <a:xfrm>
              <a:off x="6420960" y="1437175"/>
              <a:ext cx="1229883" cy="1035360"/>
            </a:xfrm>
            <a:custGeom>
              <a:avLst/>
              <a:gdLst/>
              <a:ahLst/>
              <a:cxnLst/>
              <a:rect l="l" t="t" r="r" b="b"/>
              <a:pathLst>
                <a:path w="12833" h="10803" extrusionOk="0">
                  <a:moveTo>
                    <a:pt x="6417" y="0"/>
                  </a:moveTo>
                  <a:lnTo>
                    <a:pt x="1" y="10802"/>
                  </a:lnTo>
                  <a:lnTo>
                    <a:pt x="12833" y="10802"/>
                  </a:lnTo>
                  <a:lnTo>
                    <a:pt x="64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7"/>
            <p:cNvSpPr/>
            <p:nvPr/>
          </p:nvSpPr>
          <p:spPr>
            <a:xfrm>
              <a:off x="6420960" y="2102492"/>
              <a:ext cx="1229883" cy="370038"/>
            </a:xfrm>
            <a:custGeom>
              <a:avLst/>
              <a:gdLst/>
              <a:ahLst/>
              <a:cxnLst/>
              <a:rect l="l" t="t" r="r" b="b"/>
              <a:pathLst>
                <a:path w="12833" h="3861" extrusionOk="0">
                  <a:moveTo>
                    <a:pt x="2281" y="1"/>
                  </a:moveTo>
                  <a:lnTo>
                    <a:pt x="1" y="3860"/>
                  </a:lnTo>
                  <a:lnTo>
                    <a:pt x="12833" y="3860"/>
                  </a:lnTo>
                  <a:lnTo>
                    <a:pt x="105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7"/>
            <p:cNvSpPr/>
            <p:nvPr/>
          </p:nvSpPr>
          <p:spPr>
            <a:xfrm>
              <a:off x="7569110" y="1915126"/>
              <a:ext cx="161007" cy="158615"/>
            </a:xfrm>
            <a:custGeom>
              <a:avLst/>
              <a:gdLst/>
              <a:ahLst/>
              <a:cxnLst/>
              <a:rect l="l" t="t" r="r" b="b"/>
              <a:pathLst>
                <a:path w="1680" h="1655" extrusionOk="0">
                  <a:moveTo>
                    <a:pt x="302" y="1"/>
                  </a:moveTo>
                  <a:lnTo>
                    <a:pt x="1" y="277"/>
                  </a:lnTo>
                  <a:lnTo>
                    <a:pt x="1379" y="1655"/>
                  </a:lnTo>
                  <a:lnTo>
                    <a:pt x="1680" y="135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7"/>
            <p:cNvSpPr/>
            <p:nvPr/>
          </p:nvSpPr>
          <p:spPr>
            <a:xfrm>
              <a:off x="7571506" y="1915126"/>
              <a:ext cx="156215" cy="158615"/>
            </a:xfrm>
            <a:custGeom>
              <a:avLst/>
              <a:gdLst/>
              <a:ahLst/>
              <a:cxnLst/>
              <a:rect l="l" t="t" r="r" b="b"/>
              <a:pathLst>
                <a:path w="1630" h="1655" extrusionOk="0">
                  <a:moveTo>
                    <a:pt x="1354" y="1"/>
                  </a:moveTo>
                  <a:lnTo>
                    <a:pt x="1" y="1354"/>
                  </a:lnTo>
                  <a:lnTo>
                    <a:pt x="277" y="1655"/>
                  </a:lnTo>
                  <a:lnTo>
                    <a:pt x="1630" y="277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7"/>
            <p:cNvSpPr/>
            <p:nvPr/>
          </p:nvSpPr>
          <p:spPr>
            <a:xfrm>
              <a:off x="5882921" y="2025629"/>
              <a:ext cx="187458" cy="187463"/>
            </a:xfrm>
            <a:custGeom>
              <a:avLst/>
              <a:gdLst/>
              <a:ahLst/>
              <a:cxnLst/>
              <a:rect l="l" t="t" r="r" b="b"/>
              <a:pathLst>
                <a:path w="1956" h="1956" extrusionOk="0">
                  <a:moveTo>
                    <a:pt x="978" y="427"/>
                  </a:moveTo>
                  <a:cubicBezTo>
                    <a:pt x="1279" y="427"/>
                    <a:pt x="1530" y="677"/>
                    <a:pt x="1530" y="978"/>
                  </a:cubicBezTo>
                  <a:cubicBezTo>
                    <a:pt x="1530" y="1279"/>
                    <a:pt x="1279" y="1530"/>
                    <a:pt x="978" y="1530"/>
                  </a:cubicBezTo>
                  <a:cubicBezTo>
                    <a:pt x="652" y="1530"/>
                    <a:pt x="402" y="1279"/>
                    <a:pt x="402" y="978"/>
                  </a:cubicBezTo>
                  <a:cubicBezTo>
                    <a:pt x="402" y="677"/>
                    <a:pt x="652" y="427"/>
                    <a:pt x="978" y="427"/>
                  </a:cubicBezTo>
                  <a:close/>
                  <a:moveTo>
                    <a:pt x="978" y="1"/>
                  </a:moveTo>
                  <a:cubicBezTo>
                    <a:pt x="427" y="1"/>
                    <a:pt x="1" y="452"/>
                    <a:pt x="1" y="978"/>
                  </a:cubicBezTo>
                  <a:cubicBezTo>
                    <a:pt x="1" y="1505"/>
                    <a:pt x="427" y="1956"/>
                    <a:pt x="978" y="1956"/>
                  </a:cubicBezTo>
                  <a:cubicBezTo>
                    <a:pt x="1504" y="1956"/>
                    <a:pt x="1956" y="1505"/>
                    <a:pt x="1956" y="978"/>
                  </a:cubicBezTo>
                  <a:cubicBezTo>
                    <a:pt x="1956" y="452"/>
                    <a:pt x="1504" y="1"/>
                    <a:pt x="978" y="1"/>
                  </a:cubicBezTo>
                  <a:close/>
                </a:path>
              </a:pathLst>
            </a:custGeom>
            <a:solidFill>
              <a:srgbClr val="618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7"/>
            <p:cNvSpPr/>
            <p:nvPr/>
          </p:nvSpPr>
          <p:spPr>
            <a:xfrm>
              <a:off x="5882921" y="2025629"/>
              <a:ext cx="187458" cy="187463"/>
            </a:xfrm>
            <a:custGeom>
              <a:avLst/>
              <a:gdLst/>
              <a:ahLst/>
              <a:cxnLst/>
              <a:rect l="l" t="t" r="r" b="b"/>
              <a:pathLst>
                <a:path w="1956" h="1956" extrusionOk="0">
                  <a:moveTo>
                    <a:pt x="978" y="427"/>
                  </a:moveTo>
                  <a:cubicBezTo>
                    <a:pt x="1279" y="427"/>
                    <a:pt x="1530" y="677"/>
                    <a:pt x="1530" y="978"/>
                  </a:cubicBezTo>
                  <a:cubicBezTo>
                    <a:pt x="1530" y="1279"/>
                    <a:pt x="1279" y="1530"/>
                    <a:pt x="978" y="1530"/>
                  </a:cubicBezTo>
                  <a:cubicBezTo>
                    <a:pt x="652" y="1530"/>
                    <a:pt x="402" y="1279"/>
                    <a:pt x="402" y="978"/>
                  </a:cubicBezTo>
                  <a:cubicBezTo>
                    <a:pt x="402" y="677"/>
                    <a:pt x="652" y="427"/>
                    <a:pt x="978" y="427"/>
                  </a:cubicBezTo>
                  <a:close/>
                  <a:moveTo>
                    <a:pt x="978" y="1"/>
                  </a:moveTo>
                  <a:cubicBezTo>
                    <a:pt x="427" y="1"/>
                    <a:pt x="1" y="452"/>
                    <a:pt x="1" y="978"/>
                  </a:cubicBezTo>
                  <a:cubicBezTo>
                    <a:pt x="1" y="1505"/>
                    <a:pt x="427" y="1956"/>
                    <a:pt x="978" y="1956"/>
                  </a:cubicBezTo>
                  <a:cubicBezTo>
                    <a:pt x="1504" y="1956"/>
                    <a:pt x="1956" y="1505"/>
                    <a:pt x="1956" y="978"/>
                  </a:cubicBezTo>
                  <a:cubicBezTo>
                    <a:pt x="1956" y="452"/>
                    <a:pt x="1504" y="1"/>
                    <a:pt x="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7"/>
            <p:cNvSpPr/>
            <p:nvPr/>
          </p:nvSpPr>
          <p:spPr>
            <a:xfrm>
              <a:off x="8371377" y="2539711"/>
              <a:ext cx="36131" cy="52904"/>
            </a:xfrm>
            <a:custGeom>
              <a:avLst/>
              <a:gdLst/>
              <a:ahLst/>
              <a:cxnLst/>
              <a:rect l="l" t="t" r="r" b="b"/>
              <a:pathLst>
                <a:path w="377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77" y="552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7"/>
            <p:cNvSpPr/>
            <p:nvPr/>
          </p:nvSpPr>
          <p:spPr>
            <a:xfrm>
              <a:off x="8371377" y="2616574"/>
              <a:ext cx="36131" cy="52904"/>
            </a:xfrm>
            <a:custGeom>
              <a:avLst/>
              <a:gdLst/>
              <a:ahLst/>
              <a:cxnLst/>
              <a:rect l="l" t="t" r="r" b="b"/>
              <a:pathLst>
                <a:path w="377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77" y="552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7"/>
            <p:cNvSpPr/>
            <p:nvPr/>
          </p:nvSpPr>
          <p:spPr>
            <a:xfrm>
              <a:off x="8371377" y="2693437"/>
              <a:ext cx="36131" cy="52904"/>
            </a:xfrm>
            <a:custGeom>
              <a:avLst/>
              <a:gdLst/>
              <a:ahLst/>
              <a:cxnLst/>
              <a:rect l="l" t="t" r="r" b="b"/>
              <a:pathLst>
                <a:path w="377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77" y="552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7"/>
            <p:cNvSpPr/>
            <p:nvPr/>
          </p:nvSpPr>
          <p:spPr>
            <a:xfrm>
              <a:off x="8371377" y="2770300"/>
              <a:ext cx="36131" cy="50508"/>
            </a:xfrm>
            <a:custGeom>
              <a:avLst/>
              <a:gdLst/>
              <a:ahLst/>
              <a:cxnLst/>
              <a:rect l="l" t="t" r="r" b="b"/>
              <a:pathLst>
                <a:path w="377" h="527" extrusionOk="0">
                  <a:moveTo>
                    <a:pt x="1" y="0"/>
                  </a:moveTo>
                  <a:lnTo>
                    <a:pt x="1" y="527"/>
                  </a:lnTo>
                  <a:lnTo>
                    <a:pt x="377" y="527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7"/>
            <p:cNvSpPr/>
            <p:nvPr/>
          </p:nvSpPr>
          <p:spPr>
            <a:xfrm>
              <a:off x="8371377" y="2847163"/>
              <a:ext cx="36131" cy="50508"/>
            </a:xfrm>
            <a:custGeom>
              <a:avLst/>
              <a:gdLst/>
              <a:ahLst/>
              <a:cxnLst/>
              <a:rect l="l" t="t" r="r" b="b"/>
              <a:pathLst>
                <a:path w="377" h="527" extrusionOk="0">
                  <a:moveTo>
                    <a:pt x="1" y="0"/>
                  </a:moveTo>
                  <a:lnTo>
                    <a:pt x="1" y="527"/>
                  </a:lnTo>
                  <a:lnTo>
                    <a:pt x="377" y="527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7"/>
            <p:cNvSpPr/>
            <p:nvPr/>
          </p:nvSpPr>
          <p:spPr>
            <a:xfrm>
              <a:off x="8371377" y="2924027"/>
              <a:ext cx="36131" cy="50508"/>
            </a:xfrm>
            <a:custGeom>
              <a:avLst/>
              <a:gdLst/>
              <a:ahLst/>
              <a:cxnLst/>
              <a:rect l="l" t="t" r="r" b="b"/>
              <a:pathLst>
                <a:path w="377" h="527" extrusionOk="0">
                  <a:moveTo>
                    <a:pt x="1" y="0"/>
                  </a:moveTo>
                  <a:lnTo>
                    <a:pt x="1" y="527"/>
                  </a:lnTo>
                  <a:lnTo>
                    <a:pt x="377" y="527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7"/>
            <p:cNvSpPr/>
            <p:nvPr/>
          </p:nvSpPr>
          <p:spPr>
            <a:xfrm>
              <a:off x="8371377" y="3000890"/>
              <a:ext cx="36131" cy="50508"/>
            </a:xfrm>
            <a:custGeom>
              <a:avLst/>
              <a:gdLst/>
              <a:ahLst/>
              <a:cxnLst/>
              <a:rect l="l" t="t" r="r" b="b"/>
              <a:pathLst>
                <a:path w="377" h="527" extrusionOk="0">
                  <a:moveTo>
                    <a:pt x="1" y="0"/>
                  </a:moveTo>
                  <a:lnTo>
                    <a:pt x="1" y="527"/>
                  </a:lnTo>
                  <a:lnTo>
                    <a:pt x="377" y="527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7"/>
            <p:cNvSpPr/>
            <p:nvPr/>
          </p:nvSpPr>
          <p:spPr>
            <a:xfrm>
              <a:off x="7297694" y="2743849"/>
              <a:ext cx="795164" cy="129767"/>
            </a:xfrm>
            <a:custGeom>
              <a:avLst/>
              <a:gdLst/>
              <a:ahLst/>
              <a:cxnLst/>
              <a:rect l="l" t="t" r="r" b="b"/>
              <a:pathLst>
                <a:path w="8297" h="1354" extrusionOk="0">
                  <a:moveTo>
                    <a:pt x="176" y="1"/>
                  </a:moveTo>
                  <a:lnTo>
                    <a:pt x="1" y="176"/>
                  </a:lnTo>
                  <a:lnTo>
                    <a:pt x="677" y="928"/>
                  </a:lnTo>
                  <a:cubicBezTo>
                    <a:pt x="826" y="1117"/>
                    <a:pt x="1047" y="1211"/>
                    <a:pt x="1270" y="1211"/>
                  </a:cubicBezTo>
                  <a:cubicBezTo>
                    <a:pt x="1462" y="1211"/>
                    <a:pt x="1655" y="1142"/>
                    <a:pt x="1805" y="1003"/>
                  </a:cubicBezTo>
                  <a:lnTo>
                    <a:pt x="2407" y="477"/>
                  </a:lnTo>
                  <a:cubicBezTo>
                    <a:pt x="2532" y="376"/>
                    <a:pt x="2682" y="326"/>
                    <a:pt x="2833" y="326"/>
                  </a:cubicBezTo>
                  <a:cubicBezTo>
                    <a:pt x="2983" y="351"/>
                    <a:pt x="3108" y="402"/>
                    <a:pt x="3209" y="527"/>
                  </a:cubicBezTo>
                  <a:lnTo>
                    <a:pt x="3660" y="1028"/>
                  </a:lnTo>
                  <a:cubicBezTo>
                    <a:pt x="3785" y="1204"/>
                    <a:pt x="3986" y="1304"/>
                    <a:pt x="4211" y="1304"/>
                  </a:cubicBezTo>
                  <a:cubicBezTo>
                    <a:pt x="4237" y="1307"/>
                    <a:pt x="4263" y="1309"/>
                    <a:pt x="4289" y="1309"/>
                  </a:cubicBezTo>
                  <a:cubicBezTo>
                    <a:pt x="4468" y="1309"/>
                    <a:pt x="4656" y="1235"/>
                    <a:pt x="4788" y="1103"/>
                  </a:cubicBezTo>
                  <a:lnTo>
                    <a:pt x="5339" y="627"/>
                  </a:lnTo>
                  <a:cubicBezTo>
                    <a:pt x="5423" y="523"/>
                    <a:pt x="5541" y="470"/>
                    <a:pt x="5680" y="470"/>
                  </a:cubicBezTo>
                  <a:cubicBezTo>
                    <a:pt x="5707" y="470"/>
                    <a:pt x="5736" y="473"/>
                    <a:pt x="5765" y="477"/>
                  </a:cubicBezTo>
                  <a:cubicBezTo>
                    <a:pt x="5916" y="502"/>
                    <a:pt x="6041" y="577"/>
                    <a:pt x="6141" y="677"/>
                  </a:cubicBezTo>
                  <a:lnTo>
                    <a:pt x="6417" y="1028"/>
                  </a:lnTo>
                  <a:cubicBezTo>
                    <a:pt x="6567" y="1229"/>
                    <a:pt x="6768" y="1329"/>
                    <a:pt x="7018" y="1354"/>
                  </a:cubicBezTo>
                  <a:cubicBezTo>
                    <a:pt x="7244" y="1354"/>
                    <a:pt x="7469" y="1254"/>
                    <a:pt x="7645" y="1078"/>
                  </a:cubicBezTo>
                  <a:lnTo>
                    <a:pt x="8296" y="376"/>
                  </a:lnTo>
                  <a:lnTo>
                    <a:pt x="8121" y="226"/>
                  </a:lnTo>
                  <a:lnTo>
                    <a:pt x="7444" y="928"/>
                  </a:lnTo>
                  <a:cubicBezTo>
                    <a:pt x="7344" y="1053"/>
                    <a:pt x="7194" y="1103"/>
                    <a:pt x="7018" y="1103"/>
                  </a:cubicBezTo>
                  <a:cubicBezTo>
                    <a:pt x="6868" y="1103"/>
                    <a:pt x="6718" y="1028"/>
                    <a:pt x="6617" y="878"/>
                  </a:cubicBezTo>
                  <a:lnTo>
                    <a:pt x="6342" y="527"/>
                  </a:lnTo>
                  <a:cubicBezTo>
                    <a:pt x="6191" y="376"/>
                    <a:pt x="5991" y="251"/>
                    <a:pt x="5765" y="226"/>
                  </a:cubicBezTo>
                  <a:cubicBezTo>
                    <a:pt x="5565" y="226"/>
                    <a:pt x="5339" y="301"/>
                    <a:pt x="5164" y="427"/>
                  </a:cubicBezTo>
                  <a:lnTo>
                    <a:pt x="4637" y="928"/>
                  </a:lnTo>
                  <a:cubicBezTo>
                    <a:pt x="4512" y="1028"/>
                    <a:pt x="4362" y="1078"/>
                    <a:pt x="4211" y="1078"/>
                  </a:cubicBezTo>
                  <a:cubicBezTo>
                    <a:pt x="4061" y="1053"/>
                    <a:pt x="3936" y="1003"/>
                    <a:pt x="3835" y="878"/>
                  </a:cubicBezTo>
                  <a:lnTo>
                    <a:pt x="3384" y="351"/>
                  </a:lnTo>
                  <a:cubicBezTo>
                    <a:pt x="3259" y="201"/>
                    <a:pt x="3058" y="101"/>
                    <a:pt x="2833" y="101"/>
                  </a:cubicBezTo>
                  <a:cubicBezTo>
                    <a:pt x="2807" y="98"/>
                    <a:pt x="2781" y="96"/>
                    <a:pt x="2755" y="96"/>
                  </a:cubicBezTo>
                  <a:cubicBezTo>
                    <a:pt x="2581" y="96"/>
                    <a:pt x="2409" y="167"/>
                    <a:pt x="2256" y="276"/>
                  </a:cubicBezTo>
                  <a:lnTo>
                    <a:pt x="1630" y="828"/>
                  </a:lnTo>
                  <a:cubicBezTo>
                    <a:pt x="1527" y="919"/>
                    <a:pt x="1398" y="964"/>
                    <a:pt x="1269" y="964"/>
                  </a:cubicBezTo>
                  <a:cubicBezTo>
                    <a:pt x="1115" y="964"/>
                    <a:pt x="962" y="900"/>
                    <a:pt x="853" y="777"/>
                  </a:cubicBez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7"/>
            <p:cNvSpPr/>
            <p:nvPr/>
          </p:nvSpPr>
          <p:spPr>
            <a:xfrm>
              <a:off x="7405800" y="1593298"/>
              <a:ext cx="756733" cy="319531"/>
            </a:xfrm>
            <a:custGeom>
              <a:avLst/>
              <a:gdLst/>
              <a:ahLst/>
              <a:cxnLst/>
              <a:rect l="l" t="t" r="r" b="b"/>
              <a:pathLst>
                <a:path w="7896" h="3334" extrusionOk="0">
                  <a:moveTo>
                    <a:pt x="2256" y="0"/>
                  </a:moveTo>
                  <a:lnTo>
                    <a:pt x="1" y="3083"/>
                  </a:lnTo>
                  <a:lnTo>
                    <a:pt x="326" y="3334"/>
                  </a:lnTo>
                  <a:lnTo>
                    <a:pt x="2457" y="427"/>
                  </a:lnTo>
                  <a:lnTo>
                    <a:pt x="7895" y="427"/>
                  </a:lnTo>
                  <a:lnTo>
                    <a:pt x="7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7"/>
            <p:cNvSpPr/>
            <p:nvPr/>
          </p:nvSpPr>
          <p:spPr>
            <a:xfrm>
              <a:off x="8092774" y="1545282"/>
              <a:ext cx="137048" cy="136955"/>
            </a:xfrm>
            <a:custGeom>
              <a:avLst/>
              <a:gdLst/>
              <a:ahLst/>
              <a:cxnLst/>
              <a:rect l="l" t="t" r="r" b="b"/>
              <a:pathLst>
                <a:path w="1430" h="1429" extrusionOk="0">
                  <a:moveTo>
                    <a:pt x="727" y="0"/>
                  </a:moveTo>
                  <a:cubicBezTo>
                    <a:pt x="326" y="0"/>
                    <a:pt x="0" y="326"/>
                    <a:pt x="0" y="702"/>
                  </a:cubicBezTo>
                  <a:cubicBezTo>
                    <a:pt x="0" y="1103"/>
                    <a:pt x="326" y="1429"/>
                    <a:pt x="727" y="1429"/>
                  </a:cubicBezTo>
                  <a:cubicBezTo>
                    <a:pt x="1128" y="1429"/>
                    <a:pt x="1429" y="1103"/>
                    <a:pt x="1429" y="702"/>
                  </a:cubicBezTo>
                  <a:cubicBezTo>
                    <a:pt x="1429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7"/>
            <p:cNvSpPr/>
            <p:nvPr/>
          </p:nvSpPr>
          <p:spPr>
            <a:xfrm>
              <a:off x="6346493" y="2318705"/>
              <a:ext cx="362841" cy="28944"/>
            </a:xfrm>
            <a:custGeom>
              <a:avLst/>
              <a:gdLst/>
              <a:ahLst/>
              <a:cxnLst/>
              <a:rect l="l" t="t" r="r" b="b"/>
              <a:pathLst>
                <a:path w="3786" h="302" extrusionOk="0">
                  <a:moveTo>
                    <a:pt x="1" y="0"/>
                  </a:moveTo>
                  <a:lnTo>
                    <a:pt x="1" y="301"/>
                  </a:lnTo>
                  <a:lnTo>
                    <a:pt x="3785" y="30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7"/>
            <p:cNvSpPr/>
            <p:nvPr/>
          </p:nvSpPr>
          <p:spPr>
            <a:xfrm>
              <a:off x="6488239" y="2227466"/>
              <a:ext cx="199438" cy="26452"/>
            </a:xfrm>
            <a:custGeom>
              <a:avLst/>
              <a:gdLst/>
              <a:ahLst/>
              <a:cxnLst/>
              <a:rect l="l" t="t" r="r" b="b"/>
              <a:pathLst>
                <a:path w="2081" h="276" extrusionOk="0">
                  <a:moveTo>
                    <a:pt x="1" y="0"/>
                  </a:moveTo>
                  <a:lnTo>
                    <a:pt x="1" y="276"/>
                  </a:lnTo>
                  <a:lnTo>
                    <a:pt x="2081" y="27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7"/>
            <p:cNvSpPr/>
            <p:nvPr/>
          </p:nvSpPr>
          <p:spPr>
            <a:xfrm>
              <a:off x="7809378" y="3298758"/>
              <a:ext cx="756637" cy="317135"/>
            </a:xfrm>
            <a:custGeom>
              <a:avLst/>
              <a:gdLst/>
              <a:ahLst/>
              <a:cxnLst/>
              <a:rect l="l" t="t" r="r" b="b"/>
              <a:pathLst>
                <a:path w="7895" h="3309" extrusionOk="0">
                  <a:moveTo>
                    <a:pt x="2256" y="0"/>
                  </a:moveTo>
                  <a:lnTo>
                    <a:pt x="0" y="3083"/>
                  </a:lnTo>
                  <a:lnTo>
                    <a:pt x="326" y="3308"/>
                  </a:lnTo>
                  <a:lnTo>
                    <a:pt x="2456" y="401"/>
                  </a:lnTo>
                  <a:lnTo>
                    <a:pt x="7895" y="401"/>
                  </a:lnTo>
                  <a:lnTo>
                    <a:pt x="7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7"/>
            <p:cNvSpPr/>
            <p:nvPr/>
          </p:nvSpPr>
          <p:spPr>
            <a:xfrm>
              <a:off x="8496351" y="3248251"/>
              <a:ext cx="139348" cy="139447"/>
            </a:xfrm>
            <a:custGeom>
              <a:avLst/>
              <a:gdLst/>
              <a:ahLst/>
              <a:cxnLst/>
              <a:rect l="l" t="t" r="r" b="b"/>
              <a:pathLst>
                <a:path w="1454" h="1455" extrusionOk="0">
                  <a:moveTo>
                    <a:pt x="727" y="1"/>
                  </a:moveTo>
                  <a:cubicBezTo>
                    <a:pt x="326" y="1"/>
                    <a:pt x="0" y="327"/>
                    <a:pt x="0" y="728"/>
                  </a:cubicBezTo>
                  <a:cubicBezTo>
                    <a:pt x="0" y="1129"/>
                    <a:pt x="326" y="1454"/>
                    <a:pt x="727" y="1454"/>
                  </a:cubicBezTo>
                  <a:cubicBezTo>
                    <a:pt x="1128" y="1454"/>
                    <a:pt x="1454" y="1129"/>
                    <a:pt x="1454" y="728"/>
                  </a:cubicBezTo>
                  <a:cubicBezTo>
                    <a:pt x="1454" y="327"/>
                    <a:pt x="1128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8" name="Google Shape;1698;p37"/>
            <p:cNvGrpSpPr/>
            <p:nvPr/>
          </p:nvGrpSpPr>
          <p:grpSpPr>
            <a:xfrm>
              <a:off x="5306450" y="1672557"/>
              <a:ext cx="1426848" cy="2159452"/>
              <a:chOff x="5306450" y="1672557"/>
              <a:chExt cx="1426848" cy="2159452"/>
            </a:xfrm>
          </p:grpSpPr>
          <p:sp>
            <p:nvSpPr>
              <p:cNvPr id="1699" name="Google Shape;1699;p37"/>
              <p:cNvSpPr/>
              <p:nvPr/>
            </p:nvSpPr>
            <p:spPr>
              <a:xfrm>
                <a:off x="6661228" y="1814303"/>
                <a:ext cx="72070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2" h="903" extrusionOk="0">
                    <a:moveTo>
                      <a:pt x="326" y="0"/>
                    </a:moveTo>
                    <a:lnTo>
                      <a:pt x="0" y="201"/>
                    </a:lnTo>
                    <a:lnTo>
                      <a:pt x="451" y="902"/>
                    </a:lnTo>
                    <a:lnTo>
                      <a:pt x="752" y="702"/>
                    </a:lnTo>
                    <a:lnTo>
                      <a:pt x="3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7"/>
              <p:cNvSpPr/>
              <p:nvPr/>
            </p:nvSpPr>
            <p:spPr>
              <a:xfrm>
                <a:off x="6598741" y="1713384"/>
                <a:ext cx="72166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3" extrusionOk="0">
                    <a:moveTo>
                      <a:pt x="326" y="1"/>
                    </a:moveTo>
                    <a:lnTo>
                      <a:pt x="0" y="201"/>
                    </a:lnTo>
                    <a:lnTo>
                      <a:pt x="452" y="903"/>
                    </a:lnTo>
                    <a:lnTo>
                      <a:pt x="752" y="702"/>
                    </a:lnTo>
                    <a:lnTo>
                      <a:pt x="3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7"/>
              <p:cNvSpPr/>
              <p:nvPr/>
            </p:nvSpPr>
            <p:spPr>
              <a:xfrm>
                <a:off x="6531462" y="1672557"/>
                <a:ext cx="72166" cy="88940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28" extrusionOk="0">
                    <a:moveTo>
                      <a:pt x="427" y="1"/>
                    </a:moveTo>
                    <a:lnTo>
                      <a:pt x="1" y="727"/>
                    </a:lnTo>
                    <a:lnTo>
                      <a:pt x="301" y="928"/>
                    </a:lnTo>
                    <a:lnTo>
                      <a:pt x="753" y="201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7"/>
              <p:cNvSpPr/>
              <p:nvPr/>
            </p:nvSpPr>
            <p:spPr>
              <a:xfrm>
                <a:off x="6469071" y="1778267"/>
                <a:ext cx="72070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2" h="903" extrusionOk="0">
                    <a:moveTo>
                      <a:pt x="451" y="0"/>
                    </a:moveTo>
                    <a:lnTo>
                      <a:pt x="0" y="702"/>
                    </a:lnTo>
                    <a:lnTo>
                      <a:pt x="326" y="903"/>
                    </a:lnTo>
                    <a:lnTo>
                      <a:pt x="752" y="176"/>
                    </a:lnTo>
                    <a:lnTo>
                      <a:pt x="4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7"/>
              <p:cNvSpPr/>
              <p:nvPr/>
            </p:nvSpPr>
            <p:spPr>
              <a:xfrm>
                <a:off x="6408980" y="1881486"/>
                <a:ext cx="72166" cy="86639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4" extrusionOk="0">
                    <a:moveTo>
                      <a:pt x="427" y="1"/>
                    </a:moveTo>
                    <a:lnTo>
                      <a:pt x="0" y="728"/>
                    </a:lnTo>
                    <a:lnTo>
                      <a:pt x="301" y="903"/>
                    </a:lnTo>
                    <a:lnTo>
                      <a:pt x="752" y="176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7"/>
              <p:cNvSpPr/>
              <p:nvPr/>
            </p:nvSpPr>
            <p:spPr>
              <a:xfrm>
                <a:off x="6346493" y="1984801"/>
                <a:ext cx="72166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3" extrusionOk="0">
                    <a:moveTo>
                      <a:pt x="452" y="1"/>
                    </a:moveTo>
                    <a:lnTo>
                      <a:pt x="1" y="728"/>
                    </a:lnTo>
                    <a:lnTo>
                      <a:pt x="327" y="903"/>
                    </a:lnTo>
                    <a:lnTo>
                      <a:pt x="753" y="176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7"/>
              <p:cNvSpPr/>
              <p:nvPr/>
            </p:nvSpPr>
            <p:spPr>
              <a:xfrm>
                <a:off x="6286498" y="2088116"/>
                <a:ext cx="72166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3" extrusionOk="0">
                    <a:moveTo>
                      <a:pt x="426" y="0"/>
                    </a:moveTo>
                    <a:lnTo>
                      <a:pt x="0" y="727"/>
                    </a:lnTo>
                    <a:lnTo>
                      <a:pt x="301" y="903"/>
                    </a:lnTo>
                    <a:lnTo>
                      <a:pt x="752" y="176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7"/>
              <p:cNvSpPr/>
              <p:nvPr/>
            </p:nvSpPr>
            <p:spPr>
              <a:xfrm>
                <a:off x="6224011" y="2191431"/>
                <a:ext cx="72166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3" extrusionOk="0">
                    <a:moveTo>
                      <a:pt x="427" y="0"/>
                    </a:moveTo>
                    <a:lnTo>
                      <a:pt x="1" y="727"/>
                    </a:lnTo>
                    <a:lnTo>
                      <a:pt x="326" y="902"/>
                    </a:lnTo>
                    <a:lnTo>
                      <a:pt x="753" y="176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7"/>
              <p:cNvSpPr/>
              <p:nvPr/>
            </p:nvSpPr>
            <p:spPr>
              <a:xfrm>
                <a:off x="6164016" y="2294650"/>
                <a:ext cx="72070" cy="89035"/>
              </a:xfrm>
              <a:custGeom>
                <a:avLst/>
                <a:gdLst/>
                <a:ahLst/>
                <a:cxnLst/>
                <a:rect l="l" t="t" r="r" b="b"/>
                <a:pathLst>
                  <a:path w="752" h="929" extrusionOk="0">
                    <a:moveTo>
                      <a:pt x="426" y="1"/>
                    </a:moveTo>
                    <a:lnTo>
                      <a:pt x="0" y="728"/>
                    </a:lnTo>
                    <a:lnTo>
                      <a:pt x="301" y="928"/>
                    </a:lnTo>
                    <a:lnTo>
                      <a:pt x="752" y="201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7"/>
              <p:cNvSpPr/>
              <p:nvPr/>
            </p:nvSpPr>
            <p:spPr>
              <a:xfrm>
                <a:off x="6101529" y="2397964"/>
                <a:ext cx="72166" cy="88940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28" extrusionOk="0">
                    <a:moveTo>
                      <a:pt x="426" y="0"/>
                    </a:moveTo>
                    <a:lnTo>
                      <a:pt x="0" y="727"/>
                    </a:lnTo>
                    <a:lnTo>
                      <a:pt x="326" y="928"/>
                    </a:lnTo>
                    <a:lnTo>
                      <a:pt x="752" y="201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7"/>
              <p:cNvSpPr/>
              <p:nvPr/>
            </p:nvSpPr>
            <p:spPr>
              <a:xfrm>
                <a:off x="6041438" y="2501279"/>
                <a:ext cx="72166" cy="88940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28" extrusionOk="0">
                    <a:moveTo>
                      <a:pt x="427" y="0"/>
                    </a:moveTo>
                    <a:lnTo>
                      <a:pt x="1" y="727"/>
                    </a:lnTo>
                    <a:lnTo>
                      <a:pt x="302" y="928"/>
                    </a:lnTo>
                    <a:lnTo>
                      <a:pt x="753" y="201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7"/>
              <p:cNvSpPr/>
              <p:nvPr/>
            </p:nvSpPr>
            <p:spPr>
              <a:xfrm>
                <a:off x="5979047" y="2606894"/>
                <a:ext cx="72166" cy="86639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4" extrusionOk="0">
                    <a:moveTo>
                      <a:pt x="426" y="1"/>
                    </a:moveTo>
                    <a:lnTo>
                      <a:pt x="0" y="728"/>
                    </a:lnTo>
                    <a:lnTo>
                      <a:pt x="326" y="903"/>
                    </a:lnTo>
                    <a:lnTo>
                      <a:pt x="752" y="176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7"/>
              <p:cNvSpPr/>
              <p:nvPr/>
            </p:nvSpPr>
            <p:spPr>
              <a:xfrm>
                <a:off x="5918956" y="2710209"/>
                <a:ext cx="69770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28" h="903" extrusionOk="0">
                    <a:moveTo>
                      <a:pt x="427" y="1"/>
                    </a:moveTo>
                    <a:lnTo>
                      <a:pt x="1" y="727"/>
                    </a:lnTo>
                    <a:lnTo>
                      <a:pt x="301" y="903"/>
                    </a:lnTo>
                    <a:lnTo>
                      <a:pt x="727" y="176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7"/>
              <p:cNvSpPr/>
              <p:nvPr/>
            </p:nvSpPr>
            <p:spPr>
              <a:xfrm>
                <a:off x="5856565" y="2813524"/>
                <a:ext cx="72070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2" h="903" extrusionOk="0">
                    <a:moveTo>
                      <a:pt x="426" y="0"/>
                    </a:moveTo>
                    <a:lnTo>
                      <a:pt x="0" y="727"/>
                    </a:lnTo>
                    <a:lnTo>
                      <a:pt x="326" y="903"/>
                    </a:lnTo>
                    <a:lnTo>
                      <a:pt x="752" y="176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7"/>
              <p:cNvSpPr/>
              <p:nvPr/>
            </p:nvSpPr>
            <p:spPr>
              <a:xfrm>
                <a:off x="5796474" y="2916839"/>
                <a:ext cx="69770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28" h="903" extrusionOk="0">
                    <a:moveTo>
                      <a:pt x="427" y="0"/>
                    </a:moveTo>
                    <a:lnTo>
                      <a:pt x="0" y="727"/>
                    </a:lnTo>
                    <a:lnTo>
                      <a:pt x="301" y="902"/>
                    </a:lnTo>
                    <a:lnTo>
                      <a:pt x="727" y="175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7"/>
              <p:cNvSpPr/>
              <p:nvPr/>
            </p:nvSpPr>
            <p:spPr>
              <a:xfrm>
                <a:off x="5733987" y="3020058"/>
                <a:ext cx="72166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3" extrusionOk="0">
                    <a:moveTo>
                      <a:pt x="427" y="1"/>
                    </a:moveTo>
                    <a:lnTo>
                      <a:pt x="1" y="728"/>
                    </a:lnTo>
                    <a:lnTo>
                      <a:pt x="327" y="903"/>
                    </a:lnTo>
                    <a:lnTo>
                      <a:pt x="753" y="201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7"/>
              <p:cNvSpPr/>
              <p:nvPr/>
            </p:nvSpPr>
            <p:spPr>
              <a:xfrm>
                <a:off x="5673992" y="3123372"/>
                <a:ext cx="69770" cy="8894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928" extrusionOk="0">
                    <a:moveTo>
                      <a:pt x="426" y="0"/>
                    </a:moveTo>
                    <a:lnTo>
                      <a:pt x="0" y="727"/>
                    </a:lnTo>
                    <a:lnTo>
                      <a:pt x="301" y="928"/>
                    </a:lnTo>
                    <a:lnTo>
                      <a:pt x="727" y="201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7"/>
              <p:cNvSpPr/>
              <p:nvPr/>
            </p:nvSpPr>
            <p:spPr>
              <a:xfrm>
                <a:off x="5611505" y="3226687"/>
                <a:ext cx="72166" cy="88940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28" extrusionOk="0">
                    <a:moveTo>
                      <a:pt x="427" y="0"/>
                    </a:moveTo>
                    <a:lnTo>
                      <a:pt x="1" y="727"/>
                    </a:lnTo>
                    <a:lnTo>
                      <a:pt x="326" y="927"/>
                    </a:lnTo>
                    <a:lnTo>
                      <a:pt x="752" y="201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7"/>
              <p:cNvSpPr/>
              <p:nvPr/>
            </p:nvSpPr>
            <p:spPr>
              <a:xfrm>
                <a:off x="5551510" y="3329906"/>
                <a:ext cx="69674" cy="8903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929" extrusionOk="0">
                    <a:moveTo>
                      <a:pt x="426" y="1"/>
                    </a:moveTo>
                    <a:lnTo>
                      <a:pt x="0" y="728"/>
                    </a:lnTo>
                    <a:lnTo>
                      <a:pt x="301" y="928"/>
                    </a:lnTo>
                    <a:lnTo>
                      <a:pt x="727" y="201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7"/>
              <p:cNvSpPr/>
              <p:nvPr/>
            </p:nvSpPr>
            <p:spPr>
              <a:xfrm>
                <a:off x="5489023" y="3435617"/>
                <a:ext cx="72166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3" extrusionOk="0">
                    <a:moveTo>
                      <a:pt x="426" y="1"/>
                    </a:moveTo>
                    <a:lnTo>
                      <a:pt x="0" y="727"/>
                    </a:lnTo>
                    <a:lnTo>
                      <a:pt x="326" y="903"/>
                    </a:lnTo>
                    <a:lnTo>
                      <a:pt x="752" y="176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7"/>
              <p:cNvSpPr/>
              <p:nvPr/>
            </p:nvSpPr>
            <p:spPr>
              <a:xfrm>
                <a:off x="5428932" y="3538932"/>
                <a:ext cx="69770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28" h="903" extrusionOk="0">
                    <a:moveTo>
                      <a:pt x="427" y="0"/>
                    </a:moveTo>
                    <a:lnTo>
                      <a:pt x="1" y="727"/>
                    </a:lnTo>
                    <a:lnTo>
                      <a:pt x="302" y="903"/>
                    </a:lnTo>
                    <a:lnTo>
                      <a:pt x="728" y="176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7"/>
              <p:cNvSpPr/>
              <p:nvPr/>
            </p:nvSpPr>
            <p:spPr>
              <a:xfrm>
                <a:off x="5366541" y="3642246"/>
                <a:ext cx="72166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3" extrusionOk="0">
                    <a:moveTo>
                      <a:pt x="426" y="0"/>
                    </a:moveTo>
                    <a:lnTo>
                      <a:pt x="0" y="727"/>
                    </a:lnTo>
                    <a:lnTo>
                      <a:pt x="326" y="902"/>
                    </a:lnTo>
                    <a:lnTo>
                      <a:pt x="752" y="175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7"/>
              <p:cNvSpPr/>
              <p:nvPr/>
            </p:nvSpPr>
            <p:spPr>
              <a:xfrm>
                <a:off x="5306450" y="3745465"/>
                <a:ext cx="69770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28" h="903" extrusionOk="0">
                    <a:moveTo>
                      <a:pt x="427" y="1"/>
                    </a:moveTo>
                    <a:lnTo>
                      <a:pt x="1" y="728"/>
                    </a:lnTo>
                    <a:lnTo>
                      <a:pt x="301" y="903"/>
                    </a:lnTo>
                    <a:lnTo>
                      <a:pt x="727" y="176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2" name="Google Shape;1722;p37"/>
            <p:cNvSpPr/>
            <p:nvPr/>
          </p:nvSpPr>
          <p:spPr>
            <a:xfrm>
              <a:off x="5606713" y="2678965"/>
              <a:ext cx="756733" cy="319626"/>
            </a:xfrm>
            <a:custGeom>
              <a:avLst/>
              <a:gdLst/>
              <a:ahLst/>
              <a:cxnLst/>
              <a:rect l="l" t="t" r="r" b="b"/>
              <a:pathLst>
                <a:path w="7896" h="3335" extrusionOk="0">
                  <a:moveTo>
                    <a:pt x="0" y="1"/>
                  </a:moveTo>
                  <a:lnTo>
                    <a:pt x="0" y="427"/>
                  </a:lnTo>
                  <a:lnTo>
                    <a:pt x="5414" y="427"/>
                  </a:lnTo>
                  <a:lnTo>
                    <a:pt x="7544" y="3334"/>
                  </a:lnTo>
                  <a:lnTo>
                    <a:pt x="7895" y="3084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7"/>
            <p:cNvSpPr/>
            <p:nvPr/>
          </p:nvSpPr>
          <p:spPr>
            <a:xfrm>
              <a:off x="5537038" y="2630950"/>
              <a:ext cx="137048" cy="137051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727" y="1"/>
                  </a:moveTo>
                  <a:cubicBezTo>
                    <a:pt x="326" y="1"/>
                    <a:pt x="1" y="326"/>
                    <a:pt x="1" y="727"/>
                  </a:cubicBezTo>
                  <a:cubicBezTo>
                    <a:pt x="1" y="1103"/>
                    <a:pt x="326" y="1429"/>
                    <a:pt x="727" y="1429"/>
                  </a:cubicBezTo>
                  <a:cubicBezTo>
                    <a:pt x="1103" y="1429"/>
                    <a:pt x="1429" y="1103"/>
                    <a:pt x="1429" y="727"/>
                  </a:cubicBezTo>
                  <a:cubicBezTo>
                    <a:pt x="1429" y="326"/>
                    <a:pt x="1103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7"/>
            <p:cNvSpPr/>
            <p:nvPr/>
          </p:nvSpPr>
          <p:spPr>
            <a:xfrm>
              <a:off x="6370070" y="2832117"/>
              <a:ext cx="132639" cy="48783"/>
            </a:xfrm>
            <a:custGeom>
              <a:avLst/>
              <a:gdLst/>
              <a:ahLst/>
              <a:cxnLst/>
              <a:rect l="l" t="t" r="r" b="b"/>
              <a:pathLst>
                <a:path w="1384" h="509" extrusionOk="0">
                  <a:moveTo>
                    <a:pt x="661" y="0"/>
                  </a:moveTo>
                  <a:cubicBezTo>
                    <a:pt x="341" y="0"/>
                    <a:pt x="31" y="207"/>
                    <a:pt x="31" y="207"/>
                  </a:cubicBezTo>
                  <a:cubicBezTo>
                    <a:pt x="31" y="207"/>
                    <a:pt x="1" y="281"/>
                    <a:pt x="113" y="281"/>
                  </a:cubicBezTo>
                  <a:cubicBezTo>
                    <a:pt x="146" y="281"/>
                    <a:pt x="192" y="275"/>
                    <a:pt x="256" y="257"/>
                  </a:cubicBezTo>
                  <a:cubicBezTo>
                    <a:pt x="315" y="232"/>
                    <a:pt x="354" y="221"/>
                    <a:pt x="387" y="221"/>
                  </a:cubicBezTo>
                  <a:cubicBezTo>
                    <a:pt x="454" y="221"/>
                    <a:pt x="498" y="266"/>
                    <a:pt x="632" y="333"/>
                  </a:cubicBezTo>
                  <a:cubicBezTo>
                    <a:pt x="858" y="408"/>
                    <a:pt x="933" y="408"/>
                    <a:pt x="1033" y="483"/>
                  </a:cubicBezTo>
                  <a:cubicBezTo>
                    <a:pt x="1108" y="508"/>
                    <a:pt x="1334" y="508"/>
                    <a:pt x="1334" y="508"/>
                  </a:cubicBezTo>
                  <a:lnTo>
                    <a:pt x="1384" y="157"/>
                  </a:lnTo>
                  <a:cubicBezTo>
                    <a:pt x="1058" y="107"/>
                    <a:pt x="1133" y="82"/>
                    <a:pt x="757" y="7"/>
                  </a:cubicBezTo>
                  <a:cubicBezTo>
                    <a:pt x="725" y="2"/>
                    <a:pt x="693" y="0"/>
                    <a:pt x="661" y="0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7"/>
            <p:cNvSpPr/>
            <p:nvPr/>
          </p:nvSpPr>
          <p:spPr>
            <a:xfrm>
              <a:off x="6401792" y="2859143"/>
              <a:ext cx="96125" cy="28944"/>
            </a:xfrm>
            <a:custGeom>
              <a:avLst/>
              <a:gdLst/>
              <a:ahLst/>
              <a:cxnLst/>
              <a:rect l="l" t="t" r="r" b="b"/>
              <a:pathLst>
                <a:path w="1003" h="302" extrusionOk="0">
                  <a:moveTo>
                    <a:pt x="602" y="1"/>
                  </a:moveTo>
                  <a:cubicBezTo>
                    <a:pt x="602" y="1"/>
                    <a:pt x="0" y="201"/>
                    <a:pt x="126" y="276"/>
                  </a:cubicBezTo>
                  <a:cubicBezTo>
                    <a:pt x="153" y="294"/>
                    <a:pt x="190" y="302"/>
                    <a:pt x="235" y="302"/>
                  </a:cubicBezTo>
                  <a:cubicBezTo>
                    <a:pt x="440" y="302"/>
                    <a:pt x="797" y="146"/>
                    <a:pt x="1003" y="126"/>
                  </a:cubicBezTo>
                  <a:lnTo>
                    <a:pt x="602" y="1"/>
                  </a:ln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7"/>
            <p:cNvSpPr/>
            <p:nvPr/>
          </p:nvSpPr>
          <p:spPr>
            <a:xfrm>
              <a:off x="6461788" y="2585139"/>
              <a:ext cx="439702" cy="341190"/>
            </a:xfrm>
            <a:custGeom>
              <a:avLst/>
              <a:gdLst/>
              <a:ahLst/>
              <a:cxnLst/>
              <a:rect l="l" t="t" r="r" b="b"/>
              <a:pathLst>
                <a:path w="4588" h="3560" extrusionOk="0">
                  <a:moveTo>
                    <a:pt x="3718" y="0"/>
                  </a:moveTo>
                  <a:cubicBezTo>
                    <a:pt x="3632" y="0"/>
                    <a:pt x="3538" y="9"/>
                    <a:pt x="3434" y="27"/>
                  </a:cubicBezTo>
                  <a:cubicBezTo>
                    <a:pt x="2783" y="178"/>
                    <a:pt x="3209" y="1381"/>
                    <a:pt x="2908" y="1832"/>
                  </a:cubicBezTo>
                  <a:cubicBezTo>
                    <a:pt x="2375" y="2570"/>
                    <a:pt x="919" y="2637"/>
                    <a:pt x="407" y="2637"/>
                  </a:cubicBezTo>
                  <a:cubicBezTo>
                    <a:pt x="294" y="2637"/>
                    <a:pt x="226" y="2634"/>
                    <a:pt x="226" y="2634"/>
                  </a:cubicBezTo>
                  <a:cubicBezTo>
                    <a:pt x="1" y="2834"/>
                    <a:pt x="126" y="3135"/>
                    <a:pt x="126" y="3135"/>
                  </a:cubicBezTo>
                  <a:cubicBezTo>
                    <a:pt x="126" y="3135"/>
                    <a:pt x="1364" y="3559"/>
                    <a:pt x="2432" y="3559"/>
                  </a:cubicBezTo>
                  <a:cubicBezTo>
                    <a:pt x="2922" y="3559"/>
                    <a:pt x="3376" y="3470"/>
                    <a:pt x="3660" y="3210"/>
                  </a:cubicBezTo>
                  <a:cubicBezTo>
                    <a:pt x="4587" y="2383"/>
                    <a:pt x="4587" y="1281"/>
                    <a:pt x="4462" y="654"/>
                  </a:cubicBezTo>
                  <a:cubicBezTo>
                    <a:pt x="4419" y="291"/>
                    <a:pt x="4213" y="0"/>
                    <a:pt x="3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7"/>
            <p:cNvSpPr/>
            <p:nvPr/>
          </p:nvSpPr>
          <p:spPr>
            <a:xfrm>
              <a:off x="7218436" y="3956887"/>
              <a:ext cx="62582" cy="77055"/>
            </a:xfrm>
            <a:custGeom>
              <a:avLst/>
              <a:gdLst/>
              <a:ahLst/>
              <a:cxnLst/>
              <a:rect l="l" t="t" r="r" b="b"/>
              <a:pathLst>
                <a:path w="653" h="804" extrusionOk="0">
                  <a:moveTo>
                    <a:pt x="452" y="0"/>
                  </a:moveTo>
                  <a:lnTo>
                    <a:pt x="1" y="276"/>
                  </a:lnTo>
                  <a:cubicBezTo>
                    <a:pt x="51" y="326"/>
                    <a:pt x="126" y="401"/>
                    <a:pt x="176" y="451"/>
                  </a:cubicBezTo>
                  <a:cubicBezTo>
                    <a:pt x="226" y="527"/>
                    <a:pt x="226" y="577"/>
                    <a:pt x="26" y="802"/>
                  </a:cubicBezTo>
                  <a:cubicBezTo>
                    <a:pt x="37" y="803"/>
                    <a:pt x="48" y="804"/>
                    <a:pt x="59" y="804"/>
                  </a:cubicBezTo>
                  <a:cubicBezTo>
                    <a:pt x="370" y="804"/>
                    <a:pt x="628" y="475"/>
                    <a:pt x="652" y="426"/>
                  </a:cubicBezTo>
                  <a:cubicBezTo>
                    <a:pt x="627" y="301"/>
                    <a:pt x="552" y="151"/>
                    <a:pt x="452" y="0"/>
                  </a:cubicBezTo>
                  <a:close/>
                </a:path>
              </a:pathLst>
            </a:custGeom>
            <a:solidFill>
              <a:srgbClr val="F9B2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7"/>
            <p:cNvSpPr/>
            <p:nvPr/>
          </p:nvSpPr>
          <p:spPr>
            <a:xfrm>
              <a:off x="6778918" y="3125768"/>
              <a:ext cx="501518" cy="868885"/>
            </a:xfrm>
            <a:custGeom>
              <a:avLst/>
              <a:gdLst/>
              <a:ahLst/>
              <a:cxnLst/>
              <a:rect l="l" t="t" r="r" b="b"/>
              <a:pathLst>
                <a:path w="5233" h="9066" extrusionOk="0">
                  <a:moveTo>
                    <a:pt x="2582" y="1"/>
                  </a:moveTo>
                  <a:lnTo>
                    <a:pt x="802" y="752"/>
                  </a:lnTo>
                  <a:lnTo>
                    <a:pt x="0" y="1078"/>
                  </a:lnTo>
                  <a:cubicBezTo>
                    <a:pt x="0" y="1078"/>
                    <a:pt x="151" y="2106"/>
                    <a:pt x="401" y="2682"/>
                  </a:cubicBezTo>
                  <a:cubicBezTo>
                    <a:pt x="1228" y="4487"/>
                    <a:pt x="1354" y="4412"/>
                    <a:pt x="1604" y="4787"/>
                  </a:cubicBezTo>
                  <a:cubicBezTo>
                    <a:pt x="1604" y="4838"/>
                    <a:pt x="1629" y="4863"/>
                    <a:pt x="1654" y="4913"/>
                  </a:cubicBezTo>
                  <a:cubicBezTo>
                    <a:pt x="2130" y="5815"/>
                    <a:pt x="3409" y="8021"/>
                    <a:pt x="4612" y="9048"/>
                  </a:cubicBezTo>
                  <a:cubicBezTo>
                    <a:pt x="4627" y="9060"/>
                    <a:pt x="4647" y="9066"/>
                    <a:pt x="4672" y="9066"/>
                  </a:cubicBezTo>
                  <a:cubicBezTo>
                    <a:pt x="4850" y="9066"/>
                    <a:pt x="5232" y="8770"/>
                    <a:pt x="5188" y="8572"/>
                  </a:cubicBezTo>
                  <a:cubicBezTo>
                    <a:pt x="4787" y="7093"/>
                    <a:pt x="4461" y="6742"/>
                    <a:pt x="4010" y="5113"/>
                  </a:cubicBezTo>
                  <a:cubicBezTo>
                    <a:pt x="3885" y="4637"/>
                    <a:pt x="3760" y="3660"/>
                    <a:pt x="3634" y="3058"/>
                  </a:cubicBezTo>
                  <a:cubicBezTo>
                    <a:pt x="3484" y="2356"/>
                    <a:pt x="3233" y="627"/>
                    <a:pt x="25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7"/>
            <p:cNvSpPr/>
            <p:nvPr/>
          </p:nvSpPr>
          <p:spPr>
            <a:xfrm>
              <a:off x="6778918" y="3197840"/>
              <a:ext cx="194646" cy="386810"/>
            </a:xfrm>
            <a:custGeom>
              <a:avLst/>
              <a:gdLst/>
              <a:ahLst/>
              <a:cxnLst/>
              <a:rect l="l" t="t" r="r" b="b"/>
              <a:pathLst>
                <a:path w="2031" h="4036" extrusionOk="0">
                  <a:moveTo>
                    <a:pt x="802" y="0"/>
                  </a:moveTo>
                  <a:lnTo>
                    <a:pt x="0" y="326"/>
                  </a:lnTo>
                  <a:cubicBezTo>
                    <a:pt x="0" y="326"/>
                    <a:pt x="151" y="1354"/>
                    <a:pt x="401" y="1930"/>
                  </a:cubicBezTo>
                  <a:cubicBezTo>
                    <a:pt x="1228" y="3735"/>
                    <a:pt x="1354" y="3660"/>
                    <a:pt x="1604" y="4035"/>
                  </a:cubicBezTo>
                  <a:cubicBezTo>
                    <a:pt x="1654" y="3860"/>
                    <a:pt x="1729" y="3685"/>
                    <a:pt x="1805" y="3459"/>
                  </a:cubicBezTo>
                  <a:cubicBezTo>
                    <a:pt x="2030" y="2782"/>
                    <a:pt x="1930" y="878"/>
                    <a:pt x="1604" y="51"/>
                  </a:cubicBezTo>
                  <a:lnTo>
                    <a:pt x="8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7"/>
            <p:cNvSpPr/>
            <p:nvPr/>
          </p:nvSpPr>
          <p:spPr>
            <a:xfrm>
              <a:off x="6675604" y="3159408"/>
              <a:ext cx="317126" cy="886808"/>
            </a:xfrm>
            <a:custGeom>
              <a:avLst/>
              <a:gdLst/>
              <a:ahLst/>
              <a:cxnLst/>
              <a:rect l="l" t="t" r="r" b="b"/>
              <a:pathLst>
                <a:path w="3309" h="9253" extrusionOk="0">
                  <a:moveTo>
                    <a:pt x="301" y="0"/>
                  </a:moveTo>
                  <a:cubicBezTo>
                    <a:pt x="301" y="0"/>
                    <a:pt x="25" y="1003"/>
                    <a:pt x="25" y="1655"/>
                  </a:cubicBezTo>
                  <a:cubicBezTo>
                    <a:pt x="0" y="3785"/>
                    <a:pt x="0" y="3710"/>
                    <a:pt x="25" y="4311"/>
                  </a:cubicBezTo>
                  <a:cubicBezTo>
                    <a:pt x="76" y="5339"/>
                    <a:pt x="527" y="7745"/>
                    <a:pt x="1178" y="9173"/>
                  </a:cubicBezTo>
                  <a:lnTo>
                    <a:pt x="1229" y="9198"/>
                  </a:lnTo>
                  <a:lnTo>
                    <a:pt x="1304" y="9249"/>
                  </a:lnTo>
                  <a:cubicBezTo>
                    <a:pt x="1324" y="9251"/>
                    <a:pt x="1346" y="9252"/>
                    <a:pt x="1370" y="9252"/>
                  </a:cubicBezTo>
                  <a:cubicBezTo>
                    <a:pt x="1577" y="9252"/>
                    <a:pt x="1883" y="9155"/>
                    <a:pt x="1905" y="8998"/>
                  </a:cubicBezTo>
                  <a:cubicBezTo>
                    <a:pt x="2156" y="7469"/>
                    <a:pt x="2331" y="7093"/>
                    <a:pt x="2331" y="5389"/>
                  </a:cubicBezTo>
                  <a:cubicBezTo>
                    <a:pt x="2331" y="4537"/>
                    <a:pt x="2657" y="3935"/>
                    <a:pt x="2807" y="3334"/>
                  </a:cubicBezTo>
                  <a:cubicBezTo>
                    <a:pt x="2983" y="2632"/>
                    <a:pt x="3309" y="928"/>
                    <a:pt x="2983" y="101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7"/>
            <p:cNvSpPr/>
            <p:nvPr/>
          </p:nvSpPr>
          <p:spPr>
            <a:xfrm>
              <a:off x="6697168" y="3176180"/>
              <a:ext cx="103409" cy="869652"/>
            </a:xfrm>
            <a:custGeom>
              <a:avLst/>
              <a:gdLst/>
              <a:ahLst/>
              <a:cxnLst/>
              <a:rect l="l" t="t" r="r" b="b"/>
              <a:pathLst>
                <a:path w="1079" h="9074" extrusionOk="0">
                  <a:moveTo>
                    <a:pt x="552" y="1"/>
                  </a:moveTo>
                  <a:lnTo>
                    <a:pt x="527" y="26"/>
                  </a:lnTo>
                  <a:cubicBezTo>
                    <a:pt x="176" y="803"/>
                    <a:pt x="1" y="1755"/>
                    <a:pt x="1" y="2833"/>
                  </a:cubicBezTo>
                  <a:cubicBezTo>
                    <a:pt x="1" y="3810"/>
                    <a:pt x="151" y="4813"/>
                    <a:pt x="277" y="5690"/>
                  </a:cubicBezTo>
                  <a:cubicBezTo>
                    <a:pt x="427" y="6718"/>
                    <a:pt x="603" y="7921"/>
                    <a:pt x="1004" y="9023"/>
                  </a:cubicBezTo>
                  <a:lnTo>
                    <a:pt x="1079" y="9074"/>
                  </a:lnTo>
                  <a:cubicBezTo>
                    <a:pt x="653" y="7921"/>
                    <a:pt x="477" y="6718"/>
                    <a:pt x="327" y="5665"/>
                  </a:cubicBezTo>
                  <a:cubicBezTo>
                    <a:pt x="201" y="4788"/>
                    <a:pt x="76" y="3810"/>
                    <a:pt x="76" y="2833"/>
                  </a:cubicBezTo>
                  <a:cubicBezTo>
                    <a:pt x="51" y="1755"/>
                    <a:pt x="227" y="828"/>
                    <a:pt x="577" y="51"/>
                  </a:cubicBezTo>
                  <a:lnTo>
                    <a:pt x="5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6694772" y="3125768"/>
              <a:ext cx="398876" cy="163120"/>
            </a:xfrm>
            <a:custGeom>
              <a:avLst/>
              <a:gdLst/>
              <a:ahLst/>
              <a:cxnLst/>
              <a:rect l="l" t="t" r="r" b="b"/>
              <a:pathLst>
                <a:path w="4162" h="1702" extrusionOk="0">
                  <a:moveTo>
                    <a:pt x="3460" y="1"/>
                  </a:moveTo>
                  <a:lnTo>
                    <a:pt x="2432" y="427"/>
                  </a:lnTo>
                  <a:lnTo>
                    <a:pt x="101" y="351"/>
                  </a:lnTo>
                  <a:cubicBezTo>
                    <a:pt x="101" y="351"/>
                    <a:pt x="51" y="577"/>
                    <a:pt x="1" y="853"/>
                  </a:cubicBezTo>
                  <a:cubicBezTo>
                    <a:pt x="649" y="1387"/>
                    <a:pt x="1601" y="1702"/>
                    <a:pt x="2579" y="1702"/>
                  </a:cubicBezTo>
                  <a:cubicBezTo>
                    <a:pt x="3114" y="1702"/>
                    <a:pt x="3656" y="1608"/>
                    <a:pt x="4161" y="1404"/>
                  </a:cubicBezTo>
                  <a:cubicBezTo>
                    <a:pt x="3986" y="853"/>
                    <a:pt x="3760" y="301"/>
                    <a:pt x="34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6639569" y="2689987"/>
              <a:ext cx="459637" cy="555776"/>
            </a:xfrm>
            <a:custGeom>
              <a:avLst/>
              <a:gdLst/>
              <a:ahLst/>
              <a:cxnLst/>
              <a:rect l="l" t="t" r="r" b="b"/>
              <a:pathLst>
                <a:path w="4796" h="5799" extrusionOk="0">
                  <a:moveTo>
                    <a:pt x="1754" y="1"/>
                  </a:moveTo>
                  <a:cubicBezTo>
                    <a:pt x="1410" y="1"/>
                    <a:pt x="1025" y="153"/>
                    <a:pt x="677" y="588"/>
                  </a:cubicBezTo>
                  <a:cubicBezTo>
                    <a:pt x="276" y="1089"/>
                    <a:pt x="0" y="2116"/>
                    <a:pt x="577" y="5199"/>
                  </a:cubicBezTo>
                  <a:cubicBezTo>
                    <a:pt x="633" y="5577"/>
                    <a:pt x="1954" y="5798"/>
                    <a:pt x="3097" y="5798"/>
                  </a:cubicBezTo>
                  <a:cubicBezTo>
                    <a:pt x="4002" y="5798"/>
                    <a:pt x="4796" y="5660"/>
                    <a:pt x="4762" y="5350"/>
                  </a:cubicBezTo>
                  <a:cubicBezTo>
                    <a:pt x="4512" y="3219"/>
                    <a:pt x="3635" y="1966"/>
                    <a:pt x="2707" y="487"/>
                  </a:cubicBezTo>
                  <a:cubicBezTo>
                    <a:pt x="2580" y="260"/>
                    <a:pt x="2203" y="1"/>
                    <a:pt x="1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6350231" y="2988718"/>
              <a:ext cx="58078" cy="49262"/>
            </a:xfrm>
            <a:custGeom>
              <a:avLst/>
              <a:gdLst/>
              <a:ahLst/>
              <a:cxnLst/>
              <a:rect l="l" t="t" r="r" b="b"/>
              <a:pathLst>
                <a:path w="606" h="514" extrusionOk="0">
                  <a:moveTo>
                    <a:pt x="126" y="1"/>
                  </a:moveTo>
                  <a:cubicBezTo>
                    <a:pt x="0" y="1"/>
                    <a:pt x="238" y="428"/>
                    <a:pt x="238" y="428"/>
                  </a:cubicBezTo>
                  <a:lnTo>
                    <a:pt x="162" y="453"/>
                  </a:lnTo>
                  <a:cubicBezTo>
                    <a:pt x="162" y="453"/>
                    <a:pt x="402" y="513"/>
                    <a:pt x="516" y="513"/>
                  </a:cubicBezTo>
                  <a:cubicBezTo>
                    <a:pt x="582" y="513"/>
                    <a:pt x="606" y="493"/>
                    <a:pt x="513" y="428"/>
                  </a:cubicBezTo>
                  <a:cubicBezTo>
                    <a:pt x="263" y="253"/>
                    <a:pt x="288" y="52"/>
                    <a:pt x="137" y="2"/>
                  </a:cubicBezTo>
                  <a:cubicBezTo>
                    <a:pt x="133" y="1"/>
                    <a:pt x="129" y="1"/>
                    <a:pt x="126" y="1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6302599" y="2991593"/>
              <a:ext cx="89704" cy="69388"/>
            </a:xfrm>
            <a:custGeom>
              <a:avLst/>
              <a:gdLst/>
              <a:ahLst/>
              <a:cxnLst/>
              <a:rect l="l" t="t" r="r" b="b"/>
              <a:pathLst>
                <a:path w="936" h="724" extrusionOk="0">
                  <a:moveTo>
                    <a:pt x="79" y="0"/>
                  </a:moveTo>
                  <a:cubicBezTo>
                    <a:pt x="23" y="0"/>
                    <a:pt x="1" y="28"/>
                    <a:pt x="33" y="97"/>
                  </a:cubicBezTo>
                  <a:cubicBezTo>
                    <a:pt x="158" y="423"/>
                    <a:pt x="308" y="699"/>
                    <a:pt x="860" y="724"/>
                  </a:cubicBezTo>
                  <a:lnTo>
                    <a:pt x="935" y="373"/>
                  </a:lnTo>
                  <a:cubicBezTo>
                    <a:pt x="935" y="373"/>
                    <a:pt x="283" y="0"/>
                    <a:pt x="79" y="0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6370549" y="2770779"/>
              <a:ext cx="439607" cy="337836"/>
            </a:xfrm>
            <a:custGeom>
              <a:avLst/>
              <a:gdLst/>
              <a:ahLst/>
              <a:cxnLst/>
              <a:rect l="l" t="t" r="r" b="b"/>
              <a:pathLst>
                <a:path w="4587" h="3525" extrusionOk="0">
                  <a:moveTo>
                    <a:pt x="3737" y="1"/>
                  </a:moveTo>
                  <a:cubicBezTo>
                    <a:pt x="3660" y="1"/>
                    <a:pt x="3576" y="7"/>
                    <a:pt x="3484" y="20"/>
                  </a:cubicBezTo>
                  <a:cubicBezTo>
                    <a:pt x="2732" y="121"/>
                    <a:pt x="3234" y="1674"/>
                    <a:pt x="2933" y="2126"/>
                  </a:cubicBezTo>
                  <a:cubicBezTo>
                    <a:pt x="2612" y="2553"/>
                    <a:pt x="1988" y="2665"/>
                    <a:pt x="1420" y="2665"/>
                  </a:cubicBezTo>
                  <a:cubicBezTo>
                    <a:pt x="788" y="2665"/>
                    <a:pt x="226" y="2527"/>
                    <a:pt x="226" y="2527"/>
                  </a:cubicBezTo>
                  <a:cubicBezTo>
                    <a:pt x="0" y="2702"/>
                    <a:pt x="76" y="3053"/>
                    <a:pt x="76" y="3053"/>
                  </a:cubicBezTo>
                  <a:cubicBezTo>
                    <a:pt x="76" y="3053"/>
                    <a:pt x="1366" y="3524"/>
                    <a:pt x="2463" y="3524"/>
                  </a:cubicBezTo>
                  <a:cubicBezTo>
                    <a:pt x="2925" y="3524"/>
                    <a:pt x="3352" y="3441"/>
                    <a:pt x="3635" y="3203"/>
                  </a:cubicBezTo>
                  <a:cubicBezTo>
                    <a:pt x="4587" y="2376"/>
                    <a:pt x="4587" y="1298"/>
                    <a:pt x="4512" y="647"/>
                  </a:cubicBezTo>
                  <a:cubicBezTo>
                    <a:pt x="4446" y="277"/>
                    <a:pt x="4249" y="1"/>
                    <a:pt x="3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6560310" y="2441667"/>
              <a:ext cx="482925" cy="547726"/>
            </a:xfrm>
            <a:custGeom>
              <a:avLst/>
              <a:gdLst/>
              <a:ahLst/>
              <a:cxnLst/>
              <a:rect l="l" t="t" r="r" b="b"/>
              <a:pathLst>
                <a:path w="5039" h="5715" extrusionOk="0">
                  <a:moveTo>
                    <a:pt x="1852" y="1"/>
                  </a:moveTo>
                  <a:cubicBezTo>
                    <a:pt x="1664" y="1"/>
                    <a:pt x="1429" y="50"/>
                    <a:pt x="1128" y="171"/>
                  </a:cubicBezTo>
                  <a:cubicBezTo>
                    <a:pt x="727" y="321"/>
                    <a:pt x="301" y="798"/>
                    <a:pt x="502" y="1625"/>
                  </a:cubicBezTo>
                  <a:cubicBezTo>
                    <a:pt x="727" y="2452"/>
                    <a:pt x="702" y="2477"/>
                    <a:pt x="502" y="2828"/>
                  </a:cubicBezTo>
                  <a:cubicBezTo>
                    <a:pt x="0" y="3805"/>
                    <a:pt x="1830" y="3254"/>
                    <a:pt x="1554" y="4181"/>
                  </a:cubicBezTo>
                  <a:cubicBezTo>
                    <a:pt x="1216" y="5330"/>
                    <a:pt x="1683" y="5715"/>
                    <a:pt x="2343" y="5715"/>
                  </a:cubicBezTo>
                  <a:cubicBezTo>
                    <a:pt x="3152" y="5715"/>
                    <a:pt x="4250" y="5138"/>
                    <a:pt x="4512" y="4682"/>
                  </a:cubicBezTo>
                  <a:cubicBezTo>
                    <a:pt x="5038" y="3755"/>
                    <a:pt x="4938" y="2427"/>
                    <a:pt x="3985" y="2101"/>
                  </a:cubicBezTo>
                  <a:cubicBezTo>
                    <a:pt x="3660" y="2001"/>
                    <a:pt x="3910" y="898"/>
                    <a:pt x="3208" y="873"/>
                  </a:cubicBezTo>
                  <a:cubicBezTo>
                    <a:pt x="2622" y="853"/>
                    <a:pt x="2639" y="1"/>
                    <a:pt x="1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96D4A5D-CA55-02BE-3EF7-0017EB399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537" y="1151190"/>
            <a:ext cx="871804" cy="8169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29D0-7B41-734F-E72B-D0ADD79A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57" y="412368"/>
            <a:ext cx="7710900" cy="572700"/>
          </a:xfrm>
        </p:spPr>
        <p:txBody>
          <a:bodyPr/>
          <a:lstStyle/>
          <a:p>
            <a:pPr algn="l"/>
            <a:r>
              <a:rPr lang="en-US" sz="3600" i="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Key Performance Indicator( 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 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6764F18-1CAE-3F4A-4510-012833BA1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6913"/>
            <a:ext cx="9144000" cy="230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90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651;p37">
            <a:extLst>
              <a:ext uri="{FF2B5EF4-FFF2-40B4-BE49-F238E27FC236}">
                <a16:creationId xmlns:a16="http://schemas.microsoft.com/office/drawing/2014/main" id="{C2978E9E-F47F-B20D-01C8-D6C7161B93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629" y="447751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Roboto Bold"/>
                <a:cs typeface="Times New Roman" panose="02020603050405020304" pitchFamily="18" charset="0"/>
                <a:sym typeface="Roboto Bold"/>
              </a:rPr>
              <a:t>Sales over Months </a:t>
            </a:r>
            <a:endParaRPr sz="36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795BFD-D511-1B85-E697-A5A8BE329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60" y="1334665"/>
            <a:ext cx="7729962" cy="323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39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31E86E41-1F24-C514-1D9E-98DDA514BD43}"/>
              </a:ext>
            </a:extLst>
          </p:cNvPr>
          <p:cNvSpPr txBox="1"/>
          <p:nvPr/>
        </p:nvSpPr>
        <p:spPr>
          <a:xfrm>
            <a:off x="130629" y="1542544"/>
            <a:ext cx="292281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Weekend has shown the highest sales, however, midweek has shown the least sales</a:t>
            </a:r>
          </a:p>
        </p:txBody>
      </p:sp>
      <p:sp>
        <p:nvSpPr>
          <p:cNvPr id="32" name="Google Shape;1651;p37">
            <a:extLst>
              <a:ext uri="{FF2B5EF4-FFF2-40B4-BE49-F238E27FC236}">
                <a16:creationId xmlns:a16="http://schemas.microsoft.com/office/drawing/2014/main" id="{C2978E9E-F47F-B20D-01C8-D6C7161B93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629" y="447751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Roboto Bold"/>
                <a:cs typeface="Times New Roman" panose="02020603050405020304" pitchFamily="18" charset="0"/>
                <a:sym typeface="Roboto Bold"/>
              </a:rPr>
              <a:t>Sales over weekdays</a:t>
            </a:r>
            <a:endParaRPr sz="36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line graph with a line going up&#10;&#10;Description automatically generated">
            <a:extLst>
              <a:ext uri="{FF2B5EF4-FFF2-40B4-BE49-F238E27FC236}">
                <a16:creationId xmlns:a16="http://schemas.microsoft.com/office/drawing/2014/main" id="{476F8245-295E-80C7-0DF8-6E797EEDB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065" y="1159329"/>
            <a:ext cx="5839640" cy="353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12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pie chart with text on it&#10;&#10;Description automatically generated">
            <a:extLst>
              <a:ext uri="{FF2B5EF4-FFF2-40B4-BE49-F238E27FC236}">
                <a16:creationId xmlns:a16="http://schemas.microsoft.com/office/drawing/2014/main" id="{242E768A-2DD0-0658-F6F1-06C22F4DFC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848" t="10250" r="13270"/>
          <a:stretch/>
        </p:blipFill>
        <p:spPr>
          <a:xfrm>
            <a:off x="4702631" y="1020451"/>
            <a:ext cx="4114800" cy="310259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1E86E41-1F24-C514-1D9E-98DDA514BD43}"/>
              </a:ext>
            </a:extLst>
          </p:cNvPr>
          <p:cNvSpPr txBox="1"/>
          <p:nvPr/>
        </p:nvSpPr>
        <p:spPr>
          <a:xfrm>
            <a:off x="130629" y="1879252"/>
            <a:ext cx="444137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Technology category has recorded the highest sales, accounting for 37%</a:t>
            </a:r>
          </a:p>
        </p:txBody>
      </p:sp>
      <p:sp>
        <p:nvSpPr>
          <p:cNvPr id="32" name="Google Shape;1651;p37">
            <a:extLst>
              <a:ext uri="{FF2B5EF4-FFF2-40B4-BE49-F238E27FC236}">
                <a16:creationId xmlns:a16="http://schemas.microsoft.com/office/drawing/2014/main" id="{C2978E9E-F47F-B20D-01C8-D6C7161B93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629" y="447751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Roboto Bold"/>
                <a:cs typeface="Times New Roman" panose="02020603050405020304" pitchFamily="18" charset="0"/>
                <a:sym typeface="Roboto Bold"/>
              </a:rPr>
              <a:t>Sales per Category</a:t>
            </a:r>
            <a:endParaRPr sz="36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324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31E86E41-1F24-C514-1D9E-98DDA514BD43}"/>
              </a:ext>
            </a:extLst>
          </p:cNvPr>
          <p:cNvSpPr txBox="1"/>
          <p:nvPr/>
        </p:nvSpPr>
        <p:spPr>
          <a:xfrm>
            <a:off x="0" y="1830111"/>
            <a:ext cx="485001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all regions have similar sales percent, the West region has recorded the highest sales by 32%</a:t>
            </a:r>
          </a:p>
        </p:txBody>
      </p:sp>
      <p:sp>
        <p:nvSpPr>
          <p:cNvPr id="32" name="Google Shape;1651;p37">
            <a:extLst>
              <a:ext uri="{FF2B5EF4-FFF2-40B4-BE49-F238E27FC236}">
                <a16:creationId xmlns:a16="http://schemas.microsoft.com/office/drawing/2014/main" id="{C2978E9E-F47F-B20D-01C8-D6C7161B93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629" y="447751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Roboto Bold"/>
                <a:cs typeface="Times New Roman" panose="02020603050405020304" pitchFamily="18" charset="0"/>
                <a:sym typeface="Roboto Bold"/>
              </a:rPr>
              <a:t>Sales per Region</a:t>
            </a:r>
            <a:endParaRPr lang="en-US" sz="36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e chart with numbers and a number of different colored circles&#10;&#10;Description automatically generated">
            <a:extLst>
              <a:ext uri="{FF2B5EF4-FFF2-40B4-BE49-F238E27FC236}">
                <a16:creationId xmlns:a16="http://schemas.microsoft.com/office/drawing/2014/main" id="{C1F7AE38-9626-FCE8-98C6-5DF56E2C8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586" y="966563"/>
            <a:ext cx="3591426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71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31E86E41-1F24-C514-1D9E-98DDA514BD43}"/>
              </a:ext>
            </a:extLst>
          </p:cNvPr>
          <p:cNvSpPr txBox="1"/>
          <p:nvPr/>
        </p:nvSpPr>
        <p:spPr>
          <a:xfrm>
            <a:off x="0" y="1611382"/>
            <a:ext cx="444137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Stander class has recorded the highest sales, accounting for more than 1M$</a:t>
            </a:r>
          </a:p>
        </p:txBody>
      </p:sp>
      <p:sp>
        <p:nvSpPr>
          <p:cNvPr id="32" name="Google Shape;1651;p37">
            <a:extLst>
              <a:ext uri="{FF2B5EF4-FFF2-40B4-BE49-F238E27FC236}">
                <a16:creationId xmlns:a16="http://schemas.microsoft.com/office/drawing/2014/main" id="{C2978E9E-F47F-B20D-01C8-D6C7161B93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958" y="323304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Roboto Bold"/>
                <a:cs typeface="Times New Roman" panose="02020603050405020304" pitchFamily="18" charset="0"/>
                <a:sym typeface="Roboto Bold"/>
              </a:rPr>
              <a:t>Sales of Shipping Modes</a:t>
            </a:r>
            <a:endParaRPr lang="en-US" sz="36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Picture 3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1F26D43-F8D4-20C0-2BF0-2E166E796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20451"/>
            <a:ext cx="4196443" cy="351339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31E86E41-1F24-C514-1D9E-98DDA514BD43}"/>
              </a:ext>
            </a:extLst>
          </p:cNvPr>
          <p:cNvSpPr txBox="1"/>
          <p:nvPr/>
        </p:nvSpPr>
        <p:spPr>
          <a:xfrm>
            <a:off x="81401" y="2180186"/>
            <a:ext cx="42047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California and New York have recorded the highest sales</a:t>
            </a:r>
          </a:p>
        </p:txBody>
      </p:sp>
      <p:sp>
        <p:nvSpPr>
          <p:cNvPr id="32" name="Google Shape;1651;p37">
            <a:extLst>
              <a:ext uri="{FF2B5EF4-FFF2-40B4-BE49-F238E27FC236}">
                <a16:creationId xmlns:a16="http://schemas.microsoft.com/office/drawing/2014/main" id="{C2978E9E-F47F-B20D-01C8-D6C7161B93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629" y="447751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Roboto Bold"/>
                <a:cs typeface="Times New Roman" panose="02020603050405020304" pitchFamily="18" charset="0"/>
                <a:sym typeface="Roboto Bold"/>
              </a:rPr>
              <a:t>Top 10 States </a:t>
            </a:r>
            <a:endParaRPr sz="36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71B001-0B2E-376C-0086-409B1F038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129" y="816506"/>
            <a:ext cx="4727242" cy="384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85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31E86E41-1F24-C514-1D9E-98DDA514BD43}"/>
              </a:ext>
            </a:extLst>
          </p:cNvPr>
          <p:cNvSpPr txBox="1"/>
          <p:nvPr/>
        </p:nvSpPr>
        <p:spPr>
          <a:xfrm>
            <a:off x="81401" y="2180186"/>
            <a:ext cx="42047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 city has recorded the highest sales by nearly 252k$</a:t>
            </a:r>
          </a:p>
        </p:txBody>
      </p:sp>
      <p:sp>
        <p:nvSpPr>
          <p:cNvPr id="32" name="Google Shape;1651;p37">
            <a:extLst>
              <a:ext uri="{FF2B5EF4-FFF2-40B4-BE49-F238E27FC236}">
                <a16:creationId xmlns:a16="http://schemas.microsoft.com/office/drawing/2014/main" id="{C2978E9E-F47F-B20D-01C8-D6C7161B93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629" y="447751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Roboto Bold"/>
                <a:cs typeface="Times New Roman" panose="02020603050405020304" pitchFamily="18" charset="0"/>
                <a:sym typeface="Roboto Bold"/>
              </a:rPr>
              <a:t>Top 10 Cities </a:t>
            </a:r>
            <a:endParaRPr sz="36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141EC-528B-7640-491B-7B8EB59AF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129" y="1444675"/>
            <a:ext cx="4763165" cy="325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52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651;p37">
            <a:extLst>
              <a:ext uri="{FF2B5EF4-FFF2-40B4-BE49-F238E27FC236}">
                <a16:creationId xmlns:a16="http://schemas.microsoft.com/office/drawing/2014/main" id="{C2978E9E-F47F-B20D-01C8-D6C7161B93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9228" y="1296836"/>
            <a:ext cx="3477986" cy="2164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Roboto Bold"/>
                <a:cs typeface="Times New Roman" panose="02020603050405020304" pitchFamily="18" charset="0"/>
                <a:sym typeface="Roboto Bold"/>
              </a:rPr>
              <a:t>Top 10 Customers </a:t>
            </a:r>
            <a:endParaRPr sz="36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3A0A2-934C-C4C1-8A26-9451D19FF6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405"/>
          <a:stretch/>
        </p:blipFill>
        <p:spPr>
          <a:xfrm>
            <a:off x="2985818" y="403267"/>
            <a:ext cx="5798954" cy="433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1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28531BB-96EE-2E6C-E00B-1E906B32A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52904"/>
              </p:ext>
            </p:extLst>
          </p:nvPr>
        </p:nvGraphicFramePr>
        <p:xfrm>
          <a:off x="33117" y="1137055"/>
          <a:ext cx="6184805" cy="3281245"/>
        </p:xfrm>
        <a:graphic>
          <a:graphicData uri="http://schemas.openxmlformats.org/drawingml/2006/table">
            <a:tbl>
              <a:tblPr firstRow="1" bandRow="1">
                <a:tableStyleId>{071EC42B-5D8F-4A06-A37B-5925E163B6D2}</a:tableStyleId>
              </a:tblPr>
              <a:tblGrid>
                <a:gridCol w="2963730">
                  <a:extLst>
                    <a:ext uri="{9D8B030D-6E8A-4147-A177-3AD203B41FA5}">
                      <a16:colId xmlns:a16="http://schemas.microsoft.com/office/drawing/2014/main" val="2464113447"/>
                    </a:ext>
                  </a:extLst>
                </a:gridCol>
                <a:gridCol w="3221075">
                  <a:extLst>
                    <a:ext uri="{9D8B030D-6E8A-4147-A177-3AD203B41FA5}">
                      <a16:colId xmlns:a16="http://schemas.microsoft.com/office/drawing/2014/main" val="550869861"/>
                    </a:ext>
                  </a:extLst>
                </a:gridCol>
              </a:tblGrid>
              <a:tr h="943608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Esraa</a:t>
                      </a:r>
                      <a:r>
                        <a:rPr lang="en-US" sz="20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Adel </a:t>
                      </a:r>
                      <a:endParaRPr lang="en-US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cleaning-Analysis question-Data forecasting-Dashboard</a:t>
                      </a:r>
                      <a:endParaRPr lang="en-US" sz="1800" b="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506798"/>
                  </a:ext>
                </a:extLst>
              </a:tr>
              <a:tr h="478357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Dina Mohamed </a:t>
                      </a:r>
                      <a:endParaRPr lang="en-US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forecasting-Dashboard</a:t>
                      </a:r>
                      <a:b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228240"/>
                  </a:ext>
                </a:extLst>
              </a:tr>
              <a:tr h="478357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Shahd</a:t>
                      </a:r>
                      <a:r>
                        <a:rPr lang="en-US" sz="20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Emad </a:t>
                      </a:r>
                      <a:endParaRPr lang="en-US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forecasting-Dashboard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175528"/>
                  </a:ext>
                </a:extLst>
              </a:tr>
              <a:tr h="1187789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Yomna</a:t>
                      </a:r>
                      <a:r>
                        <a:rPr lang="en-US" sz="20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Hatem </a:t>
                      </a:r>
                      <a:r>
                        <a:rPr lang="en-US" sz="2000" b="1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Eltaie</a:t>
                      </a:r>
                      <a:endParaRPr lang="en-US" sz="20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b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cleaning-Data forecasting-Dashboard)</a:t>
                      </a:r>
                      <a:b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b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746227"/>
                  </a:ext>
                </a:extLst>
              </a:tr>
            </a:tbl>
          </a:graphicData>
        </a:graphic>
      </p:graphicFrame>
      <p:grpSp>
        <p:nvGrpSpPr>
          <p:cNvPr id="3" name="Google Shape;2803;p66">
            <a:extLst>
              <a:ext uri="{FF2B5EF4-FFF2-40B4-BE49-F238E27FC236}">
                <a16:creationId xmlns:a16="http://schemas.microsoft.com/office/drawing/2014/main" id="{460730AA-3E25-A71E-3234-B566968178CE}"/>
              </a:ext>
            </a:extLst>
          </p:cNvPr>
          <p:cNvGrpSpPr/>
          <p:nvPr/>
        </p:nvGrpSpPr>
        <p:grpSpPr>
          <a:xfrm>
            <a:off x="6389486" y="363318"/>
            <a:ext cx="2495174" cy="1547474"/>
            <a:chOff x="6226200" y="2921238"/>
            <a:chExt cx="2495174" cy="1547474"/>
          </a:xfrm>
        </p:grpSpPr>
        <p:sp>
          <p:nvSpPr>
            <p:cNvPr id="4" name="Google Shape;2804;p66">
              <a:extLst>
                <a:ext uri="{FF2B5EF4-FFF2-40B4-BE49-F238E27FC236}">
                  <a16:creationId xmlns:a16="http://schemas.microsoft.com/office/drawing/2014/main" id="{FF1465F1-A67E-911B-EDC2-3FD2D642D419}"/>
                </a:ext>
              </a:extLst>
            </p:cNvPr>
            <p:cNvSpPr/>
            <p:nvPr/>
          </p:nvSpPr>
          <p:spPr>
            <a:xfrm>
              <a:off x="6503758" y="3201663"/>
              <a:ext cx="1974561" cy="1215251"/>
            </a:xfrm>
            <a:custGeom>
              <a:avLst/>
              <a:gdLst/>
              <a:ahLst/>
              <a:cxnLst/>
              <a:rect l="l" t="t" r="r" b="b"/>
              <a:pathLst>
                <a:path w="34412" h="21179" extrusionOk="0">
                  <a:moveTo>
                    <a:pt x="1379" y="0"/>
                  </a:moveTo>
                  <a:cubicBezTo>
                    <a:pt x="627" y="0"/>
                    <a:pt x="1" y="577"/>
                    <a:pt x="1" y="1304"/>
                  </a:cubicBezTo>
                  <a:lnTo>
                    <a:pt x="1" y="19875"/>
                  </a:lnTo>
                  <a:cubicBezTo>
                    <a:pt x="1" y="20602"/>
                    <a:pt x="627" y="21178"/>
                    <a:pt x="1379" y="21178"/>
                  </a:cubicBezTo>
                  <a:lnTo>
                    <a:pt x="33033" y="21178"/>
                  </a:lnTo>
                  <a:cubicBezTo>
                    <a:pt x="33785" y="21178"/>
                    <a:pt x="34412" y="20602"/>
                    <a:pt x="34412" y="19875"/>
                  </a:cubicBezTo>
                  <a:lnTo>
                    <a:pt x="34412" y="1304"/>
                  </a:lnTo>
                  <a:cubicBezTo>
                    <a:pt x="34412" y="577"/>
                    <a:pt x="33785" y="0"/>
                    <a:pt x="330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805;p66">
              <a:extLst>
                <a:ext uri="{FF2B5EF4-FFF2-40B4-BE49-F238E27FC236}">
                  <a16:creationId xmlns:a16="http://schemas.microsoft.com/office/drawing/2014/main" id="{5B638A9F-1A8B-D2C7-526F-138061E29DC7}"/>
                </a:ext>
              </a:extLst>
            </p:cNvPr>
            <p:cNvSpPr/>
            <p:nvPr/>
          </p:nvSpPr>
          <p:spPr>
            <a:xfrm>
              <a:off x="6598668" y="3333986"/>
              <a:ext cx="1779010" cy="1021077"/>
            </a:xfrm>
            <a:custGeom>
              <a:avLst/>
              <a:gdLst/>
              <a:ahLst/>
              <a:cxnLst/>
              <a:rect l="l" t="t" r="r" b="b"/>
              <a:pathLst>
                <a:path w="31004" h="17795" extrusionOk="0">
                  <a:moveTo>
                    <a:pt x="1" y="0"/>
                  </a:moveTo>
                  <a:lnTo>
                    <a:pt x="1" y="17795"/>
                  </a:lnTo>
                  <a:lnTo>
                    <a:pt x="31004" y="17795"/>
                  </a:lnTo>
                  <a:lnTo>
                    <a:pt x="310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806;p66">
              <a:extLst>
                <a:ext uri="{FF2B5EF4-FFF2-40B4-BE49-F238E27FC236}">
                  <a16:creationId xmlns:a16="http://schemas.microsoft.com/office/drawing/2014/main" id="{791FB932-466E-CA7C-2FEA-CA973AF80D61}"/>
                </a:ext>
              </a:extLst>
            </p:cNvPr>
            <p:cNvSpPr/>
            <p:nvPr/>
          </p:nvSpPr>
          <p:spPr>
            <a:xfrm>
              <a:off x="6370000" y="4349303"/>
              <a:ext cx="2273740" cy="119408"/>
            </a:xfrm>
            <a:custGeom>
              <a:avLst/>
              <a:gdLst/>
              <a:ahLst/>
              <a:cxnLst/>
              <a:rect l="l" t="t" r="r" b="b"/>
              <a:pathLst>
                <a:path w="39626" h="2081" extrusionOk="0">
                  <a:moveTo>
                    <a:pt x="1" y="0"/>
                  </a:moveTo>
                  <a:lnTo>
                    <a:pt x="1" y="2081"/>
                  </a:lnTo>
                  <a:lnTo>
                    <a:pt x="39625" y="2081"/>
                  </a:lnTo>
                  <a:lnTo>
                    <a:pt x="39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807;p66">
              <a:extLst>
                <a:ext uri="{FF2B5EF4-FFF2-40B4-BE49-F238E27FC236}">
                  <a16:creationId xmlns:a16="http://schemas.microsoft.com/office/drawing/2014/main" id="{6280EC00-37C9-21C4-A4D0-9079EEA2AC5D}"/>
                </a:ext>
              </a:extLst>
            </p:cNvPr>
            <p:cNvSpPr/>
            <p:nvPr/>
          </p:nvSpPr>
          <p:spPr>
            <a:xfrm>
              <a:off x="6313937" y="3624454"/>
              <a:ext cx="99267" cy="97833"/>
            </a:xfrm>
            <a:custGeom>
              <a:avLst/>
              <a:gdLst/>
              <a:ahLst/>
              <a:cxnLst/>
              <a:rect l="l" t="t" r="r" b="b"/>
              <a:pathLst>
                <a:path w="1730" h="1705" extrusionOk="0">
                  <a:moveTo>
                    <a:pt x="301" y="1"/>
                  </a:moveTo>
                  <a:lnTo>
                    <a:pt x="0" y="301"/>
                  </a:lnTo>
                  <a:lnTo>
                    <a:pt x="1429" y="1705"/>
                  </a:lnTo>
                  <a:lnTo>
                    <a:pt x="1730" y="1404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808;p66">
              <a:extLst>
                <a:ext uri="{FF2B5EF4-FFF2-40B4-BE49-F238E27FC236}">
                  <a16:creationId xmlns:a16="http://schemas.microsoft.com/office/drawing/2014/main" id="{65ADFA29-68C7-0C0F-4F26-0F5087B0D30F}"/>
                </a:ext>
              </a:extLst>
            </p:cNvPr>
            <p:cNvSpPr/>
            <p:nvPr/>
          </p:nvSpPr>
          <p:spPr>
            <a:xfrm>
              <a:off x="6315372" y="3624454"/>
              <a:ext cx="96398" cy="97833"/>
            </a:xfrm>
            <a:custGeom>
              <a:avLst/>
              <a:gdLst/>
              <a:ahLst/>
              <a:cxnLst/>
              <a:rect l="l" t="t" r="r" b="b"/>
              <a:pathLst>
                <a:path w="1680" h="1705" extrusionOk="0">
                  <a:moveTo>
                    <a:pt x="1404" y="1"/>
                  </a:moveTo>
                  <a:lnTo>
                    <a:pt x="0" y="1404"/>
                  </a:lnTo>
                  <a:lnTo>
                    <a:pt x="276" y="1705"/>
                  </a:lnTo>
                  <a:lnTo>
                    <a:pt x="1680" y="30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809;p66">
              <a:extLst>
                <a:ext uri="{FF2B5EF4-FFF2-40B4-BE49-F238E27FC236}">
                  <a16:creationId xmlns:a16="http://schemas.microsoft.com/office/drawing/2014/main" id="{DF7AA516-E062-3085-BE14-1E28EA76E61A}"/>
                </a:ext>
              </a:extLst>
            </p:cNvPr>
            <p:cNvSpPr/>
            <p:nvPr/>
          </p:nvSpPr>
          <p:spPr>
            <a:xfrm>
              <a:off x="6335513" y="3460514"/>
              <a:ext cx="417095" cy="61913"/>
            </a:xfrm>
            <a:custGeom>
              <a:avLst/>
              <a:gdLst/>
              <a:ahLst/>
              <a:cxnLst/>
              <a:rect l="l" t="t" r="r" b="b"/>
              <a:pathLst>
                <a:path w="7269" h="1079" extrusionOk="0">
                  <a:moveTo>
                    <a:pt x="7093" y="1"/>
                  </a:moveTo>
                  <a:lnTo>
                    <a:pt x="6542" y="652"/>
                  </a:lnTo>
                  <a:cubicBezTo>
                    <a:pt x="6442" y="752"/>
                    <a:pt x="6316" y="803"/>
                    <a:pt x="6166" y="803"/>
                  </a:cubicBezTo>
                  <a:cubicBezTo>
                    <a:pt x="6041" y="803"/>
                    <a:pt x="5890" y="752"/>
                    <a:pt x="5815" y="627"/>
                  </a:cubicBezTo>
                  <a:lnTo>
                    <a:pt x="5564" y="351"/>
                  </a:lnTo>
                  <a:cubicBezTo>
                    <a:pt x="5439" y="201"/>
                    <a:pt x="5264" y="101"/>
                    <a:pt x="5063" y="101"/>
                  </a:cubicBezTo>
                  <a:cubicBezTo>
                    <a:pt x="5037" y="98"/>
                    <a:pt x="5012" y="96"/>
                    <a:pt x="4987" y="96"/>
                  </a:cubicBezTo>
                  <a:cubicBezTo>
                    <a:pt x="4818" y="96"/>
                    <a:pt x="4668" y="167"/>
                    <a:pt x="4537" y="276"/>
                  </a:cubicBezTo>
                  <a:lnTo>
                    <a:pt x="4086" y="727"/>
                  </a:lnTo>
                  <a:cubicBezTo>
                    <a:pt x="4003" y="810"/>
                    <a:pt x="3902" y="859"/>
                    <a:pt x="3799" y="859"/>
                  </a:cubicBezTo>
                  <a:cubicBezTo>
                    <a:pt x="3778" y="859"/>
                    <a:pt x="3756" y="857"/>
                    <a:pt x="3735" y="853"/>
                  </a:cubicBezTo>
                  <a:cubicBezTo>
                    <a:pt x="3584" y="853"/>
                    <a:pt x="3484" y="803"/>
                    <a:pt x="3384" y="702"/>
                  </a:cubicBezTo>
                  <a:lnTo>
                    <a:pt x="2983" y="276"/>
                  </a:lnTo>
                  <a:cubicBezTo>
                    <a:pt x="2858" y="126"/>
                    <a:pt x="2682" y="51"/>
                    <a:pt x="2482" y="51"/>
                  </a:cubicBezTo>
                  <a:cubicBezTo>
                    <a:pt x="2306" y="51"/>
                    <a:pt x="2131" y="101"/>
                    <a:pt x="1980" y="226"/>
                  </a:cubicBezTo>
                  <a:lnTo>
                    <a:pt x="1454" y="727"/>
                  </a:lnTo>
                  <a:cubicBezTo>
                    <a:pt x="1369" y="812"/>
                    <a:pt x="1249" y="856"/>
                    <a:pt x="1128" y="856"/>
                  </a:cubicBezTo>
                  <a:cubicBezTo>
                    <a:pt x="999" y="856"/>
                    <a:pt x="868" y="806"/>
                    <a:pt x="777" y="702"/>
                  </a:cubicBezTo>
                  <a:lnTo>
                    <a:pt x="176" y="51"/>
                  </a:lnTo>
                  <a:lnTo>
                    <a:pt x="0" y="201"/>
                  </a:lnTo>
                  <a:lnTo>
                    <a:pt x="627" y="853"/>
                  </a:lnTo>
                  <a:cubicBezTo>
                    <a:pt x="758" y="997"/>
                    <a:pt x="944" y="1072"/>
                    <a:pt x="1131" y="1072"/>
                  </a:cubicBezTo>
                  <a:cubicBezTo>
                    <a:pt x="1301" y="1072"/>
                    <a:pt x="1473" y="1009"/>
                    <a:pt x="1604" y="878"/>
                  </a:cubicBezTo>
                  <a:lnTo>
                    <a:pt x="2131" y="402"/>
                  </a:lnTo>
                  <a:cubicBezTo>
                    <a:pt x="2231" y="301"/>
                    <a:pt x="2356" y="251"/>
                    <a:pt x="2482" y="251"/>
                  </a:cubicBezTo>
                  <a:cubicBezTo>
                    <a:pt x="2607" y="276"/>
                    <a:pt x="2732" y="326"/>
                    <a:pt x="2832" y="427"/>
                  </a:cubicBezTo>
                  <a:lnTo>
                    <a:pt x="3233" y="853"/>
                  </a:lnTo>
                  <a:cubicBezTo>
                    <a:pt x="3359" y="978"/>
                    <a:pt x="3534" y="1078"/>
                    <a:pt x="3710" y="1078"/>
                  </a:cubicBezTo>
                  <a:cubicBezTo>
                    <a:pt x="3910" y="1078"/>
                    <a:pt x="4086" y="1003"/>
                    <a:pt x="4236" y="878"/>
                  </a:cubicBezTo>
                  <a:lnTo>
                    <a:pt x="4687" y="427"/>
                  </a:lnTo>
                  <a:cubicBezTo>
                    <a:pt x="4787" y="351"/>
                    <a:pt x="4913" y="301"/>
                    <a:pt x="5038" y="301"/>
                  </a:cubicBezTo>
                  <a:cubicBezTo>
                    <a:pt x="5188" y="301"/>
                    <a:pt x="5314" y="377"/>
                    <a:pt x="5389" y="477"/>
                  </a:cubicBezTo>
                  <a:lnTo>
                    <a:pt x="5639" y="778"/>
                  </a:lnTo>
                  <a:cubicBezTo>
                    <a:pt x="5765" y="928"/>
                    <a:pt x="5965" y="1028"/>
                    <a:pt x="6166" y="1028"/>
                  </a:cubicBezTo>
                  <a:cubicBezTo>
                    <a:pt x="6366" y="1028"/>
                    <a:pt x="6567" y="928"/>
                    <a:pt x="6717" y="778"/>
                  </a:cubicBezTo>
                  <a:lnTo>
                    <a:pt x="7269" y="151"/>
                  </a:lnTo>
                  <a:lnTo>
                    <a:pt x="7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10;p66">
              <a:extLst>
                <a:ext uri="{FF2B5EF4-FFF2-40B4-BE49-F238E27FC236}">
                  <a16:creationId xmlns:a16="http://schemas.microsoft.com/office/drawing/2014/main" id="{9D94592B-5120-91F8-27B9-6AB809626BFA}"/>
                </a:ext>
              </a:extLst>
            </p:cNvPr>
            <p:cNvSpPr/>
            <p:nvPr/>
          </p:nvSpPr>
          <p:spPr>
            <a:xfrm>
              <a:off x="6598668" y="3893977"/>
              <a:ext cx="2034982" cy="461106"/>
            </a:xfrm>
            <a:custGeom>
              <a:avLst/>
              <a:gdLst/>
              <a:ahLst/>
              <a:cxnLst/>
              <a:rect l="l" t="t" r="r" b="b"/>
              <a:pathLst>
                <a:path w="35465" h="8036" extrusionOk="0">
                  <a:moveTo>
                    <a:pt x="4787" y="0"/>
                  </a:moveTo>
                  <a:cubicBezTo>
                    <a:pt x="382" y="0"/>
                    <a:pt x="1" y="7334"/>
                    <a:pt x="1" y="7334"/>
                  </a:cubicBezTo>
                  <a:lnTo>
                    <a:pt x="12983" y="6056"/>
                  </a:lnTo>
                  <a:lnTo>
                    <a:pt x="34588" y="8036"/>
                  </a:lnTo>
                  <a:lnTo>
                    <a:pt x="34938" y="7785"/>
                  </a:lnTo>
                  <a:cubicBezTo>
                    <a:pt x="35465" y="3725"/>
                    <a:pt x="32683" y="3600"/>
                    <a:pt x="30577" y="3524"/>
                  </a:cubicBezTo>
                  <a:cubicBezTo>
                    <a:pt x="28497" y="3474"/>
                    <a:pt x="28447" y="141"/>
                    <a:pt x="25465" y="16"/>
                  </a:cubicBezTo>
                  <a:cubicBezTo>
                    <a:pt x="25341" y="10"/>
                    <a:pt x="25222" y="8"/>
                    <a:pt x="25107" y="8"/>
                  </a:cubicBezTo>
                  <a:cubicBezTo>
                    <a:pt x="22433" y="8"/>
                    <a:pt x="22121" y="1359"/>
                    <a:pt x="20126" y="1720"/>
                  </a:cubicBezTo>
                  <a:cubicBezTo>
                    <a:pt x="19772" y="1788"/>
                    <a:pt x="19454" y="1817"/>
                    <a:pt x="19162" y="1817"/>
                  </a:cubicBezTo>
                  <a:cubicBezTo>
                    <a:pt x="17738" y="1817"/>
                    <a:pt x="16907" y="1130"/>
                    <a:pt x="15264" y="943"/>
                  </a:cubicBezTo>
                  <a:cubicBezTo>
                    <a:pt x="14961" y="910"/>
                    <a:pt x="14660" y="895"/>
                    <a:pt x="14362" y="895"/>
                  </a:cubicBezTo>
                  <a:cubicBezTo>
                    <a:pt x="12193" y="895"/>
                    <a:pt x="10160" y="1670"/>
                    <a:pt x="8397" y="1670"/>
                  </a:cubicBezTo>
                  <a:cubicBezTo>
                    <a:pt x="8383" y="1670"/>
                    <a:pt x="8370" y="1670"/>
                    <a:pt x="8356" y="1670"/>
                  </a:cubicBezTo>
                  <a:cubicBezTo>
                    <a:pt x="6780" y="1670"/>
                    <a:pt x="7500" y="214"/>
                    <a:pt x="5139" y="16"/>
                  </a:cubicBezTo>
                  <a:cubicBezTo>
                    <a:pt x="5019" y="5"/>
                    <a:pt x="4902" y="0"/>
                    <a:pt x="4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811;p66">
              <a:extLst>
                <a:ext uri="{FF2B5EF4-FFF2-40B4-BE49-F238E27FC236}">
                  <a16:creationId xmlns:a16="http://schemas.microsoft.com/office/drawing/2014/main" id="{F04A6288-C63A-7111-65D3-83030618BD21}"/>
                </a:ext>
              </a:extLst>
            </p:cNvPr>
            <p:cNvSpPr/>
            <p:nvPr/>
          </p:nvSpPr>
          <p:spPr>
            <a:xfrm>
              <a:off x="6503758" y="3808535"/>
              <a:ext cx="2105444" cy="540807"/>
            </a:xfrm>
            <a:custGeom>
              <a:avLst/>
              <a:gdLst/>
              <a:ahLst/>
              <a:cxnLst/>
              <a:rect l="l" t="t" r="r" b="b"/>
              <a:pathLst>
                <a:path w="36693" h="9425" extrusionOk="0">
                  <a:moveTo>
                    <a:pt x="10703" y="1"/>
                  </a:moveTo>
                  <a:cubicBezTo>
                    <a:pt x="7219" y="1"/>
                    <a:pt x="7745" y="4412"/>
                    <a:pt x="4788" y="4838"/>
                  </a:cubicBezTo>
                  <a:cubicBezTo>
                    <a:pt x="327" y="5515"/>
                    <a:pt x="1" y="9299"/>
                    <a:pt x="1" y="9299"/>
                  </a:cubicBezTo>
                  <a:lnTo>
                    <a:pt x="36693" y="9424"/>
                  </a:lnTo>
                  <a:cubicBezTo>
                    <a:pt x="35790" y="6918"/>
                    <a:pt x="31229" y="7720"/>
                    <a:pt x="28873" y="6367"/>
                  </a:cubicBezTo>
                  <a:cubicBezTo>
                    <a:pt x="26555" y="5010"/>
                    <a:pt x="26348" y="1276"/>
                    <a:pt x="23787" y="1276"/>
                  </a:cubicBezTo>
                  <a:cubicBezTo>
                    <a:pt x="23745" y="1276"/>
                    <a:pt x="23703" y="1277"/>
                    <a:pt x="23660" y="1279"/>
                  </a:cubicBezTo>
                  <a:cubicBezTo>
                    <a:pt x="21229" y="1404"/>
                    <a:pt x="21003" y="3835"/>
                    <a:pt x="17094" y="3886"/>
                  </a:cubicBezTo>
                  <a:cubicBezTo>
                    <a:pt x="17081" y="3886"/>
                    <a:pt x="17069" y="3886"/>
                    <a:pt x="17056" y="3886"/>
                  </a:cubicBezTo>
                  <a:cubicBezTo>
                    <a:pt x="13186" y="3886"/>
                    <a:pt x="13576" y="1"/>
                    <a:pt x="10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12;p66">
              <a:extLst>
                <a:ext uri="{FF2B5EF4-FFF2-40B4-BE49-F238E27FC236}">
                  <a16:creationId xmlns:a16="http://schemas.microsoft.com/office/drawing/2014/main" id="{7BBB0695-3342-3157-E8FC-B96B46E18585}"/>
                </a:ext>
              </a:extLst>
            </p:cNvPr>
            <p:cNvSpPr/>
            <p:nvPr/>
          </p:nvSpPr>
          <p:spPr>
            <a:xfrm>
              <a:off x="6446261" y="4008282"/>
              <a:ext cx="2089607" cy="341067"/>
            </a:xfrm>
            <a:custGeom>
              <a:avLst/>
              <a:gdLst/>
              <a:ahLst/>
              <a:cxnLst/>
              <a:rect l="l" t="t" r="r" b="b"/>
              <a:pathLst>
                <a:path w="36417" h="5944" extrusionOk="0">
                  <a:moveTo>
                    <a:pt x="17220" y="1"/>
                  </a:moveTo>
                  <a:cubicBezTo>
                    <a:pt x="15588" y="1"/>
                    <a:pt x="14061" y="547"/>
                    <a:pt x="12983" y="1156"/>
                  </a:cubicBezTo>
                  <a:cubicBezTo>
                    <a:pt x="11636" y="1934"/>
                    <a:pt x="10347" y="3257"/>
                    <a:pt x="8463" y="3257"/>
                  </a:cubicBezTo>
                  <a:cubicBezTo>
                    <a:pt x="7858" y="3257"/>
                    <a:pt x="7191" y="3121"/>
                    <a:pt x="6441" y="2785"/>
                  </a:cubicBezTo>
                  <a:cubicBezTo>
                    <a:pt x="6039" y="2609"/>
                    <a:pt x="5632" y="2532"/>
                    <a:pt x="5229" y="2532"/>
                  </a:cubicBezTo>
                  <a:cubicBezTo>
                    <a:pt x="2540" y="2532"/>
                    <a:pt x="0" y="5943"/>
                    <a:pt x="0" y="5943"/>
                  </a:cubicBezTo>
                  <a:lnTo>
                    <a:pt x="36416" y="5943"/>
                  </a:lnTo>
                  <a:cubicBezTo>
                    <a:pt x="35228" y="3080"/>
                    <a:pt x="33122" y="2284"/>
                    <a:pt x="31127" y="2284"/>
                  </a:cubicBezTo>
                  <a:cubicBezTo>
                    <a:pt x="29420" y="2284"/>
                    <a:pt x="27794" y="2867"/>
                    <a:pt x="26893" y="3237"/>
                  </a:cubicBezTo>
                  <a:cubicBezTo>
                    <a:pt x="26405" y="3437"/>
                    <a:pt x="25969" y="3532"/>
                    <a:pt x="25545" y="3532"/>
                  </a:cubicBezTo>
                  <a:cubicBezTo>
                    <a:pt x="24270" y="3532"/>
                    <a:pt x="23110" y="2667"/>
                    <a:pt x="21003" y="1181"/>
                  </a:cubicBezTo>
                  <a:cubicBezTo>
                    <a:pt x="19784" y="322"/>
                    <a:pt x="18471" y="1"/>
                    <a:pt x="17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813;p66">
              <a:extLst>
                <a:ext uri="{FF2B5EF4-FFF2-40B4-BE49-F238E27FC236}">
                  <a16:creationId xmlns:a16="http://schemas.microsoft.com/office/drawing/2014/main" id="{76CB6DD5-B5A9-743E-8264-1844EE0E8E23}"/>
                </a:ext>
              </a:extLst>
            </p:cNvPr>
            <p:cNvSpPr/>
            <p:nvPr/>
          </p:nvSpPr>
          <p:spPr>
            <a:xfrm>
              <a:off x="6349859" y="3585549"/>
              <a:ext cx="2371515" cy="635770"/>
            </a:xfrm>
            <a:custGeom>
              <a:avLst/>
              <a:gdLst/>
              <a:ahLst/>
              <a:cxnLst/>
              <a:rect l="l" t="t" r="r" b="b"/>
              <a:pathLst>
                <a:path w="41330" h="11080" extrusionOk="0">
                  <a:moveTo>
                    <a:pt x="14512" y="1"/>
                  </a:moveTo>
                  <a:cubicBezTo>
                    <a:pt x="14487" y="1"/>
                    <a:pt x="14462" y="1"/>
                    <a:pt x="14437" y="2"/>
                  </a:cubicBezTo>
                  <a:cubicBezTo>
                    <a:pt x="13635" y="27"/>
                    <a:pt x="12783" y="553"/>
                    <a:pt x="11931" y="1531"/>
                  </a:cubicBezTo>
                  <a:cubicBezTo>
                    <a:pt x="10678" y="2959"/>
                    <a:pt x="8898" y="3686"/>
                    <a:pt x="6668" y="3686"/>
                  </a:cubicBezTo>
                  <a:cubicBezTo>
                    <a:pt x="4613" y="3686"/>
                    <a:pt x="2983" y="4288"/>
                    <a:pt x="1856" y="5491"/>
                  </a:cubicBezTo>
                  <a:cubicBezTo>
                    <a:pt x="1" y="7446"/>
                    <a:pt x="126" y="10228"/>
                    <a:pt x="126" y="10353"/>
                  </a:cubicBezTo>
                  <a:lnTo>
                    <a:pt x="552" y="10328"/>
                  </a:lnTo>
                  <a:cubicBezTo>
                    <a:pt x="552" y="10303"/>
                    <a:pt x="427" y="7596"/>
                    <a:pt x="2156" y="5766"/>
                  </a:cubicBezTo>
                  <a:cubicBezTo>
                    <a:pt x="3209" y="4664"/>
                    <a:pt x="4713" y="4112"/>
                    <a:pt x="6668" y="4112"/>
                  </a:cubicBezTo>
                  <a:cubicBezTo>
                    <a:pt x="9024" y="4112"/>
                    <a:pt x="10903" y="3335"/>
                    <a:pt x="12232" y="1807"/>
                  </a:cubicBezTo>
                  <a:cubicBezTo>
                    <a:pt x="13009" y="904"/>
                    <a:pt x="13760" y="453"/>
                    <a:pt x="14462" y="428"/>
                  </a:cubicBezTo>
                  <a:cubicBezTo>
                    <a:pt x="14486" y="427"/>
                    <a:pt x="14510" y="426"/>
                    <a:pt x="14534" y="426"/>
                  </a:cubicBezTo>
                  <a:cubicBezTo>
                    <a:pt x="15034" y="426"/>
                    <a:pt x="15512" y="675"/>
                    <a:pt x="15966" y="1130"/>
                  </a:cubicBezTo>
                  <a:cubicBezTo>
                    <a:pt x="16442" y="1581"/>
                    <a:pt x="16718" y="2082"/>
                    <a:pt x="16994" y="2508"/>
                  </a:cubicBezTo>
                  <a:cubicBezTo>
                    <a:pt x="17420" y="3235"/>
                    <a:pt x="17846" y="3937"/>
                    <a:pt x="18823" y="4112"/>
                  </a:cubicBezTo>
                  <a:cubicBezTo>
                    <a:pt x="18879" y="4121"/>
                    <a:pt x="18935" y="4125"/>
                    <a:pt x="18990" y="4125"/>
                  </a:cubicBezTo>
                  <a:cubicBezTo>
                    <a:pt x="19746" y="4125"/>
                    <a:pt x="20401" y="3353"/>
                    <a:pt x="21079" y="2558"/>
                  </a:cubicBezTo>
                  <a:cubicBezTo>
                    <a:pt x="21756" y="1731"/>
                    <a:pt x="22457" y="904"/>
                    <a:pt x="23209" y="904"/>
                  </a:cubicBezTo>
                  <a:lnTo>
                    <a:pt x="23259" y="904"/>
                  </a:lnTo>
                  <a:cubicBezTo>
                    <a:pt x="23986" y="954"/>
                    <a:pt x="24638" y="1656"/>
                    <a:pt x="25289" y="2408"/>
                  </a:cubicBezTo>
                  <a:cubicBezTo>
                    <a:pt x="26041" y="3235"/>
                    <a:pt x="26818" y="4087"/>
                    <a:pt x="27846" y="4112"/>
                  </a:cubicBezTo>
                  <a:cubicBezTo>
                    <a:pt x="28548" y="4112"/>
                    <a:pt x="29099" y="3887"/>
                    <a:pt x="29625" y="3686"/>
                  </a:cubicBezTo>
                  <a:cubicBezTo>
                    <a:pt x="30106" y="3489"/>
                    <a:pt x="30550" y="3310"/>
                    <a:pt x="31047" y="3310"/>
                  </a:cubicBezTo>
                  <a:cubicBezTo>
                    <a:pt x="31561" y="3310"/>
                    <a:pt x="32132" y="3502"/>
                    <a:pt x="32858" y="4062"/>
                  </a:cubicBezTo>
                  <a:cubicBezTo>
                    <a:pt x="33710" y="4714"/>
                    <a:pt x="34086" y="5290"/>
                    <a:pt x="34412" y="5792"/>
                  </a:cubicBezTo>
                  <a:cubicBezTo>
                    <a:pt x="34964" y="6669"/>
                    <a:pt x="35365" y="7295"/>
                    <a:pt x="37645" y="7571"/>
                  </a:cubicBezTo>
                  <a:cubicBezTo>
                    <a:pt x="40878" y="7947"/>
                    <a:pt x="40678" y="10929"/>
                    <a:pt x="40678" y="11055"/>
                  </a:cubicBezTo>
                  <a:lnTo>
                    <a:pt x="41079" y="11080"/>
                  </a:lnTo>
                  <a:cubicBezTo>
                    <a:pt x="41079" y="11055"/>
                    <a:pt x="41330" y="7596"/>
                    <a:pt x="37670" y="7170"/>
                  </a:cubicBezTo>
                  <a:cubicBezTo>
                    <a:pt x="35590" y="6919"/>
                    <a:pt x="35264" y="6393"/>
                    <a:pt x="34763" y="5591"/>
                  </a:cubicBezTo>
                  <a:cubicBezTo>
                    <a:pt x="34437" y="5065"/>
                    <a:pt x="34036" y="4438"/>
                    <a:pt x="33109" y="3736"/>
                  </a:cubicBezTo>
                  <a:cubicBezTo>
                    <a:pt x="32295" y="3100"/>
                    <a:pt x="31629" y="2890"/>
                    <a:pt x="31040" y="2890"/>
                  </a:cubicBezTo>
                  <a:cubicBezTo>
                    <a:pt x="30468" y="2890"/>
                    <a:pt x="29968" y="3088"/>
                    <a:pt x="29475" y="3285"/>
                  </a:cubicBezTo>
                  <a:cubicBezTo>
                    <a:pt x="28999" y="3475"/>
                    <a:pt x="28501" y="3688"/>
                    <a:pt x="27938" y="3688"/>
                  </a:cubicBezTo>
                  <a:cubicBezTo>
                    <a:pt x="27907" y="3688"/>
                    <a:pt x="27877" y="3688"/>
                    <a:pt x="27846" y="3686"/>
                  </a:cubicBezTo>
                  <a:cubicBezTo>
                    <a:pt x="26994" y="3686"/>
                    <a:pt x="26292" y="2884"/>
                    <a:pt x="25615" y="2132"/>
                  </a:cubicBezTo>
                  <a:cubicBezTo>
                    <a:pt x="24913" y="1355"/>
                    <a:pt x="24187" y="528"/>
                    <a:pt x="23259" y="503"/>
                  </a:cubicBezTo>
                  <a:cubicBezTo>
                    <a:pt x="23246" y="503"/>
                    <a:pt x="23233" y="503"/>
                    <a:pt x="23220" y="503"/>
                  </a:cubicBezTo>
                  <a:cubicBezTo>
                    <a:pt x="22285" y="503"/>
                    <a:pt x="21495" y="1393"/>
                    <a:pt x="20753" y="2283"/>
                  </a:cubicBezTo>
                  <a:cubicBezTo>
                    <a:pt x="20142" y="3011"/>
                    <a:pt x="19575" y="3696"/>
                    <a:pt x="19011" y="3696"/>
                  </a:cubicBezTo>
                  <a:cubicBezTo>
                    <a:pt x="18973" y="3696"/>
                    <a:pt x="18936" y="3693"/>
                    <a:pt x="18898" y="3686"/>
                  </a:cubicBezTo>
                  <a:cubicBezTo>
                    <a:pt x="18096" y="3561"/>
                    <a:pt x="17796" y="3035"/>
                    <a:pt x="17344" y="2308"/>
                  </a:cubicBezTo>
                  <a:cubicBezTo>
                    <a:pt x="17069" y="1832"/>
                    <a:pt x="16768" y="1330"/>
                    <a:pt x="16267" y="829"/>
                  </a:cubicBezTo>
                  <a:cubicBezTo>
                    <a:pt x="15713" y="299"/>
                    <a:pt x="15135" y="1"/>
                    <a:pt x="14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814;p66">
              <a:extLst>
                <a:ext uri="{FF2B5EF4-FFF2-40B4-BE49-F238E27FC236}">
                  <a16:creationId xmlns:a16="http://schemas.microsoft.com/office/drawing/2014/main" id="{AFD05F51-65FE-7160-058F-FC2ED35F751E}"/>
                </a:ext>
              </a:extLst>
            </p:cNvPr>
            <p:cNvSpPr/>
            <p:nvPr/>
          </p:nvSpPr>
          <p:spPr>
            <a:xfrm>
              <a:off x="6732426" y="3607182"/>
              <a:ext cx="48945" cy="24559"/>
            </a:xfrm>
            <a:custGeom>
              <a:avLst/>
              <a:gdLst/>
              <a:ahLst/>
              <a:cxnLst/>
              <a:rect l="l" t="t" r="r" b="b"/>
              <a:pathLst>
                <a:path w="853" h="428" extrusionOk="0">
                  <a:moveTo>
                    <a:pt x="828" y="1"/>
                  </a:moveTo>
                  <a:lnTo>
                    <a:pt x="1" y="51"/>
                  </a:lnTo>
                  <a:lnTo>
                    <a:pt x="1" y="427"/>
                  </a:lnTo>
                  <a:lnTo>
                    <a:pt x="853" y="377"/>
                  </a:lnTo>
                  <a:lnTo>
                    <a:pt x="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815;p66">
              <a:extLst>
                <a:ext uri="{FF2B5EF4-FFF2-40B4-BE49-F238E27FC236}">
                  <a16:creationId xmlns:a16="http://schemas.microsoft.com/office/drawing/2014/main" id="{E15F88F2-8E45-E639-7F8C-F35E98A76764}"/>
                </a:ext>
              </a:extLst>
            </p:cNvPr>
            <p:cNvSpPr/>
            <p:nvPr/>
          </p:nvSpPr>
          <p:spPr>
            <a:xfrm>
              <a:off x="6802891" y="3597140"/>
              <a:ext cx="50380" cy="28805"/>
            </a:xfrm>
            <a:custGeom>
              <a:avLst/>
              <a:gdLst/>
              <a:ahLst/>
              <a:cxnLst/>
              <a:rect l="l" t="t" r="r" b="b"/>
              <a:pathLst>
                <a:path w="878" h="502" extrusionOk="0">
                  <a:moveTo>
                    <a:pt x="803" y="1"/>
                  </a:moveTo>
                  <a:cubicBezTo>
                    <a:pt x="803" y="1"/>
                    <a:pt x="753" y="26"/>
                    <a:pt x="677" y="26"/>
                  </a:cubicBezTo>
                  <a:cubicBezTo>
                    <a:pt x="602" y="51"/>
                    <a:pt x="502" y="51"/>
                    <a:pt x="402" y="76"/>
                  </a:cubicBezTo>
                  <a:cubicBezTo>
                    <a:pt x="201" y="101"/>
                    <a:pt x="1" y="151"/>
                    <a:pt x="1" y="151"/>
                  </a:cubicBezTo>
                  <a:lnTo>
                    <a:pt x="26" y="502"/>
                  </a:lnTo>
                  <a:cubicBezTo>
                    <a:pt x="26" y="502"/>
                    <a:pt x="251" y="477"/>
                    <a:pt x="452" y="427"/>
                  </a:cubicBezTo>
                  <a:cubicBezTo>
                    <a:pt x="577" y="402"/>
                    <a:pt x="677" y="402"/>
                    <a:pt x="753" y="376"/>
                  </a:cubicBezTo>
                  <a:cubicBezTo>
                    <a:pt x="828" y="376"/>
                    <a:pt x="878" y="351"/>
                    <a:pt x="878" y="351"/>
                  </a:cubicBezTo>
                  <a:lnTo>
                    <a:pt x="8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816;p66">
              <a:extLst>
                <a:ext uri="{FF2B5EF4-FFF2-40B4-BE49-F238E27FC236}">
                  <a16:creationId xmlns:a16="http://schemas.microsoft.com/office/drawing/2014/main" id="{4380CC73-E2B3-2973-3308-B66B97277D40}"/>
                </a:ext>
              </a:extLst>
            </p:cNvPr>
            <p:cNvSpPr/>
            <p:nvPr/>
          </p:nvSpPr>
          <p:spPr>
            <a:xfrm>
              <a:off x="6870487" y="3574130"/>
              <a:ext cx="53306" cy="36035"/>
            </a:xfrm>
            <a:custGeom>
              <a:avLst/>
              <a:gdLst/>
              <a:ahLst/>
              <a:cxnLst/>
              <a:rect l="l" t="t" r="r" b="b"/>
              <a:pathLst>
                <a:path w="929" h="628" extrusionOk="0">
                  <a:moveTo>
                    <a:pt x="778" y="1"/>
                  </a:moveTo>
                  <a:cubicBezTo>
                    <a:pt x="778" y="1"/>
                    <a:pt x="577" y="76"/>
                    <a:pt x="402" y="151"/>
                  </a:cubicBezTo>
                  <a:cubicBezTo>
                    <a:pt x="201" y="226"/>
                    <a:pt x="1" y="276"/>
                    <a:pt x="1" y="276"/>
                  </a:cubicBezTo>
                  <a:lnTo>
                    <a:pt x="101" y="627"/>
                  </a:lnTo>
                  <a:cubicBezTo>
                    <a:pt x="101" y="627"/>
                    <a:pt x="327" y="577"/>
                    <a:pt x="527" y="502"/>
                  </a:cubicBezTo>
                  <a:cubicBezTo>
                    <a:pt x="728" y="427"/>
                    <a:pt x="928" y="326"/>
                    <a:pt x="928" y="326"/>
                  </a:cubicBezTo>
                  <a:lnTo>
                    <a:pt x="7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817;p66">
              <a:extLst>
                <a:ext uri="{FF2B5EF4-FFF2-40B4-BE49-F238E27FC236}">
                  <a16:creationId xmlns:a16="http://schemas.microsoft.com/office/drawing/2014/main" id="{5207DA25-8B7B-0DB4-43A0-1056879CE9ED}"/>
                </a:ext>
              </a:extLst>
            </p:cNvPr>
            <p:cNvSpPr/>
            <p:nvPr/>
          </p:nvSpPr>
          <p:spPr>
            <a:xfrm>
              <a:off x="6935214" y="3539643"/>
              <a:ext cx="51814" cy="43150"/>
            </a:xfrm>
            <a:custGeom>
              <a:avLst/>
              <a:gdLst/>
              <a:ahLst/>
              <a:cxnLst/>
              <a:rect l="l" t="t" r="r" b="b"/>
              <a:pathLst>
                <a:path w="903" h="752" extrusionOk="0">
                  <a:moveTo>
                    <a:pt x="702" y="0"/>
                  </a:moveTo>
                  <a:cubicBezTo>
                    <a:pt x="702" y="0"/>
                    <a:pt x="652" y="25"/>
                    <a:pt x="602" y="75"/>
                  </a:cubicBezTo>
                  <a:cubicBezTo>
                    <a:pt x="527" y="125"/>
                    <a:pt x="452" y="175"/>
                    <a:pt x="351" y="226"/>
                  </a:cubicBezTo>
                  <a:cubicBezTo>
                    <a:pt x="176" y="326"/>
                    <a:pt x="1" y="426"/>
                    <a:pt x="1" y="426"/>
                  </a:cubicBezTo>
                  <a:lnTo>
                    <a:pt x="176" y="752"/>
                  </a:lnTo>
                  <a:cubicBezTo>
                    <a:pt x="176" y="752"/>
                    <a:pt x="351" y="652"/>
                    <a:pt x="552" y="551"/>
                  </a:cubicBezTo>
                  <a:cubicBezTo>
                    <a:pt x="652" y="476"/>
                    <a:pt x="727" y="426"/>
                    <a:pt x="803" y="376"/>
                  </a:cubicBezTo>
                  <a:cubicBezTo>
                    <a:pt x="878" y="326"/>
                    <a:pt x="903" y="301"/>
                    <a:pt x="903" y="301"/>
                  </a:cubicBezTo>
                  <a:lnTo>
                    <a:pt x="7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818;p66">
              <a:extLst>
                <a:ext uri="{FF2B5EF4-FFF2-40B4-BE49-F238E27FC236}">
                  <a16:creationId xmlns:a16="http://schemas.microsoft.com/office/drawing/2014/main" id="{8E1B3836-F4E0-0762-8A02-3740D2E7AFC6}"/>
                </a:ext>
              </a:extLst>
            </p:cNvPr>
            <p:cNvSpPr/>
            <p:nvPr/>
          </p:nvSpPr>
          <p:spPr>
            <a:xfrm>
              <a:off x="6994203" y="3490697"/>
              <a:ext cx="46076" cy="51872"/>
            </a:xfrm>
            <a:custGeom>
              <a:avLst/>
              <a:gdLst/>
              <a:ahLst/>
              <a:cxnLst/>
              <a:rect l="l" t="t" r="r" b="b"/>
              <a:pathLst>
                <a:path w="803" h="904" extrusionOk="0">
                  <a:moveTo>
                    <a:pt x="627" y="1"/>
                  </a:moveTo>
                  <a:cubicBezTo>
                    <a:pt x="627" y="1"/>
                    <a:pt x="602" y="51"/>
                    <a:pt x="526" y="101"/>
                  </a:cubicBezTo>
                  <a:cubicBezTo>
                    <a:pt x="476" y="151"/>
                    <a:pt x="401" y="252"/>
                    <a:pt x="326" y="302"/>
                  </a:cubicBezTo>
                  <a:cubicBezTo>
                    <a:pt x="176" y="452"/>
                    <a:pt x="0" y="602"/>
                    <a:pt x="0" y="602"/>
                  </a:cubicBezTo>
                  <a:lnTo>
                    <a:pt x="201" y="903"/>
                  </a:lnTo>
                  <a:lnTo>
                    <a:pt x="501" y="627"/>
                  </a:lnTo>
                  <a:cubicBezTo>
                    <a:pt x="577" y="577"/>
                    <a:pt x="652" y="502"/>
                    <a:pt x="702" y="452"/>
                  </a:cubicBezTo>
                  <a:cubicBezTo>
                    <a:pt x="752" y="377"/>
                    <a:pt x="802" y="352"/>
                    <a:pt x="802" y="352"/>
                  </a:cubicBezTo>
                  <a:lnTo>
                    <a:pt x="6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819;p66">
              <a:extLst>
                <a:ext uri="{FF2B5EF4-FFF2-40B4-BE49-F238E27FC236}">
                  <a16:creationId xmlns:a16="http://schemas.microsoft.com/office/drawing/2014/main" id="{E084A3AF-FDDD-4BAB-E824-2A11F6AE3915}"/>
                </a:ext>
              </a:extLst>
            </p:cNvPr>
            <p:cNvSpPr/>
            <p:nvPr/>
          </p:nvSpPr>
          <p:spPr>
            <a:xfrm>
              <a:off x="7047396" y="3438938"/>
              <a:ext cx="41773" cy="54741"/>
            </a:xfrm>
            <a:custGeom>
              <a:avLst/>
              <a:gdLst/>
              <a:ahLst/>
              <a:cxnLst/>
              <a:rect l="l" t="t" r="r" b="b"/>
              <a:pathLst>
                <a:path w="728" h="954" extrusionOk="0">
                  <a:moveTo>
                    <a:pt x="627" y="1"/>
                  </a:moveTo>
                  <a:cubicBezTo>
                    <a:pt x="627" y="1"/>
                    <a:pt x="602" y="51"/>
                    <a:pt x="527" y="101"/>
                  </a:cubicBezTo>
                  <a:cubicBezTo>
                    <a:pt x="477" y="151"/>
                    <a:pt x="376" y="226"/>
                    <a:pt x="301" y="301"/>
                  </a:cubicBezTo>
                  <a:cubicBezTo>
                    <a:pt x="151" y="427"/>
                    <a:pt x="0" y="602"/>
                    <a:pt x="0" y="602"/>
                  </a:cubicBezTo>
                  <a:lnTo>
                    <a:pt x="126" y="953"/>
                  </a:lnTo>
                  <a:cubicBezTo>
                    <a:pt x="126" y="953"/>
                    <a:pt x="276" y="803"/>
                    <a:pt x="427" y="677"/>
                  </a:cubicBezTo>
                  <a:cubicBezTo>
                    <a:pt x="477" y="602"/>
                    <a:pt x="577" y="527"/>
                    <a:pt x="627" y="477"/>
                  </a:cubicBezTo>
                  <a:cubicBezTo>
                    <a:pt x="677" y="427"/>
                    <a:pt x="727" y="402"/>
                    <a:pt x="727" y="402"/>
                  </a:cubicBezTo>
                  <a:lnTo>
                    <a:pt x="6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820;p66">
              <a:extLst>
                <a:ext uri="{FF2B5EF4-FFF2-40B4-BE49-F238E27FC236}">
                  <a16:creationId xmlns:a16="http://schemas.microsoft.com/office/drawing/2014/main" id="{E9F088C1-7AB2-4FDB-14BB-B7E022FD3C55}"/>
                </a:ext>
              </a:extLst>
            </p:cNvPr>
            <p:cNvSpPr/>
            <p:nvPr/>
          </p:nvSpPr>
          <p:spPr>
            <a:xfrm>
              <a:off x="7103459" y="3404451"/>
              <a:ext cx="44642" cy="44642"/>
            </a:xfrm>
            <a:custGeom>
              <a:avLst/>
              <a:gdLst/>
              <a:ahLst/>
              <a:cxnLst/>
              <a:rect l="l" t="t" r="r" b="b"/>
              <a:pathLst>
                <a:path w="778" h="778" extrusionOk="0">
                  <a:moveTo>
                    <a:pt x="778" y="0"/>
                  </a:moveTo>
                  <a:cubicBezTo>
                    <a:pt x="778" y="0"/>
                    <a:pt x="728" y="25"/>
                    <a:pt x="653" y="50"/>
                  </a:cubicBezTo>
                  <a:cubicBezTo>
                    <a:pt x="577" y="75"/>
                    <a:pt x="477" y="100"/>
                    <a:pt x="377" y="151"/>
                  </a:cubicBezTo>
                  <a:cubicBezTo>
                    <a:pt x="277" y="201"/>
                    <a:pt x="176" y="251"/>
                    <a:pt x="101" y="301"/>
                  </a:cubicBezTo>
                  <a:cubicBezTo>
                    <a:pt x="51" y="326"/>
                    <a:pt x="1" y="376"/>
                    <a:pt x="1" y="376"/>
                  </a:cubicBezTo>
                  <a:lnTo>
                    <a:pt x="51" y="777"/>
                  </a:lnTo>
                  <a:cubicBezTo>
                    <a:pt x="51" y="777"/>
                    <a:pt x="101" y="752"/>
                    <a:pt x="176" y="702"/>
                  </a:cubicBezTo>
                  <a:cubicBezTo>
                    <a:pt x="226" y="652"/>
                    <a:pt x="327" y="602"/>
                    <a:pt x="402" y="577"/>
                  </a:cubicBezTo>
                  <a:cubicBezTo>
                    <a:pt x="502" y="526"/>
                    <a:pt x="577" y="476"/>
                    <a:pt x="653" y="451"/>
                  </a:cubicBezTo>
                  <a:cubicBezTo>
                    <a:pt x="728" y="426"/>
                    <a:pt x="778" y="401"/>
                    <a:pt x="778" y="401"/>
                  </a:cubicBezTo>
                  <a:lnTo>
                    <a:pt x="7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821;p66">
              <a:extLst>
                <a:ext uri="{FF2B5EF4-FFF2-40B4-BE49-F238E27FC236}">
                  <a16:creationId xmlns:a16="http://schemas.microsoft.com/office/drawing/2014/main" id="{9B726A55-A6C6-D3B0-2443-0BAF9DB5A51A}"/>
                </a:ext>
              </a:extLst>
            </p:cNvPr>
            <p:cNvSpPr/>
            <p:nvPr/>
          </p:nvSpPr>
          <p:spPr>
            <a:xfrm>
              <a:off x="7171055" y="3398656"/>
              <a:ext cx="48945" cy="30297"/>
            </a:xfrm>
            <a:custGeom>
              <a:avLst/>
              <a:gdLst/>
              <a:ahLst/>
              <a:cxnLst/>
              <a:rect l="l" t="t" r="r" b="b"/>
              <a:pathLst>
                <a:path w="853" h="528" extrusionOk="0">
                  <a:moveTo>
                    <a:pt x="151" y="1"/>
                  </a:moveTo>
                  <a:cubicBezTo>
                    <a:pt x="51" y="1"/>
                    <a:pt x="1" y="26"/>
                    <a:pt x="1" y="26"/>
                  </a:cubicBezTo>
                  <a:lnTo>
                    <a:pt x="1" y="427"/>
                  </a:lnTo>
                  <a:lnTo>
                    <a:pt x="402" y="427"/>
                  </a:lnTo>
                  <a:cubicBezTo>
                    <a:pt x="602" y="452"/>
                    <a:pt x="778" y="527"/>
                    <a:pt x="778" y="527"/>
                  </a:cubicBezTo>
                  <a:lnTo>
                    <a:pt x="853" y="126"/>
                  </a:lnTo>
                  <a:cubicBezTo>
                    <a:pt x="853" y="126"/>
                    <a:pt x="652" y="51"/>
                    <a:pt x="427" y="26"/>
                  </a:cubicBezTo>
                  <a:cubicBezTo>
                    <a:pt x="327" y="1"/>
                    <a:pt x="226" y="1"/>
                    <a:pt x="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822;p66">
              <a:extLst>
                <a:ext uri="{FF2B5EF4-FFF2-40B4-BE49-F238E27FC236}">
                  <a16:creationId xmlns:a16="http://schemas.microsoft.com/office/drawing/2014/main" id="{DCB6EEDB-432D-E5B4-790C-8D781E1EA9A9}"/>
                </a:ext>
              </a:extLst>
            </p:cNvPr>
            <p:cNvSpPr/>
            <p:nvPr/>
          </p:nvSpPr>
          <p:spPr>
            <a:xfrm>
              <a:off x="7235782" y="3415928"/>
              <a:ext cx="46076" cy="51814"/>
            </a:xfrm>
            <a:custGeom>
              <a:avLst/>
              <a:gdLst/>
              <a:ahLst/>
              <a:cxnLst/>
              <a:rect l="l" t="t" r="r" b="b"/>
              <a:pathLst>
                <a:path w="803" h="903" extrusionOk="0">
                  <a:moveTo>
                    <a:pt x="101" y="1"/>
                  </a:moveTo>
                  <a:lnTo>
                    <a:pt x="26" y="402"/>
                  </a:lnTo>
                  <a:cubicBezTo>
                    <a:pt x="1" y="402"/>
                    <a:pt x="176" y="502"/>
                    <a:pt x="352" y="627"/>
                  </a:cubicBezTo>
                  <a:cubicBezTo>
                    <a:pt x="502" y="753"/>
                    <a:pt x="652" y="903"/>
                    <a:pt x="652" y="903"/>
                  </a:cubicBezTo>
                  <a:lnTo>
                    <a:pt x="803" y="527"/>
                  </a:lnTo>
                  <a:cubicBezTo>
                    <a:pt x="803" y="527"/>
                    <a:pt x="627" y="377"/>
                    <a:pt x="477" y="226"/>
                  </a:cubicBezTo>
                  <a:cubicBezTo>
                    <a:pt x="301" y="101"/>
                    <a:pt x="101" y="1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823;p66">
              <a:extLst>
                <a:ext uri="{FF2B5EF4-FFF2-40B4-BE49-F238E27FC236}">
                  <a16:creationId xmlns:a16="http://schemas.microsoft.com/office/drawing/2014/main" id="{EE238117-2C4C-8176-49BD-6AC1686F0ED1}"/>
                </a:ext>
              </a:extLst>
            </p:cNvPr>
            <p:cNvSpPr/>
            <p:nvPr/>
          </p:nvSpPr>
          <p:spPr>
            <a:xfrm>
              <a:off x="7287541" y="3463383"/>
              <a:ext cx="38904" cy="59044"/>
            </a:xfrm>
            <a:custGeom>
              <a:avLst/>
              <a:gdLst/>
              <a:ahLst/>
              <a:cxnLst/>
              <a:rect l="l" t="t" r="r" b="b"/>
              <a:pathLst>
                <a:path w="678" h="1029" extrusionOk="0">
                  <a:moveTo>
                    <a:pt x="176" y="1"/>
                  </a:moveTo>
                  <a:lnTo>
                    <a:pt x="1" y="377"/>
                  </a:lnTo>
                  <a:cubicBezTo>
                    <a:pt x="1" y="377"/>
                    <a:pt x="126" y="527"/>
                    <a:pt x="252" y="677"/>
                  </a:cubicBezTo>
                  <a:cubicBezTo>
                    <a:pt x="377" y="853"/>
                    <a:pt x="477" y="1028"/>
                    <a:pt x="477" y="1028"/>
                  </a:cubicBezTo>
                  <a:lnTo>
                    <a:pt x="678" y="702"/>
                  </a:lnTo>
                  <a:cubicBezTo>
                    <a:pt x="678" y="702"/>
                    <a:pt x="577" y="502"/>
                    <a:pt x="452" y="327"/>
                  </a:cubicBezTo>
                  <a:cubicBezTo>
                    <a:pt x="327" y="151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824;p66">
              <a:extLst>
                <a:ext uri="{FF2B5EF4-FFF2-40B4-BE49-F238E27FC236}">
                  <a16:creationId xmlns:a16="http://schemas.microsoft.com/office/drawing/2014/main" id="{1ECFEBDE-0A65-3A1C-807E-6DD8B0E340E3}"/>
                </a:ext>
              </a:extLst>
            </p:cNvPr>
            <p:cNvSpPr/>
            <p:nvPr/>
          </p:nvSpPr>
          <p:spPr>
            <a:xfrm>
              <a:off x="7326389" y="3523806"/>
              <a:ext cx="40338" cy="56118"/>
            </a:xfrm>
            <a:custGeom>
              <a:avLst/>
              <a:gdLst/>
              <a:ahLst/>
              <a:cxnLst/>
              <a:rect l="l" t="t" r="r" b="b"/>
              <a:pathLst>
                <a:path w="703" h="978" extrusionOk="0">
                  <a:moveTo>
                    <a:pt x="226" y="0"/>
                  </a:moveTo>
                  <a:lnTo>
                    <a:pt x="1" y="301"/>
                  </a:lnTo>
                  <a:cubicBezTo>
                    <a:pt x="1" y="301"/>
                    <a:pt x="101" y="477"/>
                    <a:pt x="226" y="652"/>
                  </a:cubicBezTo>
                  <a:cubicBezTo>
                    <a:pt x="326" y="827"/>
                    <a:pt x="452" y="978"/>
                    <a:pt x="452" y="978"/>
                  </a:cubicBezTo>
                  <a:lnTo>
                    <a:pt x="702" y="727"/>
                  </a:lnTo>
                  <a:cubicBezTo>
                    <a:pt x="702" y="727"/>
                    <a:pt x="577" y="552"/>
                    <a:pt x="477" y="376"/>
                  </a:cubicBezTo>
                  <a:cubicBezTo>
                    <a:pt x="352" y="176"/>
                    <a:pt x="226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825;p66">
              <a:extLst>
                <a:ext uri="{FF2B5EF4-FFF2-40B4-BE49-F238E27FC236}">
                  <a16:creationId xmlns:a16="http://schemas.microsoft.com/office/drawing/2014/main" id="{3BCEF1E6-4841-0B4E-D75C-E9352C6F132C}"/>
                </a:ext>
              </a:extLst>
            </p:cNvPr>
            <p:cNvSpPr/>
            <p:nvPr/>
          </p:nvSpPr>
          <p:spPr>
            <a:xfrm>
              <a:off x="7366671" y="3584172"/>
              <a:ext cx="51814" cy="41773"/>
            </a:xfrm>
            <a:custGeom>
              <a:avLst/>
              <a:gdLst/>
              <a:ahLst/>
              <a:cxnLst/>
              <a:rect l="l" t="t" r="r" b="b"/>
              <a:pathLst>
                <a:path w="903" h="728" extrusionOk="0">
                  <a:moveTo>
                    <a:pt x="276" y="1"/>
                  </a:moveTo>
                  <a:lnTo>
                    <a:pt x="0" y="252"/>
                  </a:lnTo>
                  <a:cubicBezTo>
                    <a:pt x="0" y="252"/>
                    <a:pt x="176" y="402"/>
                    <a:pt x="376" y="552"/>
                  </a:cubicBezTo>
                  <a:cubicBezTo>
                    <a:pt x="577" y="653"/>
                    <a:pt x="802" y="728"/>
                    <a:pt x="802" y="728"/>
                  </a:cubicBezTo>
                  <a:lnTo>
                    <a:pt x="903" y="377"/>
                  </a:lnTo>
                  <a:cubicBezTo>
                    <a:pt x="903" y="377"/>
                    <a:pt x="727" y="327"/>
                    <a:pt x="552" y="227"/>
                  </a:cubicBezTo>
                  <a:cubicBezTo>
                    <a:pt x="401" y="126"/>
                    <a:pt x="276" y="1"/>
                    <a:pt x="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826;p66">
              <a:extLst>
                <a:ext uri="{FF2B5EF4-FFF2-40B4-BE49-F238E27FC236}">
                  <a16:creationId xmlns:a16="http://schemas.microsoft.com/office/drawing/2014/main" id="{EB1D43D6-BE5E-B108-852D-BE899B245501}"/>
                </a:ext>
              </a:extLst>
            </p:cNvPr>
            <p:cNvSpPr/>
            <p:nvPr/>
          </p:nvSpPr>
          <p:spPr>
            <a:xfrm>
              <a:off x="7437136" y="3595706"/>
              <a:ext cx="51814" cy="36035"/>
            </a:xfrm>
            <a:custGeom>
              <a:avLst/>
              <a:gdLst/>
              <a:ahLst/>
              <a:cxnLst/>
              <a:rect l="l" t="t" r="r" b="b"/>
              <a:pathLst>
                <a:path w="903" h="628" extrusionOk="0">
                  <a:moveTo>
                    <a:pt x="702" y="0"/>
                  </a:moveTo>
                  <a:cubicBezTo>
                    <a:pt x="702" y="0"/>
                    <a:pt x="527" y="126"/>
                    <a:pt x="376" y="201"/>
                  </a:cubicBezTo>
                  <a:cubicBezTo>
                    <a:pt x="276" y="226"/>
                    <a:pt x="201" y="251"/>
                    <a:pt x="151" y="251"/>
                  </a:cubicBezTo>
                  <a:cubicBezTo>
                    <a:pt x="101" y="251"/>
                    <a:pt x="73" y="262"/>
                    <a:pt x="60" y="262"/>
                  </a:cubicBezTo>
                  <a:cubicBezTo>
                    <a:pt x="53" y="262"/>
                    <a:pt x="51" y="259"/>
                    <a:pt x="51" y="251"/>
                  </a:cubicBezTo>
                  <a:lnTo>
                    <a:pt x="0" y="627"/>
                  </a:lnTo>
                  <a:lnTo>
                    <a:pt x="176" y="627"/>
                  </a:lnTo>
                  <a:cubicBezTo>
                    <a:pt x="276" y="602"/>
                    <a:pt x="401" y="577"/>
                    <a:pt x="502" y="527"/>
                  </a:cubicBezTo>
                  <a:cubicBezTo>
                    <a:pt x="727" y="452"/>
                    <a:pt x="903" y="301"/>
                    <a:pt x="903" y="301"/>
                  </a:cubicBezTo>
                  <a:lnTo>
                    <a:pt x="7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827;p66">
              <a:extLst>
                <a:ext uri="{FF2B5EF4-FFF2-40B4-BE49-F238E27FC236}">
                  <a16:creationId xmlns:a16="http://schemas.microsoft.com/office/drawing/2014/main" id="{817B61B0-1976-A141-759F-5D5CAF776276}"/>
                </a:ext>
              </a:extLst>
            </p:cNvPr>
            <p:cNvSpPr/>
            <p:nvPr/>
          </p:nvSpPr>
          <p:spPr>
            <a:xfrm>
              <a:off x="7494633" y="3545382"/>
              <a:ext cx="44642" cy="51814"/>
            </a:xfrm>
            <a:custGeom>
              <a:avLst/>
              <a:gdLst/>
              <a:ahLst/>
              <a:cxnLst/>
              <a:rect l="l" t="t" r="r" b="b"/>
              <a:pathLst>
                <a:path w="778" h="903" extrusionOk="0">
                  <a:moveTo>
                    <a:pt x="577" y="0"/>
                  </a:moveTo>
                  <a:cubicBezTo>
                    <a:pt x="577" y="0"/>
                    <a:pt x="452" y="151"/>
                    <a:pt x="302" y="326"/>
                  </a:cubicBezTo>
                  <a:cubicBezTo>
                    <a:pt x="151" y="476"/>
                    <a:pt x="1" y="627"/>
                    <a:pt x="1" y="627"/>
                  </a:cubicBezTo>
                  <a:lnTo>
                    <a:pt x="227" y="903"/>
                  </a:lnTo>
                  <a:cubicBezTo>
                    <a:pt x="227" y="903"/>
                    <a:pt x="377" y="777"/>
                    <a:pt x="527" y="627"/>
                  </a:cubicBezTo>
                  <a:cubicBezTo>
                    <a:pt x="653" y="476"/>
                    <a:pt x="778" y="326"/>
                    <a:pt x="778" y="326"/>
                  </a:cubicBezTo>
                  <a:lnTo>
                    <a:pt x="5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28;p66">
              <a:extLst>
                <a:ext uri="{FF2B5EF4-FFF2-40B4-BE49-F238E27FC236}">
                  <a16:creationId xmlns:a16="http://schemas.microsoft.com/office/drawing/2014/main" id="{12703AA5-889A-D835-825A-6EA60F64B798}"/>
                </a:ext>
              </a:extLst>
            </p:cNvPr>
            <p:cNvSpPr/>
            <p:nvPr/>
          </p:nvSpPr>
          <p:spPr>
            <a:xfrm>
              <a:off x="7543580" y="3489262"/>
              <a:ext cx="41715" cy="57610"/>
            </a:xfrm>
            <a:custGeom>
              <a:avLst/>
              <a:gdLst/>
              <a:ahLst/>
              <a:cxnLst/>
              <a:rect l="l" t="t" r="r" b="b"/>
              <a:pathLst>
                <a:path w="727" h="1004" extrusionOk="0">
                  <a:moveTo>
                    <a:pt x="577" y="1"/>
                  </a:moveTo>
                  <a:cubicBezTo>
                    <a:pt x="577" y="1"/>
                    <a:pt x="451" y="176"/>
                    <a:pt x="301" y="327"/>
                  </a:cubicBezTo>
                  <a:cubicBezTo>
                    <a:pt x="150" y="477"/>
                    <a:pt x="0" y="652"/>
                    <a:pt x="0" y="652"/>
                  </a:cubicBezTo>
                  <a:lnTo>
                    <a:pt x="201" y="1003"/>
                  </a:lnTo>
                  <a:cubicBezTo>
                    <a:pt x="201" y="1003"/>
                    <a:pt x="326" y="853"/>
                    <a:pt x="451" y="678"/>
                  </a:cubicBezTo>
                  <a:cubicBezTo>
                    <a:pt x="577" y="527"/>
                    <a:pt x="727" y="377"/>
                    <a:pt x="727" y="377"/>
                  </a:cubicBezTo>
                  <a:lnTo>
                    <a:pt x="5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829;p66">
              <a:extLst>
                <a:ext uri="{FF2B5EF4-FFF2-40B4-BE49-F238E27FC236}">
                  <a16:creationId xmlns:a16="http://schemas.microsoft.com/office/drawing/2014/main" id="{92AFE89D-5747-64AD-EB27-47857906C9BF}"/>
                </a:ext>
              </a:extLst>
            </p:cNvPr>
            <p:cNvSpPr/>
            <p:nvPr/>
          </p:nvSpPr>
          <p:spPr>
            <a:xfrm>
              <a:off x="7593904" y="3441807"/>
              <a:ext cx="43207" cy="53306"/>
            </a:xfrm>
            <a:custGeom>
              <a:avLst/>
              <a:gdLst/>
              <a:ahLst/>
              <a:cxnLst/>
              <a:rect l="l" t="t" r="r" b="b"/>
              <a:pathLst>
                <a:path w="753" h="929" extrusionOk="0">
                  <a:moveTo>
                    <a:pt x="677" y="1"/>
                  </a:moveTo>
                  <a:cubicBezTo>
                    <a:pt x="677" y="1"/>
                    <a:pt x="502" y="101"/>
                    <a:pt x="326" y="251"/>
                  </a:cubicBezTo>
                  <a:cubicBezTo>
                    <a:pt x="151" y="377"/>
                    <a:pt x="0" y="527"/>
                    <a:pt x="0" y="527"/>
                  </a:cubicBezTo>
                  <a:lnTo>
                    <a:pt x="126" y="928"/>
                  </a:lnTo>
                  <a:cubicBezTo>
                    <a:pt x="126" y="928"/>
                    <a:pt x="251" y="778"/>
                    <a:pt x="401" y="652"/>
                  </a:cubicBezTo>
                  <a:cubicBezTo>
                    <a:pt x="577" y="527"/>
                    <a:pt x="752" y="402"/>
                    <a:pt x="752" y="402"/>
                  </a:cubicBezTo>
                  <a:lnTo>
                    <a:pt x="6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830;p66">
              <a:extLst>
                <a:ext uri="{FF2B5EF4-FFF2-40B4-BE49-F238E27FC236}">
                  <a16:creationId xmlns:a16="http://schemas.microsoft.com/office/drawing/2014/main" id="{1C3B7346-0A1A-6B91-B08E-038C9B3BE923}"/>
                </a:ext>
              </a:extLst>
            </p:cNvPr>
            <p:cNvSpPr/>
            <p:nvPr/>
          </p:nvSpPr>
          <p:spPr>
            <a:xfrm>
              <a:off x="7654270" y="3427060"/>
              <a:ext cx="49003" cy="29206"/>
            </a:xfrm>
            <a:custGeom>
              <a:avLst/>
              <a:gdLst/>
              <a:ahLst/>
              <a:cxnLst/>
              <a:rect l="l" t="t" r="r" b="b"/>
              <a:pathLst>
                <a:path w="854" h="509" extrusionOk="0">
                  <a:moveTo>
                    <a:pt x="490" y="0"/>
                  </a:moveTo>
                  <a:cubicBezTo>
                    <a:pt x="468" y="0"/>
                    <a:pt x="447" y="2"/>
                    <a:pt x="427" y="7"/>
                  </a:cubicBezTo>
                  <a:cubicBezTo>
                    <a:pt x="201" y="7"/>
                    <a:pt x="1" y="82"/>
                    <a:pt x="1" y="82"/>
                  </a:cubicBezTo>
                  <a:lnTo>
                    <a:pt x="51" y="508"/>
                  </a:lnTo>
                  <a:cubicBezTo>
                    <a:pt x="51" y="508"/>
                    <a:pt x="227" y="433"/>
                    <a:pt x="427" y="433"/>
                  </a:cubicBezTo>
                  <a:cubicBezTo>
                    <a:pt x="456" y="426"/>
                    <a:pt x="486" y="423"/>
                    <a:pt x="514" y="423"/>
                  </a:cubicBezTo>
                  <a:cubicBezTo>
                    <a:pt x="584" y="423"/>
                    <a:pt x="650" y="441"/>
                    <a:pt x="703" y="458"/>
                  </a:cubicBezTo>
                  <a:lnTo>
                    <a:pt x="828" y="458"/>
                  </a:lnTo>
                  <a:lnTo>
                    <a:pt x="853" y="57"/>
                  </a:lnTo>
                  <a:cubicBezTo>
                    <a:pt x="853" y="57"/>
                    <a:pt x="803" y="32"/>
                    <a:pt x="728" y="32"/>
                  </a:cubicBezTo>
                  <a:cubicBezTo>
                    <a:pt x="668" y="32"/>
                    <a:pt x="575" y="0"/>
                    <a:pt x="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831;p66">
              <a:extLst>
                <a:ext uri="{FF2B5EF4-FFF2-40B4-BE49-F238E27FC236}">
                  <a16:creationId xmlns:a16="http://schemas.microsoft.com/office/drawing/2014/main" id="{02D2372E-3C40-6CFB-46BC-99C5E0C6C1C2}"/>
                </a:ext>
              </a:extLst>
            </p:cNvPr>
            <p:cNvSpPr/>
            <p:nvPr/>
          </p:nvSpPr>
          <p:spPr>
            <a:xfrm>
              <a:off x="7723301" y="3438938"/>
              <a:ext cx="43207" cy="50380"/>
            </a:xfrm>
            <a:custGeom>
              <a:avLst/>
              <a:gdLst/>
              <a:ahLst/>
              <a:cxnLst/>
              <a:rect l="l" t="t" r="r" b="b"/>
              <a:pathLst>
                <a:path w="753" h="878" extrusionOk="0">
                  <a:moveTo>
                    <a:pt x="51" y="1"/>
                  </a:moveTo>
                  <a:lnTo>
                    <a:pt x="1" y="402"/>
                  </a:lnTo>
                  <a:cubicBezTo>
                    <a:pt x="1" y="402"/>
                    <a:pt x="176" y="502"/>
                    <a:pt x="352" y="627"/>
                  </a:cubicBezTo>
                  <a:cubicBezTo>
                    <a:pt x="427" y="677"/>
                    <a:pt x="502" y="753"/>
                    <a:pt x="552" y="803"/>
                  </a:cubicBezTo>
                  <a:cubicBezTo>
                    <a:pt x="602" y="853"/>
                    <a:pt x="653" y="878"/>
                    <a:pt x="653" y="878"/>
                  </a:cubicBezTo>
                  <a:lnTo>
                    <a:pt x="753" y="477"/>
                  </a:lnTo>
                  <a:cubicBezTo>
                    <a:pt x="753" y="477"/>
                    <a:pt x="703" y="452"/>
                    <a:pt x="653" y="402"/>
                  </a:cubicBezTo>
                  <a:cubicBezTo>
                    <a:pt x="577" y="352"/>
                    <a:pt x="502" y="276"/>
                    <a:pt x="402" y="226"/>
                  </a:cubicBezTo>
                  <a:cubicBezTo>
                    <a:pt x="252" y="76"/>
                    <a:pt x="51" y="1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832;p66">
              <a:extLst>
                <a:ext uri="{FF2B5EF4-FFF2-40B4-BE49-F238E27FC236}">
                  <a16:creationId xmlns:a16="http://schemas.microsoft.com/office/drawing/2014/main" id="{F8EA361D-E56C-DC85-62C9-AC96B30388F9}"/>
                </a:ext>
              </a:extLst>
            </p:cNvPr>
            <p:cNvSpPr/>
            <p:nvPr/>
          </p:nvSpPr>
          <p:spPr>
            <a:xfrm>
              <a:off x="7776552" y="3483524"/>
              <a:ext cx="41773" cy="56175"/>
            </a:xfrm>
            <a:custGeom>
              <a:avLst/>
              <a:gdLst/>
              <a:ahLst/>
              <a:cxnLst/>
              <a:rect l="l" t="t" r="r" b="b"/>
              <a:pathLst>
                <a:path w="728" h="979" extrusionOk="0">
                  <a:moveTo>
                    <a:pt x="126" y="1"/>
                  </a:moveTo>
                  <a:lnTo>
                    <a:pt x="0" y="377"/>
                  </a:lnTo>
                  <a:lnTo>
                    <a:pt x="276" y="677"/>
                  </a:lnTo>
                  <a:cubicBezTo>
                    <a:pt x="426" y="828"/>
                    <a:pt x="552" y="978"/>
                    <a:pt x="552" y="978"/>
                  </a:cubicBezTo>
                  <a:lnTo>
                    <a:pt x="727" y="627"/>
                  </a:lnTo>
                  <a:cubicBezTo>
                    <a:pt x="727" y="627"/>
                    <a:pt x="577" y="477"/>
                    <a:pt x="426" y="301"/>
                  </a:cubicBezTo>
                  <a:cubicBezTo>
                    <a:pt x="276" y="151"/>
                    <a:pt x="126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833;p66">
              <a:extLst>
                <a:ext uri="{FF2B5EF4-FFF2-40B4-BE49-F238E27FC236}">
                  <a16:creationId xmlns:a16="http://schemas.microsoft.com/office/drawing/2014/main" id="{A70F5325-2C9C-5682-A78B-570850090C29}"/>
                </a:ext>
              </a:extLst>
            </p:cNvPr>
            <p:cNvSpPr/>
            <p:nvPr/>
          </p:nvSpPr>
          <p:spPr>
            <a:xfrm>
              <a:off x="7824007" y="3538151"/>
              <a:ext cx="46076" cy="51872"/>
            </a:xfrm>
            <a:custGeom>
              <a:avLst/>
              <a:gdLst/>
              <a:ahLst/>
              <a:cxnLst/>
              <a:rect l="l" t="t" r="r" b="b"/>
              <a:pathLst>
                <a:path w="803" h="904" extrusionOk="0">
                  <a:moveTo>
                    <a:pt x="176" y="1"/>
                  </a:moveTo>
                  <a:lnTo>
                    <a:pt x="0" y="327"/>
                  </a:lnTo>
                  <a:cubicBezTo>
                    <a:pt x="0" y="327"/>
                    <a:pt x="126" y="477"/>
                    <a:pt x="276" y="602"/>
                  </a:cubicBezTo>
                  <a:cubicBezTo>
                    <a:pt x="351" y="678"/>
                    <a:pt x="426" y="753"/>
                    <a:pt x="477" y="803"/>
                  </a:cubicBezTo>
                  <a:cubicBezTo>
                    <a:pt x="527" y="853"/>
                    <a:pt x="577" y="903"/>
                    <a:pt x="577" y="903"/>
                  </a:cubicBezTo>
                  <a:lnTo>
                    <a:pt x="802" y="602"/>
                  </a:lnTo>
                  <a:cubicBezTo>
                    <a:pt x="802" y="602"/>
                    <a:pt x="752" y="577"/>
                    <a:pt x="702" y="527"/>
                  </a:cubicBezTo>
                  <a:cubicBezTo>
                    <a:pt x="627" y="452"/>
                    <a:pt x="552" y="377"/>
                    <a:pt x="477" y="302"/>
                  </a:cubicBezTo>
                  <a:lnTo>
                    <a:pt x="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834;p66">
              <a:extLst>
                <a:ext uri="{FF2B5EF4-FFF2-40B4-BE49-F238E27FC236}">
                  <a16:creationId xmlns:a16="http://schemas.microsoft.com/office/drawing/2014/main" id="{22685FFC-00C3-0396-51AE-BDB446AB9535}"/>
                </a:ext>
              </a:extLst>
            </p:cNvPr>
            <p:cNvSpPr/>
            <p:nvPr/>
          </p:nvSpPr>
          <p:spPr>
            <a:xfrm>
              <a:off x="7875766" y="3587098"/>
              <a:ext cx="51814" cy="40281"/>
            </a:xfrm>
            <a:custGeom>
              <a:avLst/>
              <a:gdLst/>
              <a:ahLst/>
              <a:cxnLst/>
              <a:rect l="l" t="t" r="r" b="b"/>
              <a:pathLst>
                <a:path w="903" h="702" extrusionOk="0">
                  <a:moveTo>
                    <a:pt x="201" y="0"/>
                  </a:moveTo>
                  <a:lnTo>
                    <a:pt x="1" y="301"/>
                  </a:lnTo>
                  <a:cubicBezTo>
                    <a:pt x="1" y="301"/>
                    <a:pt x="51" y="326"/>
                    <a:pt x="101" y="376"/>
                  </a:cubicBezTo>
                  <a:cubicBezTo>
                    <a:pt x="176" y="426"/>
                    <a:pt x="276" y="476"/>
                    <a:pt x="377" y="526"/>
                  </a:cubicBezTo>
                  <a:cubicBezTo>
                    <a:pt x="577" y="652"/>
                    <a:pt x="803" y="677"/>
                    <a:pt x="803" y="702"/>
                  </a:cubicBezTo>
                  <a:lnTo>
                    <a:pt x="903" y="351"/>
                  </a:lnTo>
                  <a:cubicBezTo>
                    <a:pt x="903" y="351"/>
                    <a:pt x="853" y="326"/>
                    <a:pt x="778" y="301"/>
                  </a:cubicBezTo>
                  <a:cubicBezTo>
                    <a:pt x="727" y="301"/>
                    <a:pt x="627" y="251"/>
                    <a:pt x="552" y="201"/>
                  </a:cubicBezTo>
                  <a:cubicBezTo>
                    <a:pt x="452" y="150"/>
                    <a:pt x="377" y="125"/>
                    <a:pt x="301" y="75"/>
                  </a:cubicBezTo>
                  <a:cubicBezTo>
                    <a:pt x="251" y="25"/>
                    <a:pt x="201" y="0"/>
                    <a:pt x="2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835;p66">
              <a:extLst>
                <a:ext uri="{FF2B5EF4-FFF2-40B4-BE49-F238E27FC236}">
                  <a16:creationId xmlns:a16="http://schemas.microsoft.com/office/drawing/2014/main" id="{736A6193-BC1D-C5A0-E0A4-3EEC41DD604F}"/>
                </a:ext>
              </a:extLst>
            </p:cNvPr>
            <p:cNvSpPr/>
            <p:nvPr/>
          </p:nvSpPr>
          <p:spPr>
            <a:xfrm>
              <a:off x="6226200" y="3088047"/>
              <a:ext cx="48945" cy="21632"/>
            </a:xfrm>
            <a:custGeom>
              <a:avLst/>
              <a:gdLst/>
              <a:ahLst/>
              <a:cxnLst/>
              <a:rect l="l" t="t" r="r" b="b"/>
              <a:pathLst>
                <a:path w="853" h="377" extrusionOk="0">
                  <a:moveTo>
                    <a:pt x="1" y="0"/>
                  </a:moveTo>
                  <a:lnTo>
                    <a:pt x="1" y="376"/>
                  </a:lnTo>
                  <a:lnTo>
                    <a:pt x="853" y="376"/>
                  </a:lnTo>
                  <a:lnTo>
                    <a:pt x="853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836;p66">
              <a:extLst>
                <a:ext uri="{FF2B5EF4-FFF2-40B4-BE49-F238E27FC236}">
                  <a16:creationId xmlns:a16="http://schemas.microsoft.com/office/drawing/2014/main" id="{2E2E6908-6FBB-6889-9880-60E3B32DA5E0}"/>
                </a:ext>
              </a:extLst>
            </p:cNvPr>
            <p:cNvSpPr/>
            <p:nvPr/>
          </p:nvSpPr>
          <p:spPr>
            <a:xfrm>
              <a:off x="6299534" y="3089482"/>
              <a:ext cx="50380" cy="20198"/>
            </a:xfrm>
            <a:custGeom>
              <a:avLst/>
              <a:gdLst/>
              <a:ahLst/>
              <a:cxnLst/>
              <a:rect l="l" t="t" r="r" b="b"/>
              <a:pathLst>
                <a:path w="878" h="352" extrusionOk="0">
                  <a:moveTo>
                    <a:pt x="1" y="0"/>
                  </a:moveTo>
                  <a:lnTo>
                    <a:pt x="1" y="351"/>
                  </a:lnTo>
                  <a:lnTo>
                    <a:pt x="878" y="351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837;p66">
              <a:extLst>
                <a:ext uri="{FF2B5EF4-FFF2-40B4-BE49-F238E27FC236}">
                  <a16:creationId xmlns:a16="http://schemas.microsoft.com/office/drawing/2014/main" id="{13A8CE92-57CE-8A8A-840A-F342FEC4933B}"/>
                </a:ext>
              </a:extLst>
            </p:cNvPr>
            <p:cNvSpPr/>
            <p:nvPr/>
          </p:nvSpPr>
          <p:spPr>
            <a:xfrm>
              <a:off x="6374361" y="3089482"/>
              <a:ext cx="50380" cy="21632"/>
            </a:xfrm>
            <a:custGeom>
              <a:avLst/>
              <a:gdLst/>
              <a:ahLst/>
              <a:cxnLst/>
              <a:rect l="l" t="t" r="r" b="b"/>
              <a:pathLst>
                <a:path w="878" h="377" extrusionOk="0">
                  <a:moveTo>
                    <a:pt x="0" y="0"/>
                  </a:moveTo>
                  <a:lnTo>
                    <a:pt x="0" y="351"/>
                  </a:lnTo>
                  <a:lnTo>
                    <a:pt x="877" y="376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838;p66">
              <a:extLst>
                <a:ext uri="{FF2B5EF4-FFF2-40B4-BE49-F238E27FC236}">
                  <a16:creationId xmlns:a16="http://schemas.microsoft.com/office/drawing/2014/main" id="{CED99D0B-F925-B493-E2C2-ABA0D72F28D3}"/>
                </a:ext>
              </a:extLst>
            </p:cNvPr>
            <p:cNvSpPr/>
            <p:nvPr/>
          </p:nvSpPr>
          <p:spPr>
            <a:xfrm>
              <a:off x="6449130" y="3089482"/>
              <a:ext cx="48945" cy="21632"/>
            </a:xfrm>
            <a:custGeom>
              <a:avLst/>
              <a:gdLst/>
              <a:ahLst/>
              <a:cxnLst/>
              <a:rect l="l" t="t" r="r" b="b"/>
              <a:pathLst>
                <a:path w="853" h="377" extrusionOk="0">
                  <a:moveTo>
                    <a:pt x="0" y="0"/>
                  </a:moveTo>
                  <a:lnTo>
                    <a:pt x="0" y="376"/>
                  </a:lnTo>
                  <a:lnTo>
                    <a:pt x="852" y="376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839;p66">
              <a:extLst>
                <a:ext uri="{FF2B5EF4-FFF2-40B4-BE49-F238E27FC236}">
                  <a16:creationId xmlns:a16="http://schemas.microsoft.com/office/drawing/2014/main" id="{2DCFE114-E963-5B48-A1D4-0B12C6B8D2BA}"/>
                </a:ext>
              </a:extLst>
            </p:cNvPr>
            <p:cNvSpPr/>
            <p:nvPr/>
          </p:nvSpPr>
          <p:spPr>
            <a:xfrm>
              <a:off x="6522464" y="3089482"/>
              <a:ext cx="50380" cy="21632"/>
            </a:xfrm>
            <a:custGeom>
              <a:avLst/>
              <a:gdLst/>
              <a:ahLst/>
              <a:cxnLst/>
              <a:rect l="l" t="t" r="r" b="b"/>
              <a:pathLst>
                <a:path w="878" h="377" extrusionOk="0">
                  <a:moveTo>
                    <a:pt x="1" y="0"/>
                  </a:moveTo>
                  <a:lnTo>
                    <a:pt x="1" y="376"/>
                  </a:lnTo>
                  <a:lnTo>
                    <a:pt x="878" y="376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840;p66">
              <a:extLst>
                <a:ext uri="{FF2B5EF4-FFF2-40B4-BE49-F238E27FC236}">
                  <a16:creationId xmlns:a16="http://schemas.microsoft.com/office/drawing/2014/main" id="{44B72EE1-1126-551B-E8F8-C6285334D145}"/>
                </a:ext>
              </a:extLst>
            </p:cNvPr>
            <p:cNvSpPr/>
            <p:nvPr/>
          </p:nvSpPr>
          <p:spPr>
            <a:xfrm>
              <a:off x="6597233" y="3090916"/>
              <a:ext cx="50380" cy="20198"/>
            </a:xfrm>
            <a:custGeom>
              <a:avLst/>
              <a:gdLst/>
              <a:ahLst/>
              <a:cxnLst/>
              <a:rect l="l" t="t" r="r" b="b"/>
              <a:pathLst>
                <a:path w="878" h="352" extrusionOk="0">
                  <a:moveTo>
                    <a:pt x="1" y="0"/>
                  </a:moveTo>
                  <a:lnTo>
                    <a:pt x="1" y="351"/>
                  </a:lnTo>
                  <a:lnTo>
                    <a:pt x="853" y="351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841;p66">
              <a:extLst>
                <a:ext uri="{FF2B5EF4-FFF2-40B4-BE49-F238E27FC236}">
                  <a16:creationId xmlns:a16="http://schemas.microsoft.com/office/drawing/2014/main" id="{2D4FB91D-EC92-2F10-B70D-FED7471CAA79}"/>
                </a:ext>
              </a:extLst>
            </p:cNvPr>
            <p:cNvSpPr/>
            <p:nvPr/>
          </p:nvSpPr>
          <p:spPr>
            <a:xfrm>
              <a:off x="6670568" y="3090916"/>
              <a:ext cx="50437" cy="20198"/>
            </a:xfrm>
            <a:custGeom>
              <a:avLst/>
              <a:gdLst/>
              <a:ahLst/>
              <a:cxnLst/>
              <a:rect l="l" t="t" r="r" b="b"/>
              <a:pathLst>
                <a:path w="879" h="352" extrusionOk="0">
                  <a:moveTo>
                    <a:pt x="1" y="0"/>
                  </a:moveTo>
                  <a:lnTo>
                    <a:pt x="1" y="351"/>
                  </a:lnTo>
                  <a:lnTo>
                    <a:pt x="878" y="351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842;p66">
              <a:extLst>
                <a:ext uri="{FF2B5EF4-FFF2-40B4-BE49-F238E27FC236}">
                  <a16:creationId xmlns:a16="http://schemas.microsoft.com/office/drawing/2014/main" id="{C28DC088-EA00-6FAC-BC00-64ACD78E8D9F}"/>
                </a:ext>
              </a:extLst>
            </p:cNvPr>
            <p:cNvSpPr/>
            <p:nvPr/>
          </p:nvSpPr>
          <p:spPr>
            <a:xfrm>
              <a:off x="6745394" y="3090916"/>
              <a:ext cx="50380" cy="21632"/>
            </a:xfrm>
            <a:custGeom>
              <a:avLst/>
              <a:gdLst/>
              <a:ahLst/>
              <a:cxnLst/>
              <a:rect l="l" t="t" r="r" b="b"/>
              <a:pathLst>
                <a:path w="878" h="377" extrusionOk="0">
                  <a:moveTo>
                    <a:pt x="0" y="0"/>
                  </a:moveTo>
                  <a:lnTo>
                    <a:pt x="0" y="376"/>
                  </a:lnTo>
                  <a:lnTo>
                    <a:pt x="877" y="376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843;p66">
              <a:extLst>
                <a:ext uri="{FF2B5EF4-FFF2-40B4-BE49-F238E27FC236}">
                  <a16:creationId xmlns:a16="http://schemas.microsoft.com/office/drawing/2014/main" id="{EA2F33BA-3420-A4D2-C2C9-C737B7DF2EB4}"/>
                </a:ext>
              </a:extLst>
            </p:cNvPr>
            <p:cNvSpPr/>
            <p:nvPr/>
          </p:nvSpPr>
          <p:spPr>
            <a:xfrm>
              <a:off x="6820163" y="3090916"/>
              <a:ext cx="48945" cy="21632"/>
            </a:xfrm>
            <a:custGeom>
              <a:avLst/>
              <a:gdLst/>
              <a:ahLst/>
              <a:cxnLst/>
              <a:rect l="l" t="t" r="r" b="b"/>
              <a:pathLst>
                <a:path w="853" h="377" extrusionOk="0">
                  <a:moveTo>
                    <a:pt x="1" y="0"/>
                  </a:moveTo>
                  <a:lnTo>
                    <a:pt x="1" y="376"/>
                  </a:lnTo>
                  <a:lnTo>
                    <a:pt x="853" y="376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844;p66">
              <a:extLst>
                <a:ext uri="{FF2B5EF4-FFF2-40B4-BE49-F238E27FC236}">
                  <a16:creationId xmlns:a16="http://schemas.microsoft.com/office/drawing/2014/main" id="{02514DCE-B9AC-5BB1-2D1D-AB4C2CD53BA6}"/>
                </a:ext>
              </a:extLst>
            </p:cNvPr>
            <p:cNvSpPr/>
            <p:nvPr/>
          </p:nvSpPr>
          <p:spPr>
            <a:xfrm>
              <a:off x="6893497" y="3090916"/>
              <a:ext cx="50380" cy="21632"/>
            </a:xfrm>
            <a:custGeom>
              <a:avLst/>
              <a:gdLst/>
              <a:ahLst/>
              <a:cxnLst/>
              <a:rect l="l" t="t" r="r" b="b"/>
              <a:pathLst>
                <a:path w="878" h="377" extrusionOk="0">
                  <a:moveTo>
                    <a:pt x="1" y="0"/>
                  </a:moveTo>
                  <a:lnTo>
                    <a:pt x="1" y="376"/>
                  </a:lnTo>
                  <a:lnTo>
                    <a:pt x="878" y="376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845;p66">
              <a:extLst>
                <a:ext uri="{FF2B5EF4-FFF2-40B4-BE49-F238E27FC236}">
                  <a16:creationId xmlns:a16="http://schemas.microsoft.com/office/drawing/2014/main" id="{887D7257-8310-118B-7530-56772F86C4A4}"/>
                </a:ext>
              </a:extLst>
            </p:cNvPr>
            <p:cNvSpPr/>
            <p:nvPr/>
          </p:nvSpPr>
          <p:spPr>
            <a:xfrm>
              <a:off x="6968266" y="3092351"/>
              <a:ext cx="50437" cy="20198"/>
            </a:xfrm>
            <a:custGeom>
              <a:avLst/>
              <a:gdLst/>
              <a:ahLst/>
              <a:cxnLst/>
              <a:rect l="l" t="t" r="r" b="b"/>
              <a:pathLst>
                <a:path w="879" h="352" extrusionOk="0">
                  <a:moveTo>
                    <a:pt x="1" y="1"/>
                  </a:moveTo>
                  <a:lnTo>
                    <a:pt x="1" y="351"/>
                  </a:lnTo>
                  <a:lnTo>
                    <a:pt x="878" y="351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846;p66">
              <a:extLst>
                <a:ext uri="{FF2B5EF4-FFF2-40B4-BE49-F238E27FC236}">
                  <a16:creationId xmlns:a16="http://schemas.microsoft.com/office/drawing/2014/main" id="{BA4479F4-5B2D-525A-7138-12999B44BA17}"/>
                </a:ext>
              </a:extLst>
            </p:cNvPr>
            <p:cNvSpPr/>
            <p:nvPr/>
          </p:nvSpPr>
          <p:spPr>
            <a:xfrm>
              <a:off x="7043093" y="3092351"/>
              <a:ext cx="48945" cy="21632"/>
            </a:xfrm>
            <a:custGeom>
              <a:avLst/>
              <a:gdLst/>
              <a:ahLst/>
              <a:cxnLst/>
              <a:rect l="l" t="t" r="r" b="b"/>
              <a:pathLst>
                <a:path w="853" h="377" extrusionOk="0">
                  <a:moveTo>
                    <a:pt x="0" y="1"/>
                  </a:moveTo>
                  <a:lnTo>
                    <a:pt x="0" y="351"/>
                  </a:lnTo>
                  <a:lnTo>
                    <a:pt x="852" y="376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847;p66">
              <a:extLst>
                <a:ext uri="{FF2B5EF4-FFF2-40B4-BE49-F238E27FC236}">
                  <a16:creationId xmlns:a16="http://schemas.microsoft.com/office/drawing/2014/main" id="{AD9B2A14-0747-E53B-46D5-54CE2DB337FC}"/>
                </a:ext>
              </a:extLst>
            </p:cNvPr>
            <p:cNvSpPr/>
            <p:nvPr/>
          </p:nvSpPr>
          <p:spPr>
            <a:xfrm>
              <a:off x="7116427" y="3092351"/>
              <a:ext cx="50380" cy="21632"/>
            </a:xfrm>
            <a:custGeom>
              <a:avLst/>
              <a:gdLst/>
              <a:ahLst/>
              <a:cxnLst/>
              <a:rect l="l" t="t" r="r" b="b"/>
              <a:pathLst>
                <a:path w="878" h="377" extrusionOk="0">
                  <a:moveTo>
                    <a:pt x="0" y="1"/>
                  </a:moveTo>
                  <a:lnTo>
                    <a:pt x="0" y="376"/>
                  </a:lnTo>
                  <a:lnTo>
                    <a:pt x="878" y="376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848;p66">
              <a:extLst>
                <a:ext uri="{FF2B5EF4-FFF2-40B4-BE49-F238E27FC236}">
                  <a16:creationId xmlns:a16="http://schemas.microsoft.com/office/drawing/2014/main" id="{1EF93F83-D592-386E-0507-507D3D23B134}"/>
                </a:ext>
              </a:extLst>
            </p:cNvPr>
            <p:cNvSpPr/>
            <p:nvPr/>
          </p:nvSpPr>
          <p:spPr>
            <a:xfrm>
              <a:off x="7191196" y="3092351"/>
              <a:ext cx="50380" cy="21632"/>
            </a:xfrm>
            <a:custGeom>
              <a:avLst/>
              <a:gdLst/>
              <a:ahLst/>
              <a:cxnLst/>
              <a:rect l="l" t="t" r="r" b="b"/>
              <a:pathLst>
                <a:path w="878" h="377" extrusionOk="0">
                  <a:moveTo>
                    <a:pt x="1" y="1"/>
                  </a:moveTo>
                  <a:lnTo>
                    <a:pt x="1" y="376"/>
                  </a:lnTo>
                  <a:lnTo>
                    <a:pt x="878" y="376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849;p66">
              <a:extLst>
                <a:ext uri="{FF2B5EF4-FFF2-40B4-BE49-F238E27FC236}">
                  <a16:creationId xmlns:a16="http://schemas.microsoft.com/office/drawing/2014/main" id="{75E0B288-9183-A2DF-3724-5BF4BA2D58FF}"/>
                </a:ext>
              </a:extLst>
            </p:cNvPr>
            <p:cNvSpPr/>
            <p:nvPr/>
          </p:nvSpPr>
          <p:spPr>
            <a:xfrm>
              <a:off x="8586214" y="3502230"/>
              <a:ext cx="115104" cy="113670"/>
            </a:xfrm>
            <a:custGeom>
              <a:avLst/>
              <a:gdLst/>
              <a:ahLst/>
              <a:cxnLst/>
              <a:rect l="l" t="t" r="r" b="b"/>
              <a:pathLst>
                <a:path w="2006" h="1981" extrusionOk="0">
                  <a:moveTo>
                    <a:pt x="1003" y="401"/>
                  </a:moveTo>
                  <a:cubicBezTo>
                    <a:pt x="1329" y="401"/>
                    <a:pt x="1580" y="677"/>
                    <a:pt x="1580" y="1003"/>
                  </a:cubicBezTo>
                  <a:cubicBezTo>
                    <a:pt x="1580" y="1304"/>
                    <a:pt x="1329" y="1579"/>
                    <a:pt x="1003" y="1579"/>
                  </a:cubicBezTo>
                  <a:cubicBezTo>
                    <a:pt x="677" y="1579"/>
                    <a:pt x="427" y="1304"/>
                    <a:pt x="427" y="1003"/>
                  </a:cubicBezTo>
                  <a:cubicBezTo>
                    <a:pt x="427" y="677"/>
                    <a:pt x="677" y="401"/>
                    <a:pt x="1003" y="401"/>
                  </a:cubicBezTo>
                  <a:close/>
                  <a:moveTo>
                    <a:pt x="1003" y="0"/>
                  </a:moveTo>
                  <a:cubicBezTo>
                    <a:pt x="452" y="0"/>
                    <a:pt x="1" y="452"/>
                    <a:pt x="1" y="1003"/>
                  </a:cubicBezTo>
                  <a:cubicBezTo>
                    <a:pt x="1" y="1554"/>
                    <a:pt x="452" y="1980"/>
                    <a:pt x="1003" y="1980"/>
                  </a:cubicBezTo>
                  <a:cubicBezTo>
                    <a:pt x="1555" y="1980"/>
                    <a:pt x="2006" y="1554"/>
                    <a:pt x="2006" y="1003"/>
                  </a:cubicBezTo>
                  <a:cubicBezTo>
                    <a:pt x="2006" y="452"/>
                    <a:pt x="1555" y="0"/>
                    <a:pt x="10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850;p66">
              <a:extLst>
                <a:ext uri="{FF2B5EF4-FFF2-40B4-BE49-F238E27FC236}">
                  <a16:creationId xmlns:a16="http://schemas.microsoft.com/office/drawing/2014/main" id="{2205E6C8-058C-4185-681D-BE1306CBA879}"/>
                </a:ext>
              </a:extLst>
            </p:cNvPr>
            <p:cNvSpPr/>
            <p:nvPr/>
          </p:nvSpPr>
          <p:spPr>
            <a:xfrm>
              <a:off x="7839844" y="2921238"/>
              <a:ext cx="112178" cy="112178"/>
            </a:xfrm>
            <a:custGeom>
              <a:avLst/>
              <a:gdLst/>
              <a:ahLst/>
              <a:cxnLst/>
              <a:rect l="l" t="t" r="r" b="b"/>
              <a:pathLst>
                <a:path w="1955" h="1955" extrusionOk="0">
                  <a:moveTo>
                    <a:pt x="977" y="426"/>
                  </a:moveTo>
                  <a:cubicBezTo>
                    <a:pt x="1278" y="426"/>
                    <a:pt x="1529" y="677"/>
                    <a:pt x="1529" y="977"/>
                  </a:cubicBezTo>
                  <a:cubicBezTo>
                    <a:pt x="1529" y="1278"/>
                    <a:pt x="1278" y="1529"/>
                    <a:pt x="977" y="1529"/>
                  </a:cubicBezTo>
                  <a:cubicBezTo>
                    <a:pt x="652" y="1529"/>
                    <a:pt x="401" y="1278"/>
                    <a:pt x="401" y="977"/>
                  </a:cubicBezTo>
                  <a:cubicBezTo>
                    <a:pt x="401" y="677"/>
                    <a:pt x="652" y="426"/>
                    <a:pt x="977" y="426"/>
                  </a:cubicBezTo>
                  <a:close/>
                  <a:moveTo>
                    <a:pt x="977" y="0"/>
                  </a:moveTo>
                  <a:cubicBezTo>
                    <a:pt x="426" y="0"/>
                    <a:pt x="0" y="451"/>
                    <a:pt x="0" y="977"/>
                  </a:cubicBezTo>
                  <a:cubicBezTo>
                    <a:pt x="0" y="1504"/>
                    <a:pt x="426" y="1955"/>
                    <a:pt x="977" y="1955"/>
                  </a:cubicBezTo>
                  <a:cubicBezTo>
                    <a:pt x="1504" y="1955"/>
                    <a:pt x="1955" y="1504"/>
                    <a:pt x="1955" y="977"/>
                  </a:cubicBezTo>
                  <a:cubicBezTo>
                    <a:pt x="1955" y="451"/>
                    <a:pt x="1504" y="0"/>
                    <a:pt x="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851;p66">
              <a:extLst>
                <a:ext uri="{FF2B5EF4-FFF2-40B4-BE49-F238E27FC236}">
                  <a16:creationId xmlns:a16="http://schemas.microsoft.com/office/drawing/2014/main" id="{AEB8E293-5759-A1F8-B5C4-17E8CC554281}"/>
                </a:ext>
              </a:extLst>
            </p:cNvPr>
            <p:cNvSpPr/>
            <p:nvPr/>
          </p:nvSpPr>
          <p:spPr>
            <a:xfrm>
              <a:off x="7260227" y="3775024"/>
              <a:ext cx="345198" cy="378880"/>
            </a:xfrm>
            <a:custGeom>
              <a:avLst/>
              <a:gdLst/>
              <a:ahLst/>
              <a:cxnLst/>
              <a:rect l="l" t="t" r="r" b="b"/>
              <a:pathLst>
                <a:path w="6016" h="6603" extrusionOk="0">
                  <a:moveTo>
                    <a:pt x="3956" y="1"/>
                  </a:moveTo>
                  <a:cubicBezTo>
                    <a:pt x="3512" y="1"/>
                    <a:pt x="3016" y="226"/>
                    <a:pt x="2607" y="936"/>
                  </a:cubicBezTo>
                  <a:cubicBezTo>
                    <a:pt x="2407" y="1261"/>
                    <a:pt x="2206" y="1838"/>
                    <a:pt x="1530" y="1988"/>
                  </a:cubicBezTo>
                  <a:cubicBezTo>
                    <a:pt x="1053" y="2089"/>
                    <a:pt x="1" y="2815"/>
                    <a:pt x="828" y="4094"/>
                  </a:cubicBezTo>
                  <a:cubicBezTo>
                    <a:pt x="1655" y="5397"/>
                    <a:pt x="101" y="5547"/>
                    <a:pt x="1003" y="6048"/>
                  </a:cubicBezTo>
                  <a:cubicBezTo>
                    <a:pt x="1712" y="6439"/>
                    <a:pt x="2285" y="6602"/>
                    <a:pt x="2758" y="6602"/>
                  </a:cubicBezTo>
                  <a:cubicBezTo>
                    <a:pt x="3924" y="6602"/>
                    <a:pt x="4482" y="5611"/>
                    <a:pt x="4963" y="4595"/>
                  </a:cubicBezTo>
                  <a:cubicBezTo>
                    <a:pt x="6016" y="2364"/>
                    <a:pt x="5715" y="1236"/>
                    <a:pt x="5038" y="459"/>
                  </a:cubicBezTo>
                  <a:cubicBezTo>
                    <a:pt x="4856" y="264"/>
                    <a:pt x="4437" y="1"/>
                    <a:pt x="3956" y="1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52;p66">
              <a:extLst>
                <a:ext uri="{FF2B5EF4-FFF2-40B4-BE49-F238E27FC236}">
                  <a16:creationId xmlns:a16="http://schemas.microsoft.com/office/drawing/2014/main" id="{769FEB7A-A3F9-B895-2F0B-FAED502A9899}"/>
                </a:ext>
              </a:extLst>
            </p:cNvPr>
            <p:cNvSpPr/>
            <p:nvPr/>
          </p:nvSpPr>
          <p:spPr>
            <a:xfrm>
              <a:off x="7346530" y="3940055"/>
              <a:ext cx="279039" cy="347723"/>
            </a:xfrm>
            <a:custGeom>
              <a:avLst/>
              <a:gdLst/>
              <a:ahLst/>
              <a:cxnLst/>
              <a:rect l="l" t="t" r="r" b="b"/>
              <a:pathLst>
                <a:path w="4863" h="6060" extrusionOk="0">
                  <a:moveTo>
                    <a:pt x="2959" y="1"/>
                  </a:moveTo>
                  <a:cubicBezTo>
                    <a:pt x="2742" y="1"/>
                    <a:pt x="2516" y="37"/>
                    <a:pt x="2306" y="65"/>
                  </a:cubicBezTo>
                  <a:cubicBezTo>
                    <a:pt x="1379" y="140"/>
                    <a:pt x="1" y="792"/>
                    <a:pt x="627" y="2345"/>
                  </a:cubicBezTo>
                  <a:cubicBezTo>
                    <a:pt x="1204" y="3724"/>
                    <a:pt x="803" y="4275"/>
                    <a:pt x="627" y="5428"/>
                  </a:cubicBezTo>
                  <a:lnTo>
                    <a:pt x="627" y="5503"/>
                  </a:lnTo>
                  <a:cubicBezTo>
                    <a:pt x="518" y="5899"/>
                    <a:pt x="893" y="6059"/>
                    <a:pt x="1452" y="6059"/>
                  </a:cubicBezTo>
                  <a:cubicBezTo>
                    <a:pt x="2698" y="6059"/>
                    <a:pt x="4862" y="5262"/>
                    <a:pt x="4637" y="4501"/>
                  </a:cubicBezTo>
                  <a:cubicBezTo>
                    <a:pt x="4336" y="3423"/>
                    <a:pt x="4086" y="2446"/>
                    <a:pt x="4061" y="1468"/>
                  </a:cubicBezTo>
                  <a:cubicBezTo>
                    <a:pt x="4025" y="240"/>
                    <a:pt x="3520" y="1"/>
                    <a:pt x="2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853;p66">
              <a:extLst>
                <a:ext uri="{FF2B5EF4-FFF2-40B4-BE49-F238E27FC236}">
                  <a16:creationId xmlns:a16="http://schemas.microsoft.com/office/drawing/2014/main" id="{B5373D67-DEDF-5653-49CF-F651A994C97E}"/>
                </a:ext>
              </a:extLst>
            </p:cNvPr>
            <p:cNvSpPr/>
            <p:nvPr/>
          </p:nvSpPr>
          <p:spPr>
            <a:xfrm>
              <a:off x="7373844" y="4004151"/>
              <a:ext cx="86357" cy="117973"/>
            </a:xfrm>
            <a:custGeom>
              <a:avLst/>
              <a:gdLst/>
              <a:ahLst/>
              <a:cxnLst/>
              <a:rect l="l" t="t" r="r" b="b"/>
              <a:pathLst>
                <a:path w="1505" h="2056" extrusionOk="0">
                  <a:moveTo>
                    <a:pt x="1204" y="0"/>
                  </a:moveTo>
                  <a:lnTo>
                    <a:pt x="1204" y="0"/>
                  </a:lnTo>
                  <a:cubicBezTo>
                    <a:pt x="853" y="226"/>
                    <a:pt x="301" y="426"/>
                    <a:pt x="1" y="677"/>
                  </a:cubicBezTo>
                  <a:cubicBezTo>
                    <a:pt x="26" y="852"/>
                    <a:pt x="76" y="1028"/>
                    <a:pt x="151" y="1228"/>
                  </a:cubicBezTo>
                  <a:cubicBezTo>
                    <a:pt x="301" y="1529"/>
                    <a:pt x="377" y="1805"/>
                    <a:pt x="402" y="2055"/>
                  </a:cubicBezTo>
                  <a:cubicBezTo>
                    <a:pt x="978" y="1454"/>
                    <a:pt x="1504" y="903"/>
                    <a:pt x="1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854;p66">
              <a:extLst>
                <a:ext uri="{FF2B5EF4-FFF2-40B4-BE49-F238E27FC236}">
                  <a16:creationId xmlns:a16="http://schemas.microsoft.com/office/drawing/2014/main" id="{469F78B1-5DEA-F15E-F2FA-B750C17B5CDA}"/>
                </a:ext>
              </a:extLst>
            </p:cNvPr>
            <p:cNvSpPr/>
            <p:nvPr/>
          </p:nvSpPr>
          <p:spPr>
            <a:xfrm>
              <a:off x="7573763" y="3918537"/>
              <a:ext cx="241857" cy="207888"/>
            </a:xfrm>
            <a:custGeom>
              <a:avLst/>
              <a:gdLst/>
              <a:ahLst/>
              <a:cxnLst/>
              <a:rect l="l" t="t" r="r" b="b"/>
              <a:pathLst>
                <a:path w="4215" h="3623" extrusionOk="0">
                  <a:moveTo>
                    <a:pt x="3953" y="1"/>
                  </a:moveTo>
                  <a:cubicBezTo>
                    <a:pt x="3936" y="1"/>
                    <a:pt x="3921" y="7"/>
                    <a:pt x="3910" y="14"/>
                  </a:cubicBezTo>
                  <a:cubicBezTo>
                    <a:pt x="3835" y="64"/>
                    <a:pt x="3459" y="264"/>
                    <a:pt x="3434" y="791"/>
                  </a:cubicBezTo>
                  <a:cubicBezTo>
                    <a:pt x="3386" y="1324"/>
                    <a:pt x="2421" y="2398"/>
                    <a:pt x="1996" y="2398"/>
                  </a:cubicBezTo>
                  <a:cubicBezTo>
                    <a:pt x="1982" y="2398"/>
                    <a:pt x="1968" y="2397"/>
                    <a:pt x="1955" y="2395"/>
                  </a:cubicBezTo>
                  <a:cubicBezTo>
                    <a:pt x="1304" y="2244"/>
                    <a:pt x="1128" y="1492"/>
                    <a:pt x="1128" y="1492"/>
                  </a:cubicBezTo>
                  <a:lnTo>
                    <a:pt x="0" y="2294"/>
                  </a:lnTo>
                  <a:cubicBezTo>
                    <a:pt x="0" y="2294"/>
                    <a:pt x="1009" y="3623"/>
                    <a:pt x="1832" y="3623"/>
                  </a:cubicBezTo>
                  <a:cubicBezTo>
                    <a:pt x="1840" y="3623"/>
                    <a:pt x="1847" y="3623"/>
                    <a:pt x="1855" y="3623"/>
                  </a:cubicBezTo>
                  <a:cubicBezTo>
                    <a:pt x="1861" y="3623"/>
                    <a:pt x="1867" y="3623"/>
                    <a:pt x="1873" y="3623"/>
                  </a:cubicBezTo>
                  <a:cubicBezTo>
                    <a:pt x="2092" y="3623"/>
                    <a:pt x="2728" y="3599"/>
                    <a:pt x="3459" y="1893"/>
                  </a:cubicBezTo>
                  <a:cubicBezTo>
                    <a:pt x="4215" y="231"/>
                    <a:pt x="4059" y="1"/>
                    <a:pt x="3953" y="1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855;p66">
              <a:extLst>
                <a:ext uri="{FF2B5EF4-FFF2-40B4-BE49-F238E27FC236}">
                  <a16:creationId xmlns:a16="http://schemas.microsoft.com/office/drawing/2014/main" id="{E6AB8D3C-A1AF-4AD7-8FB7-7678A8A312AB}"/>
                </a:ext>
              </a:extLst>
            </p:cNvPr>
            <p:cNvSpPr/>
            <p:nvPr/>
          </p:nvSpPr>
          <p:spPr>
            <a:xfrm>
              <a:off x="7573763" y="4004151"/>
              <a:ext cx="84922" cy="79127"/>
            </a:xfrm>
            <a:custGeom>
              <a:avLst/>
              <a:gdLst/>
              <a:ahLst/>
              <a:cxnLst/>
              <a:rect l="l" t="t" r="r" b="b"/>
              <a:pathLst>
                <a:path w="1480" h="1379" extrusionOk="0">
                  <a:moveTo>
                    <a:pt x="1128" y="0"/>
                  </a:moveTo>
                  <a:lnTo>
                    <a:pt x="0" y="802"/>
                  </a:lnTo>
                  <a:cubicBezTo>
                    <a:pt x="0" y="802"/>
                    <a:pt x="226" y="1078"/>
                    <a:pt x="527" y="1379"/>
                  </a:cubicBezTo>
                  <a:cubicBezTo>
                    <a:pt x="878" y="1203"/>
                    <a:pt x="1229" y="978"/>
                    <a:pt x="1479" y="627"/>
                  </a:cubicBezTo>
                  <a:cubicBezTo>
                    <a:pt x="1229" y="351"/>
                    <a:pt x="1128" y="0"/>
                    <a:pt x="11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856;p66">
              <a:extLst>
                <a:ext uri="{FF2B5EF4-FFF2-40B4-BE49-F238E27FC236}">
                  <a16:creationId xmlns:a16="http://schemas.microsoft.com/office/drawing/2014/main" id="{84AE7BDB-5ED9-DEC0-DF4A-56D8E763065C}"/>
                </a:ext>
              </a:extLst>
            </p:cNvPr>
            <p:cNvSpPr/>
            <p:nvPr/>
          </p:nvSpPr>
          <p:spPr>
            <a:xfrm>
              <a:off x="7506511" y="3945391"/>
              <a:ext cx="147811" cy="137884"/>
            </a:xfrm>
            <a:custGeom>
              <a:avLst/>
              <a:gdLst/>
              <a:ahLst/>
              <a:cxnLst/>
              <a:rect l="l" t="t" r="r" b="b"/>
              <a:pathLst>
                <a:path w="2576" h="2403" extrusionOk="0">
                  <a:moveTo>
                    <a:pt x="659" y="0"/>
                  </a:moveTo>
                  <a:cubicBezTo>
                    <a:pt x="512" y="0"/>
                    <a:pt x="372" y="37"/>
                    <a:pt x="245" y="122"/>
                  </a:cubicBezTo>
                  <a:cubicBezTo>
                    <a:pt x="209" y="146"/>
                    <a:pt x="177" y="154"/>
                    <a:pt x="148" y="154"/>
                  </a:cubicBezTo>
                  <a:cubicBezTo>
                    <a:pt x="87" y="154"/>
                    <a:pt x="43" y="116"/>
                    <a:pt x="26" y="116"/>
                  </a:cubicBezTo>
                  <a:cubicBezTo>
                    <a:pt x="1" y="116"/>
                    <a:pt x="32" y="197"/>
                    <a:pt x="145" y="598"/>
                  </a:cubicBezTo>
                  <a:cubicBezTo>
                    <a:pt x="320" y="1225"/>
                    <a:pt x="1523" y="2403"/>
                    <a:pt x="1523" y="2403"/>
                  </a:cubicBezTo>
                  <a:cubicBezTo>
                    <a:pt x="1523" y="2403"/>
                    <a:pt x="2350" y="2027"/>
                    <a:pt x="2576" y="1200"/>
                  </a:cubicBezTo>
                  <a:cubicBezTo>
                    <a:pt x="2576" y="1200"/>
                    <a:pt x="1504" y="0"/>
                    <a:pt x="6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857;p66">
              <a:extLst>
                <a:ext uri="{FF2B5EF4-FFF2-40B4-BE49-F238E27FC236}">
                  <a16:creationId xmlns:a16="http://schemas.microsoft.com/office/drawing/2014/main" id="{9ECAB4ED-C111-E25D-6B47-A76FF7932F1B}"/>
                </a:ext>
              </a:extLst>
            </p:cNvPr>
            <p:cNvSpPr/>
            <p:nvPr/>
          </p:nvSpPr>
          <p:spPr>
            <a:xfrm>
              <a:off x="7464909" y="3879001"/>
              <a:ext cx="71840" cy="97489"/>
            </a:xfrm>
            <a:custGeom>
              <a:avLst/>
              <a:gdLst/>
              <a:ahLst/>
              <a:cxnLst/>
              <a:rect l="l" t="t" r="r" b="b"/>
              <a:pathLst>
                <a:path w="1252" h="1699" extrusionOk="0">
                  <a:moveTo>
                    <a:pt x="218" y="1"/>
                  </a:moveTo>
                  <a:cubicBezTo>
                    <a:pt x="218" y="1"/>
                    <a:pt x="369" y="803"/>
                    <a:pt x="118" y="1179"/>
                  </a:cubicBezTo>
                  <a:cubicBezTo>
                    <a:pt x="1" y="1355"/>
                    <a:pt x="768" y="1698"/>
                    <a:pt x="1099" y="1698"/>
                  </a:cubicBezTo>
                  <a:cubicBezTo>
                    <a:pt x="1193" y="1698"/>
                    <a:pt x="1251" y="1671"/>
                    <a:pt x="1246" y="1605"/>
                  </a:cubicBezTo>
                  <a:cubicBezTo>
                    <a:pt x="1196" y="1204"/>
                    <a:pt x="995" y="953"/>
                    <a:pt x="1246" y="527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rgbClr val="6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858;p66">
              <a:extLst>
                <a:ext uri="{FF2B5EF4-FFF2-40B4-BE49-F238E27FC236}">
                  <a16:creationId xmlns:a16="http://schemas.microsoft.com/office/drawing/2014/main" id="{F0D76B04-7F21-14A6-D450-91077635B75C}"/>
                </a:ext>
              </a:extLst>
            </p:cNvPr>
            <p:cNvSpPr/>
            <p:nvPr/>
          </p:nvSpPr>
          <p:spPr>
            <a:xfrm>
              <a:off x="7454408" y="3797346"/>
              <a:ext cx="122277" cy="149360"/>
            </a:xfrm>
            <a:custGeom>
              <a:avLst/>
              <a:gdLst/>
              <a:ahLst/>
              <a:cxnLst/>
              <a:rect l="l" t="t" r="r" b="b"/>
              <a:pathLst>
                <a:path w="2131" h="2603" extrusionOk="0">
                  <a:moveTo>
                    <a:pt x="1084" y="0"/>
                  </a:moveTo>
                  <a:cubicBezTo>
                    <a:pt x="873" y="0"/>
                    <a:pt x="671" y="102"/>
                    <a:pt x="577" y="196"/>
                  </a:cubicBezTo>
                  <a:cubicBezTo>
                    <a:pt x="176" y="572"/>
                    <a:pt x="0" y="1123"/>
                    <a:pt x="100" y="1424"/>
                  </a:cubicBezTo>
                  <a:cubicBezTo>
                    <a:pt x="296" y="2109"/>
                    <a:pt x="874" y="2603"/>
                    <a:pt x="1251" y="2603"/>
                  </a:cubicBezTo>
                  <a:cubicBezTo>
                    <a:pt x="1260" y="2603"/>
                    <a:pt x="1269" y="2602"/>
                    <a:pt x="1278" y="2602"/>
                  </a:cubicBezTo>
                  <a:cubicBezTo>
                    <a:pt x="2131" y="2502"/>
                    <a:pt x="1805" y="722"/>
                    <a:pt x="1579" y="296"/>
                  </a:cubicBezTo>
                  <a:cubicBezTo>
                    <a:pt x="1452" y="76"/>
                    <a:pt x="1265" y="0"/>
                    <a:pt x="1084" y="0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859;p66">
              <a:extLst>
                <a:ext uri="{FF2B5EF4-FFF2-40B4-BE49-F238E27FC236}">
                  <a16:creationId xmlns:a16="http://schemas.microsoft.com/office/drawing/2014/main" id="{6460EF5D-E7B9-0978-EA74-BC5371C2D6DF}"/>
                </a:ext>
              </a:extLst>
            </p:cNvPr>
            <p:cNvSpPr/>
            <p:nvPr/>
          </p:nvSpPr>
          <p:spPr>
            <a:xfrm>
              <a:off x="7434267" y="3788681"/>
              <a:ext cx="131974" cy="114358"/>
            </a:xfrm>
            <a:custGeom>
              <a:avLst/>
              <a:gdLst/>
              <a:ahLst/>
              <a:cxnLst/>
              <a:rect l="l" t="t" r="r" b="b"/>
              <a:pathLst>
                <a:path w="2300" h="1993" extrusionOk="0">
                  <a:moveTo>
                    <a:pt x="1160" y="1"/>
                  </a:moveTo>
                  <a:cubicBezTo>
                    <a:pt x="905" y="1"/>
                    <a:pt x="661" y="88"/>
                    <a:pt x="502" y="272"/>
                  </a:cubicBezTo>
                  <a:cubicBezTo>
                    <a:pt x="0" y="823"/>
                    <a:pt x="0" y="823"/>
                    <a:pt x="126" y="1199"/>
                  </a:cubicBezTo>
                  <a:cubicBezTo>
                    <a:pt x="146" y="1260"/>
                    <a:pt x="396" y="1992"/>
                    <a:pt x="583" y="1992"/>
                  </a:cubicBezTo>
                  <a:cubicBezTo>
                    <a:pt x="628" y="1992"/>
                    <a:pt x="669" y="1951"/>
                    <a:pt x="702" y="1851"/>
                  </a:cubicBezTo>
                  <a:cubicBezTo>
                    <a:pt x="978" y="1099"/>
                    <a:pt x="1404" y="1324"/>
                    <a:pt x="1629" y="923"/>
                  </a:cubicBezTo>
                  <a:cubicBezTo>
                    <a:pt x="1676" y="841"/>
                    <a:pt x="1728" y="809"/>
                    <a:pt x="1781" y="809"/>
                  </a:cubicBezTo>
                  <a:cubicBezTo>
                    <a:pt x="1953" y="809"/>
                    <a:pt x="2139" y="1139"/>
                    <a:pt x="2206" y="1139"/>
                  </a:cubicBezTo>
                  <a:cubicBezTo>
                    <a:pt x="2219" y="1139"/>
                    <a:pt x="2228" y="1127"/>
                    <a:pt x="2231" y="1099"/>
                  </a:cubicBezTo>
                  <a:cubicBezTo>
                    <a:pt x="2299" y="399"/>
                    <a:pt x="1704" y="1"/>
                    <a:pt x="1160" y="1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860;p66">
              <a:extLst>
                <a:ext uri="{FF2B5EF4-FFF2-40B4-BE49-F238E27FC236}">
                  <a16:creationId xmlns:a16="http://schemas.microsoft.com/office/drawing/2014/main" id="{7A4C050F-044E-A0E4-FC63-A050769669AE}"/>
                </a:ext>
              </a:extLst>
            </p:cNvPr>
            <p:cNvSpPr/>
            <p:nvPr/>
          </p:nvSpPr>
          <p:spPr>
            <a:xfrm>
              <a:off x="7333734" y="4178018"/>
              <a:ext cx="416980" cy="191477"/>
            </a:xfrm>
            <a:custGeom>
              <a:avLst/>
              <a:gdLst/>
              <a:ahLst/>
              <a:cxnLst/>
              <a:rect l="l" t="t" r="r" b="b"/>
              <a:pathLst>
                <a:path w="7267" h="3337" extrusionOk="0">
                  <a:moveTo>
                    <a:pt x="860" y="1"/>
                  </a:moveTo>
                  <a:cubicBezTo>
                    <a:pt x="0" y="1"/>
                    <a:pt x="751" y="1464"/>
                    <a:pt x="2329" y="2484"/>
                  </a:cubicBezTo>
                  <a:cubicBezTo>
                    <a:pt x="3492" y="3220"/>
                    <a:pt x="4679" y="3336"/>
                    <a:pt x="5315" y="3336"/>
                  </a:cubicBezTo>
                  <a:cubicBezTo>
                    <a:pt x="5611" y="3336"/>
                    <a:pt x="5787" y="3311"/>
                    <a:pt x="5787" y="3311"/>
                  </a:cubicBezTo>
                  <a:cubicBezTo>
                    <a:pt x="7216" y="3136"/>
                    <a:pt x="7266" y="2409"/>
                    <a:pt x="7141" y="2334"/>
                  </a:cubicBezTo>
                  <a:cubicBezTo>
                    <a:pt x="7119" y="2320"/>
                    <a:pt x="7077" y="2315"/>
                    <a:pt x="7023" y="2315"/>
                  </a:cubicBezTo>
                  <a:cubicBezTo>
                    <a:pt x="6769" y="2315"/>
                    <a:pt x="6237" y="2434"/>
                    <a:pt x="6113" y="2434"/>
                  </a:cubicBezTo>
                  <a:cubicBezTo>
                    <a:pt x="5985" y="2447"/>
                    <a:pt x="5868" y="2453"/>
                    <a:pt x="5759" y="2453"/>
                  </a:cubicBezTo>
                  <a:cubicBezTo>
                    <a:pt x="4608" y="2453"/>
                    <a:pt x="4370" y="1736"/>
                    <a:pt x="2103" y="454"/>
                  </a:cubicBezTo>
                  <a:cubicBezTo>
                    <a:pt x="1527" y="134"/>
                    <a:pt x="1120" y="1"/>
                    <a:pt x="860" y="1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861;p66">
              <a:extLst>
                <a:ext uri="{FF2B5EF4-FFF2-40B4-BE49-F238E27FC236}">
                  <a16:creationId xmlns:a16="http://schemas.microsoft.com/office/drawing/2014/main" id="{5C74247E-79FB-6D30-485A-22C6B5A746F0}"/>
                </a:ext>
              </a:extLst>
            </p:cNvPr>
            <p:cNvSpPr/>
            <p:nvPr/>
          </p:nvSpPr>
          <p:spPr>
            <a:xfrm>
              <a:off x="7261662" y="4165394"/>
              <a:ext cx="412792" cy="221372"/>
            </a:xfrm>
            <a:custGeom>
              <a:avLst/>
              <a:gdLst/>
              <a:ahLst/>
              <a:cxnLst/>
              <a:rect l="l" t="t" r="r" b="b"/>
              <a:pathLst>
                <a:path w="7194" h="3858" extrusionOk="0">
                  <a:moveTo>
                    <a:pt x="1599" y="0"/>
                  </a:moveTo>
                  <a:cubicBezTo>
                    <a:pt x="898" y="0"/>
                    <a:pt x="615" y="382"/>
                    <a:pt x="527" y="849"/>
                  </a:cubicBezTo>
                  <a:cubicBezTo>
                    <a:pt x="1" y="3556"/>
                    <a:pt x="6392" y="3857"/>
                    <a:pt x="6392" y="3857"/>
                  </a:cubicBezTo>
                  <a:cubicBezTo>
                    <a:pt x="7194" y="3381"/>
                    <a:pt x="6868" y="2353"/>
                    <a:pt x="6868" y="2353"/>
                  </a:cubicBezTo>
                  <a:lnTo>
                    <a:pt x="3835" y="699"/>
                  </a:lnTo>
                  <a:cubicBezTo>
                    <a:pt x="2820" y="197"/>
                    <a:pt x="2102" y="0"/>
                    <a:pt x="15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862;p66">
              <a:extLst>
                <a:ext uri="{FF2B5EF4-FFF2-40B4-BE49-F238E27FC236}">
                  <a16:creationId xmlns:a16="http://schemas.microsoft.com/office/drawing/2014/main" id="{579BFD58-B99A-5576-9BC7-0E80C99D10F7}"/>
                </a:ext>
              </a:extLst>
            </p:cNvPr>
            <p:cNvSpPr/>
            <p:nvPr/>
          </p:nvSpPr>
          <p:spPr>
            <a:xfrm>
              <a:off x="7299075" y="4169985"/>
              <a:ext cx="407513" cy="205593"/>
            </a:xfrm>
            <a:custGeom>
              <a:avLst/>
              <a:gdLst/>
              <a:ahLst/>
              <a:cxnLst/>
              <a:rect l="l" t="t" r="r" b="b"/>
              <a:pathLst>
                <a:path w="7102" h="3583" extrusionOk="0">
                  <a:moveTo>
                    <a:pt x="6296" y="0"/>
                  </a:moveTo>
                  <a:cubicBezTo>
                    <a:pt x="6036" y="0"/>
                    <a:pt x="5624" y="153"/>
                    <a:pt x="5038" y="519"/>
                  </a:cubicBezTo>
                  <a:cubicBezTo>
                    <a:pt x="2742" y="1978"/>
                    <a:pt x="2637" y="2730"/>
                    <a:pt x="1346" y="2730"/>
                  </a:cubicBezTo>
                  <a:cubicBezTo>
                    <a:pt x="1285" y="2730"/>
                    <a:pt x="1221" y="2728"/>
                    <a:pt x="1153" y="2724"/>
                  </a:cubicBezTo>
                  <a:cubicBezTo>
                    <a:pt x="1046" y="2724"/>
                    <a:pt x="619" y="2660"/>
                    <a:pt x="347" y="2660"/>
                  </a:cubicBezTo>
                  <a:cubicBezTo>
                    <a:pt x="238" y="2660"/>
                    <a:pt x="154" y="2671"/>
                    <a:pt x="126" y="2699"/>
                  </a:cubicBezTo>
                  <a:cubicBezTo>
                    <a:pt x="0" y="2775"/>
                    <a:pt x="76" y="3476"/>
                    <a:pt x="1529" y="3577"/>
                  </a:cubicBezTo>
                  <a:cubicBezTo>
                    <a:pt x="1529" y="3577"/>
                    <a:pt x="1602" y="3583"/>
                    <a:pt x="1731" y="3583"/>
                  </a:cubicBezTo>
                  <a:cubicBezTo>
                    <a:pt x="2239" y="3583"/>
                    <a:pt x="3620" y="3487"/>
                    <a:pt x="4938" y="2549"/>
                  </a:cubicBezTo>
                  <a:cubicBezTo>
                    <a:pt x="6436" y="1468"/>
                    <a:pt x="7101" y="0"/>
                    <a:pt x="6296" y="0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863;p66">
              <a:extLst>
                <a:ext uri="{FF2B5EF4-FFF2-40B4-BE49-F238E27FC236}">
                  <a16:creationId xmlns:a16="http://schemas.microsoft.com/office/drawing/2014/main" id="{C336CB22-988C-1A34-DE7A-AE916DE5A95D}"/>
                </a:ext>
              </a:extLst>
            </p:cNvPr>
            <p:cNvSpPr/>
            <p:nvPr/>
          </p:nvSpPr>
          <p:spPr>
            <a:xfrm>
              <a:off x="7378147" y="4155467"/>
              <a:ext cx="412792" cy="235602"/>
            </a:xfrm>
            <a:custGeom>
              <a:avLst/>
              <a:gdLst/>
              <a:ahLst/>
              <a:cxnLst/>
              <a:rect l="l" t="t" r="r" b="b"/>
              <a:pathLst>
                <a:path w="7194" h="4106" extrusionOk="0">
                  <a:moveTo>
                    <a:pt x="5475" y="1"/>
                  </a:moveTo>
                  <a:cubicBezTo>
                    <a:pt x="4967" y="1"/>
                    <a:pt x="4235" y="229"/>
                    <a:pt x="3184" y="822"/>
                  </a:cubicBezTo>
                  <a:lnTo>
                    <a:pt x="252" y="2652"/>
                  </a:lnTo>
                  <a:cubicBezTo>
                    <a:pt x="252" y="2652"/>
                    <a:pt x="1" y="3679"/>
                    <a:pt x="828" y="4105"/>
                  </a:cubicBezTo>
                  <a:cubicBezTo>
                    <a:pt x="828" y="4105"/>
                    <a:pt x="7194" y="3479"/>
                    <a:pt x="6517" y="797"/>
                  </a:cubicBezTo>
                  <a:cubicBezTo>
                    <a:pt x="6392" y="353"/>
                    <a:pt x="6106" y="1"/>
                    <a:pt x="54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2864;p66">
              <a:extLst>
                <a:ext uri="{FF2B5EF4-FFF2-40B4-BE49-F238E27FC236}">
                  <a16:creationId xmlns:a16="http://schemas.microsoft.com/office/drawing/2014/main" id="{C2905E6A-3D77-68E4-BBD7-A8C7B722DB0F}"/>
                </a:ext>
              </a:extLst>
            </p:cNvPr>
            <p:cNvSpPr/>
            <p:nvPr/>
          </p:nvSpPr>
          <p:spPr>
            <a:xfrm>
              <a:off x="7166579" y="3954974"/>
              <a:ext cx="253333" cy="196412"/>
            </a:xfrm>
            <a:custGeom>
              <a:avLst/>
              <a:gdLst/>
              <a:ahLst/>
              <a:cxnLst/>
              <a:rect l="l" t="t" r="r" b="b"/>
              <a:pathLst>
                <a:path w="4415" h="3423" extrusionOk="0">
                  <a:moveTo>
                    <a:pt x="278" y="1"/>
                  </a:moveTo>
                  <a:cubicBezTo>
                    <a:pt x="180" y="1"/>
                    <a:pt x="0" y="178"/>
                    <a:pt x="931" y="1835"/>
                  </a:cubicBezTo>
                  <a:cubicBezTo>
                    <a:pt x="1720" y="3264"/>
                    <a:pt x="2292" y="3422"/>
                    <a:pt x="2568" y="3422"/>
                  </a:cubicBezTo>
                  <a:cubicBezTo>
                    <a:pt x="2616" y="3422"/>
                    <a:pt x="2656" y="3417"/>
                    <a:pt x="2685" y="3414"/>
                  </a:cubicBezTo>
                  <a:cubicBezTo>
                    <a:pt x="3512" y="3364"/>
                    <a:pt x="4415" y="1935"/>
                    <a:pt x="4415" y="1935"/>
                  </a:cubicBezTo>
                  <a:lnTo>
                    <a:pt x="3212" y="1233"/>
                  </a:lnTo>
                  <a:cubicBezTo>
                    <a:pt x="3212" y="1233"/>
                    <a:pt x="3111" y="1985"/>
                    <a:pt x="2485" y="2186"/>
                  </a:cubicBezTo>
                  <a:cubicBezTo>
                    <a:pt x="2464" y="2193"/>
                    <a:pt x="2441" y="2196"/>
                    <a:pt x="2416" y="2196"/>
                  </a:cubicBezTo>
                  <a:cubicBezTo>
                    <a:pt x="1984" y="2196"/>
                    <a:pt x="950" y="1229"/>
                    <a:pt x="856" y="732"/>
                  </a:cubicBezTo>
                  <a:cubicBezTo>
                    <a:pt x="781" y="206"/>
                    <a:pt x="405" y="55"/>
                    <a:pt x="304" y="5"/>
                  </a:cubicBezTo>
                  <a:cubicBezTo>
                    <a:pt x="297" y="3"/>
                    <a:pt x="288" y="1"/>
                    <a:pt x="278" y="1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2865;p66">
              <a:extLst>
                <a:ext uri="{FF2B5EF4-FFF2-40B4-BE49-F238E27FC236}">
                  <a16:creationId xmlns:a16="http://schemas.microsoft.com/office/drawing/2014/main" id="{F1884DEA-B7A3-3EBF-7B80-33E9D9F7E3BC}"/>
                </a:ext>
              </a:extLst>
            </p:cNvPr>
            <p:cNvSpPr/>
            <p:nvPr/>
          </p:nvSpPr>
          <p:spPr>
            <a:xfrm>
              <a:off x="7330692" y="3969664"/>
              <a:ext cx="130941" cy="129449"/>
            </a:xfrm>
            <a:custGeom>
              <a:avLst/>
              <a:gdLst/>
              <a:ahLst/>
              <a:cxnLst/>
              <a:rect l="l" t="t" r="r" b="b"/>
              <a:pathLst>
                <a:path w="2282" h="2256" extrusionOk="0">
                  <a:moveTo>
                    <a:pt x="1522" y="0"/>
                  </a:moveTo>
                  <a:cubicBezTo>
                    <a:pt x="737" y="0"/>
                    <a:pt x="1" y="1303"/>
                    <a:pt x="1" y="1303"/>
                  </a:cubicBezTo>
                  <a:cubicBezTo>
                    <a:pt x="302" y="2105"/>
                    <a:pt x="1354" y="2255"/>
                    <a:pt x="1354" y="2255"/>
                  </a:cubicBezTo>
                  <a:cubicBezTo>
                    <a:pt x="1354" y="2255"/>
                    <a:pt x="1780" y="1854"/>
                    <a:pt x="2006" y="1228"/>
                  </a:cubicBezTo>
                  <a:cubicBezTo>
                    <a:pt x="2282" y="426"/>
                    <a:pt x="2106" y="225"/>
                    <a:pt x="1881" y="100"/>
                  </a:cubicBezTo>
                  <a:cubicBezTo>
                    <a:pt x="1761" y="31"/>
                    <a:pt x="1641" y="0"/>
                    <a:pt x="1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2866;p66">
              <a:extLst>
                <a:ext uri="{FF2B5EF4-FFF2-40B4-BE49-F238E27FC236}">
                  <a16:creationId xmlns:a16="http://schemas.microsoft.com/office/drawing/2014/main" id="{CC30F5E4-1404-546F-82BC-43688CC55B84}"/>
                </a:ext>
              </a:extLst>
            </p:cNvPr>
            <p:cNvSpPr/>
            <p:nvPr/>
          </p:nvSpPr>
          <p:spPr>
            <a:xfrm>
              <a:off x="7523439" y="4332031"/>
              <a:ext cx="139548" cy="56175"/>
            </a:xfrm>
            <a:custGeom>
              <a:avLst/>
              <a:gdLst/>
              <a:ahLst/>
              <a:cxnLst/>
              <a:rect l="l" t="t" r="r" b="b"/>
              <a:pathLst>
                <a:path w="2432" h="979" extrusionOk="0">
                  <a:moveTo>
                    <a:pt x="2356" y="1"/>
                  </a:moveTo>
                  <a:lnTo>
                    <a:pt x="0" y="753"/>
                  </a:lnTo>
                  <a:lnTo>
                    <a:pt x="1830" y="978"/>
                  </a:lnTo>
                  <a:cubicBezTo>
                    <a:pt x="1830" y="978"/>
                    <a:pt x="2431" y="652"/>
                    <a:pt x="2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083844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31E86E41-1F24-C514-1D9E-98DDA514BD43}"/>
              </a:ext>
            </a:extLst>
          </p:cNvPr>
          <p:cNvSpPr txBox="1"/>
          <p:nvPr/>
        </p:nvSpPr>
        <p:spPr>
          <a:xfrm>
            <a:off x="81401" y="2180186"/>
            <a:ext cx="42047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Consumers have the highest sales among other segments by more than 1M $</a:t>
            </a:r>
          </a:p>
        </p:txBody>
      </p:sp>
      <p:sp>
        <p:nvSpPr>
          <p:cNvPr id="32" name="Google Shape;1651;p37">
            <a:extLst>
              <a:ext uri="{FF2B5EF4-FFF2-40B4-BE49-F238E27FC236}">
                <a16:creationId xmlns:a16="http://schemas.microsoft.com/office/drawing/2014/main" id="{C2978E9E-F47F-B20D-01C8-D6C7161B93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629" y="447751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Roboto Bold"/>
                <a:cs typeface="Times New Roman" panose="02020603050405020304" pitchFamily="18" charset="0"/>
                <a:sym typeface="Roboto Bold"/>
              </a:rPr>
              <a:t>Top 10 Segments </a:t>
            </a:r>
            <a:endParaRPr sz="36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18A0D3-3CD7-2641-C882-784111D73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129" y="551183"/>
            <a:ext cx="4539727" cy="414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31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31E86E41-1F24-C514-1D9E-98DDA514BD43}"/>
              </a:ext>
            </a:extLst>
          </p:cNvPr>
          <p:cNvSpPr txBox="1"/>
          <p:nvPr/>
        </p:nvSpPr>
        <p:spPr>
          <a:xfrm>
            <a:off x="0" y="1448365"/>
            <a:ext cx="328539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has been a significant increase in sales across various categories over the years.</a:t>
            </a:r>
          </a:p>
        </p:txBody>
      </p:sp>
      <p:sp>
        <p:nvSpPr>
          <p:cNvPr id="32" name="Google Shape;1651;p37">
            <a:extLst>
              <a:ext uri="{FF2B5EF4-FFF2-40B4-BE49-F238E27FC236}">
                <a16:creationId xmlns:a16="http://schemas.microsoft.com/office/drawing/2014/main" id="{C2978E9E-F47F-B20D-01C8-D6C7161B93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629" y="161401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Roboto Bold"/>
                <a:cs typeface="Times New Roman" panose="02020603050405020304" pitchFamily="18" charset="0"/>
                <a:sym typeface="Roboto Bold"/>
              </a:rPr>
              <a:t>Sales by Categories </a:t>
            </a:r>
            <a:endParaRPr sz="36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8815BB-E6C9-1AFE-E088-9679A635B3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52"/>
          <a:stretch/>
        </p:blipFill>
        <p:spPr>
          <a:xfrm>
            <a:off x="3285390" y="919842"/>
            <a:ext cx="5727981" cy="389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45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43"/>
          <p:cNvSpPr txBox="1">
            <a:spLocks noGrp="1"/>
          </p:cNvSpPr>
          <p:nvPr>
            <p:ph type="title"/>
          </p:nvPr>
        </p:nvSpPr>
        <p:spPr>
          <a:xfrm>
            <a:off x="1495650" y="1007925"/>
            <a:ext cx="6152700" cy="9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ts val="12880"/>
              </a:lnSpc>
            </a:pPr>
            <a:r>
              <a:rPr lang="en-US" sz="48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Droid Arabic Naskh Bold"/>
                <a:cs typeface="Times New Roman" panose="02020603050405020304" pitchFamily="18" charset="0"/>
                <a:sym typeface="Droid Arabic Naskh Bold"/>
              </a:rPr>
              <a:t>Forecasting Questions</a:t>
            </a:r>
          </a:p>
        </p:txBody>
      </p:sp>
      <p:grpSp>
        <p:nvGrpSpPr>
          <p:cNvPr id="1966" name="Google Shape;1966;p43"/>
          <p:cNvGrpSpPr/>
          <p:nvPr/>
        </p:nvGrpSpPr>
        <p:grpSpPr>
          <a:xfrm>
            <a:off x="2528775" y="2725725"/>
            <a:ext cx="4086450" cy="1878275"/>
            <a:chOff x="2528775" y="2725725"/>
            <a:chExt cx="4086450" cy="1878275"/>
          </a:xfrm>
        </p:grpSpPr>
        <p:sp>
          <p:nvSpPr>
            <p:cNvPr id="1967" name="Google Shape;1967;p43"/>
            <p:cNvSpPr/>
            <p:nvPr/>
          </p:nvSpPr>
          <p:spPr>
            <a:xfrm>
              <a:off x="3044068" y="3010514"/>
              <a:ext cx="2425211" cy="1195697"/>
            </a:xfrm>
            <a:custGeom>
              <a:avLst/>
              <a:gdLst/>
              <a:ahLst/>
              <a:cxnLst/>
              <a:rect l="l" t="t" r="r" b="b"/>
              <a:pathLst>
                <a:path w="26893" h="13259" extrusionOk="0">
                  <a:moveTo>
                    <a:pt x="0" y="0"/>
                  </a:moveTo>
                  <a:lnTo>
                    <a:pt x="777" y="13258"/>
                  </a:lnTo>
                  <a:lnTo>
                    <a:pt x="26116" y="13258"/>
                  </a:lnTo>
                  <a:lnTo>
                    <a:pt x="268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3"/>
            <p:cNvSpPr/>
            <p:nvPr/>
          </p:nvSpPr>
          <p:spPr>
            <a:xfrm>
              <a:off x="3032795" y="2899773"/>
              <a:ext cx="1152771" cy="549286"/>
            </a:xfrm>
            <a:custGeom>
              <a:avLst/>
              <a:gdLst/>
              <a:ahLst/>
              <a:cxnLst/>
              <a:rect l="l" t="t" r="r" b="b"/>
              <a:pathLst>
                <a:path w="12783" h="6091" extrusionOk="0">
                  <a:moveTo>
                    <a:pt x="0" y="0"/>
                  </a:moveTo>
                  <a:lnTo>
                    <a:pt x="351" y="6090"/>
                  </a:lnTo>
                  <a:lnTo>
                    <a:pt x="8972" y="6015"/>
                  </a:lnTo>
                  <a:cubicBezTo>
                    <a:pt x="11078" y="6015"/>
                    <a:pt x="12782" y="4662"/>
                    <a:pt x="12782" y="3008"/>
                  </a:cubicBezTo>
                  <a:cubicBezTo>
                    <a:pt x="12782" y="1353"/>
                    <a:pt x="11078" y="0"/>
                    <a:pt x="8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3"/>
            <p:cNvSpPr/>
            <p:nvPr/>
          </p:nvSpPr>
          <p:spPr>
            <a:xfrm>
              <a:off x="3098266" y="3139292"/>
              <a:ext cx="2316814" cy="944816"/>
            </a:xfrm>
            <a:custGeom>
              <a:avLst/>
              <a:gdLst/>
              <a:ahLst/>
              <a:cxnLst/>
              <a:rect l="l" t="t" r="r" b="b"/>
              <a:pathLst>
                <a:path w="25691" h="10477" extrusionOk="0">
                  <a:moveTo>
                    <a:pt x="1" y="1"/>
                  </a:moveTo>
                  <a:lnTo>
                    <a:pt x="1" y="10477"/>
                  </a:lnTo>
                  <a:lnTo>
                    <a:pt x="25690" y="10477"/>
                  </a:lnTo>
                  <a:lnTo>
                    <a:pt x="256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3"/>
            <p:cNvSpPr/>
            <p:nvPr/>
          </p:nvSpPr>
          <p:spPr>
            <a:xfrm>
              <a:off x="3263297" y="3175454"/>
              <a:ext cx="2242145" cy="960688"/>
            </a:xfrm>
            <a:custGeom>
              <a:avLst/>
              <a:gdLst/>
              <a:ahLst/>
              <a:cxnLst/>
              <a:rect l="l" t="t" r="r" b="b"/>
              <a:pathLst>
                <a:path w="24863" h="10653" extrusionOk="0">
                  <a:moveTo>
                    <a:pt x="24863" y="1"/>
                  </a:moveTo>
                  <a:lnTo>
                    <a:pt x="0" y="176"/>
                  </a:lnTo>
                  <a:lnTo>
                    <a:pt x="0" y="10652"/>
                  </a:lnTo>
                  <a:lnTo>
                    <a:pt x="24186" y="10652"/>
                  </a:lnTo>
                  <a:lnTo>
                    <a:pt x="24863" y="1"/>
                  </a:lnTo>
                  <a:close/>
                </a:path>
              </a:pathLst>
            </a:custGeom>
            <a:solidFill>
              <a:srgbClr val="D0C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3"/>
            <p:cNvSpPr/>
            <p:nvPr/>
          </p:nvSpPr>
          <p:spPr>
            <a:xfrm>
              <a:off x="3145792" y="3082839"/>
              <a:ext cx="2271544" cy="944816"/>
            </a:xfrm>
            <a:custGeom>
              <a:avLst/>
              <a:gdLst/>
              <a:ahLst/>
              <a:cxnLst/>
              <a:rect l="l" t="t" r="r" b="b"/>
              <a:pathLst>
                <a:path w="25189" h="10477" extrusionOk="0">
                  <a:moveTo>
                    <a:pt x="0" y="0"/>
                  </a:moveTo>
                  <a:lnTo>
                    <a:pt x="0" y="10476"/>
                  </a:lnTo>
                  <a:lnTo>
                    <a:pt x="25188" y="10476"/>
                  </a:lnTo>
                  <a:lnTo>
                    <a:pt x="25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3"/>
            <p:cNvSpPr/>
            <p:nvPr/>
          </p:nvSpPr>
          <p:spPr>
            <a:xfrm>
              <a:off x="3059849" y="2795795"/>
              <a:ext cx="2443337" cy="1518902"/>
            </a:xfrm>
            <a:custGeom>
              <a:avLst/>
              <a:gdLst/>
              <a:ahLst/>
              <a:cxnLst/>
              <a:rect l="l" t="t" r="r" b="b"/>
              <a:pathLst>
                <a:path w="27094" h="16843" extrusionOk="0">
                  <a:moveTo>
                    <a:pt x="2808" y="0"/>
                  </a:moveTo>
                  <a:lnTo>
                    <a:pt x="1" y="10100"/>
                  </a:lnTo>
                  <a:lnTo>
                    <a:pt x="24287" y="16842"/>
                  </a:lnTo>
                  <a:lnTo>
                    <a:pt x="27094" y="6742"/>
                  </a:lnTo>
                  <a:lnTo>
                    <a:pt x="28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3"/>
            <p:cNvSpPr/>
            <p:nvPr/>
          </p:nvSpPr>
          <p:spPr>
            <a:xfrm>
              <a:off x="3233898" y="3191326"/>
              <a:ext cx="2167566" cy="944816"/>
            </a:xfrm>
            <a:custGeom>
              <a:avLst/>
              <a:gdLst/>
              <a:ahLst/>
              <a:cxnLst/>
              <a:rect l="l" t="t" r="r" b="b"/>
              <a:pathLst>
                <a:path w="24036" h="10477" extrusionOk="0">
                  <a:moveTo>
                    <a:pt x="1" y="0"/>
                  </a:moveTo>
                  <a:lnTo>
                    <a:pt x="1" y="10476"/>
                  </a:lnTo>
                  <a:lnTo>
                    <a:pt x="24036" y="10476"/>
                  </a:lnTo>
                  <a:lnTo>
                    <a:pt x="24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3"/>
            <p:cNvSpPr/>
            <p:nvPr/>
          </p:nvSpPr>
          <p:spPr>
            <a:xfrm>
              <a:off x="2964979" y="3114402"/>
              <a:ext cx="2540461" cy="1417269"/>
            </a:xfrm>
            <a:custGeom>
              <a:avLst/>
              <a:gdLst/>
              <a:ahLst/>
              <a:cxnLst/>
              <a:rect l="l" t="t" r="r" b="b"/>
              <a:pathLst>
                <a:path w="28171" h="15716" extrusionOk="0">
                  <a:moveTo>
                    <a:pt x="18822" y="1"/>
                  </a:moveTo>
                  <a:cubicBezTo>
                    <a:pt x="16867" y="1"/>
                    <a:pt x="15263" y="1054"/>
                    <a:pt x="14912" y="2432"/>
                  </a:cubicBezTo>
                  <a:lnTo>
                    <a:pt x="0" y="2432"/>
                  </a:lnTo>
                  <a:lnTo>
                    <a:pt x="802" y="15715"/>
                  </a:lnTo>
                  <a:lnTo>
                    <a:pt x="27243" y="15715"/>
                  </a:lnTo>
                  <a:lnTo>
                    <a:pt x="27820" y="6091"/>
                  </a:lnTo>
                  <a:lnTo>
                    <a:pt x="28045" y="2432"/>
                  </a:lnTo>
                  <a:lnTo>
                    <a:pt x="281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3"/>
            <p:cNvSpPr/>
            <p:nvPr/>
          </p:nvSpPr>
          <p:spPr>
            <a:xfrm>
              <a:off x="6583481" y="3433099"/>
              <a:ext cx="31743" cy="45361"/>
            </a:xfrm>
            <a:custGeom>
              <a:avLst/>
              <a:gdLst/>
              <a:ahLst/>
              <a:cxnLst/>
              <a:rect l="l" t="t" r="r" b="b"/>
              <a:pathLst>
                <a:path w="352" h="503" extrusionOk="0">
                  <a:moveTo>
                    <a:pt x="1" y="1"/>
                  </a:moveTo>
                  <a:lnTo>
                    <a:pt x="1" y="502"/>
                  </a:lnTo>
                  <a:lnTo>
                    <a:pt x="352" y="50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3"/>
            <p:cNvSpPr/>
            <p:nvPr/>
          </p:nvSpPr>
          <p:spPr>
            <a:xfrm>
              <a:off x="6583481" y="3500915"/>
              <a:ext cx="31743" cy="45270"/>
            </a:xfrm>
            <a:custGeom>
              <a:avLst/>
              <a:gdLst/>
              <a:ahLst/>
              <a:cxnLst/>
              <a:rect l="l" t="t" r="r" b="b"/>
              <a:pathLst>
                <a:path w="352" h="502" extrusionOk="0">
                  <a:moveTo>
                    <a:pt x="1" y="1"/>
                  </a:moveTo>
                  <a:lnTo>
                    <a:pt x="1" y="502"/>
                  </a:lnTo>
                  <a:lnTo>
                    <a:pt x="352" y="50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3"/>
            <p:cNvSpPr/>
            <p:nvPr/>
          </p:nvSpPr>
          <p:spPr>
            <a:xfrm>
              <a:off x="6583481" y="3568730"/>
              <a:ext cx="31743" cy="45270"/>
            </a:xfrm>
            <a:custGeom>
              <a:avLst/>
              <a:gdLst/>
              <a:ahLst/>
              <a:cxnLst/>
              <a:rect l="l" t="t" r="r" b="b"/>
              <a:pathLst>
                <a:path w="352" h="502" extrusionOk="0">
                  <a:moveTo>
                    <a:pt x="1" y="1"/>
                  </a:moveTo>
                  <a:lnTo>
                    <a:pt x="1" y="502"/>
                  </a:lnTo>
                  <a:lnTo>
                    <a:pt x="352" y="50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3"/>
            <p:cNvSpPr/>
            <p:nvPr/>
          </p:nvSpPr>
          <p:spPr>
            <a:xfrm>
              <a:off x="6583481" y="3634291"/>
              <a:ext cx="31743" cy="45270"/>
            </a:xfrm>
            <a:custGeom>
              <a:avLst/>
              <a:gdLst/>
              <a:ahLst/>
              <a:cxnLst/>
              <a:rect l="l" t="t" r="r" b="b"/>
              <a:pathLst>
                <a:path w="352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52" y="50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3"/>
            <p:cNvSpPr/>
            <p:nvPr/>
          </p:nvSpPr>
          <p:spPr>
            <a:xfrm>
              <a:off x="6583481" y="3702107"/>
              <a:ext cx="31743" cy="45270"/>
            </a:xfrm>
            <a:custGeom>
              <a:avLst/>
              <a:gdLst/>
              <a:ahLst/>
              <a:cxnLst/>
              <a:rect l="l" t="t" r="r" b="b"/>
              <a:pathLst>
                <a:path w="352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52" y="50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3"/>
            <p:cNvSpPr/>
            <p:nvPr/>
          </p:nvSpPr>
          <p:spPr>
            <a:xfrm>
              <a:off x="6583481" y="3769923"/>
              <a:ext cx="31743" cy="45270"/>
            </a:xfrm>
            <a:custGeom>
              <a:avLst/>
              <a:gdLst/>
              <a:ahLst/>
              <a:cxnLst/>
              <a:rect l="l" t="t" r="r" b="b"/>
              <a:pathLst>
                <a:path w="352" h="502" extrusionOk="0">
                  <a:moveTo>
                    <a:pt x="1" y="0"/>
                  </a:moveTo>
                  <a:lnTo>
                    <a:pt x="1" y="501"/>
                  </a:lnTo>
                  <a:lnTo>
                    <a:pt x="352" y="501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3"/>
            <p:cNvSpPr/>
            <p:nvPr/>
          </p:nvSpPr>
          <p:spPr>
            <a:xfrm>
              <a:off x="6583481" y="3837738"/>
              <a:ext cx="31743" cy="45270"/>
            </a:xfrm>
            <a:custGeom>
              <a:avLst/>
              <a:gdLst/>
              <a:ahLst/>
              <a:cxnLst/>
              <a:rect l="l" t="t" r="r" b="b"/>
              <a:pathLst>
                <a:path w="352" h="502" extrusionOk="0">
                  <a:moveTo>
                    <a:pt x="1" y="0"/>
                  </a:moveTo>
                  <a:lnTo>
                    <a:pt x="1" y="501"/>
                  </a:lnTo>
                  <a:lnTo>
                    <a:pt x="352" y="501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3"/>
            <p:cNvSpPr/>
            <p:nvPr/>
          </p:nvSpPr>
          <p:spPr>
            <a:xfrm>
              <a:off x="2528775" y="3548440"/>
              <a:ext cx="754897" cy="120210"/>
            </a:xfrm>
            <a:custGeom>
              <a:avLst/>
              <a:gdLst/>
              <a:ahLst/>
              <a:cxnLst/>
              <a:rect l="l" t="t" r="r" b="b"/>
              <a:pathLst>
                <a:path w="8371" h="1333" extrusionOk="0">
                  <a:moveTo>
                    <a:pt x="175" y="0"/>
                  </a:moveTo>
                  <a:lnTo>
                    <a:pt x="0" y="150"/>
                  </a:lnTo>
                  <a:lnTo>
                    <a:pt x="702" y="927"/>
                  </a:lnTo>
                  <a:cubicBezTo>
                    <a:pt x="851" y="1104"/>
                    <a:pt x="1074" y="1192"/>
                    <a:pt x="1299" y="1192"/>
                  </a:cubicBezTo>
                  <a:cubicBezTo>
                    <a:pt x="1489" y="1192"/>
                    <a:pt x="1680" y="1129"/>
                    <a:pt x="1830" y="1003"/>
                  </a:cubicBezTo>
                  <a:lnTo>
                    <a:pt x="2456" y="451"/>
                  </a:lnTo>
                  <a:cubicBezTo>
                    <a:pt x="2539" y="368"/>
                    <a:pt x="2657" y="319"/>
                    <a:pt x="2780" y="319"/>
                  </a:cubicBezTo>
                  <a:cubicBezTo>
                    <a:pt x="2806" y="319"/>
                    <a:pt x="2831" y="322"/>
                    <a:pt x="2857" y="326"/>
                  </a:cubicBezTo>
                  <a:cubicBezTo>
                    <a:pt x="3008" y="326"/>
                    <a:pt x="3158" y="401"/>
                    <a:pt x="3233" y="501"/>
                  </a:cubicBezTo>
                  <a:lnTo>
                    <a:pt x="3684" y="1028"/>
                  </a:lnTo>
                  <a:cubicBezTo>
                    <a:pt x="3835" y="1203"/>
                    <a:pt x="4035" y="1278"/>
                    <a:pt x="4261" y="1303"/>
                  </a:cubicBezTo>
                  <a:cubicBezTo>
                    <a:pt x="4461" y="1303"/>
                    <a:pt x="4687" y="1253"/>
                    <a:pt x="4837" y="1103"/>
                  </a:cubicBezTo>
                  <a:lnTo>
                    <a:pt x="5389" y="602"/>
                  </a:lnTo>
                  <a:cubicBezTo>
                    <a:pt x="5514" y="501"/>
                    <a:pt x="5664" y="451"/>
                    <a:pt x="5815" y="451"/>
                  </a:cubicBezTo>
                  <a:cubicBezTo>
                    <a:pt x="5965" y="476"/>
                    <a:pt x="6115" y="551"/>
                    <a:pt x="6216" y="677"/>
                  </a:cubicBezTo>
                  <a:lnTo>
                    <a:pt x="6491" y="1028"/>
                  </a:lnTo>
                  <a:cubicBezTo>
                    <a:pt x="6642" y="1203"/>
                    <a:pt x="6842" y="1328"/>
                    <a:pt x="7093" y="1328"/>
                  </a:cubicBezTo>
                  <a:cubicBezTo>
                    <a:pt x="7116" y="1331"/>
                    <a:pt x="7139" y="1332"/>
                    <a:pt x="7162" y="1332"/>
                  </a:cubicBezTo>
                  <a:cubicBezTo>
                    <a:pt x="7364" y="1332"/>
                    <a:pt x="7559" y="1235"/>
                    <a:pt x="7694" y="1078"/>
                  </a:cubicBezTo>
                  <a:lnTo>
                    <a:pt x="8371" y="376"/>
                  </a:lnTo>
                  <a:lnTo>
                    <a:pt x="8196" y="201"/>
                  </a:lnTo>
                  <a:lnTo>
                    <a:pt x="7519" y="902"/>
                  </a:lnTo>
                  <a:cubicBezTo>
                    <a:pt x="7419" y="1028"/>
                    <a:pt x="7268" y="1103"/>
                    <a:pt x="7093" y="1103"/>
                  </a:cubicBezTo>
                  <a:cubicBezTo>
                    <a:pt x="6917" y="1078"/>
                    <a:pt x="6767" y="1003"/>
                    <a:pt x="6667" y="877"/>
                  </a:cubicBezTo>
                  <a:lnTo>
                    <a:pt x="6391" y="526"/>
                  </a:lnTo>
                  <a:cubicBezTo>
                    <a:pt x="6266" y="351"/>
                    <a:pt x="6065" y="251"/>
                    <a:pt x="5840" y="226"/>
                  </a:cubicBezTo>
                  <a:cubicBezTo>
                    <a:pt x="5811" y="222"/>
                    <a:pt x="5782" y="221"/>
                    <a:pt x="5754" y="221"/>
                  </a:cubicBezTo>
                  <a:cubicBezTo>
                    <a:pt x="5558" y="221"/>
                    <a:pt x="5366" y="295"/>
                    <a:pt x="5213" y="426"/>
                  </a:cubicBezTo>
                  <a:lnTo>
                    <a:pt x="4687" y="927"/>
                  </a:lnTo>
                  <a:cubicBezTo>
                    <a:pt x="4583" y="1010"/>
                    <a:pt x="4462" y="1059"/>
                    <a:pt x="4338" y="1059"/>
                  </a:cubicBezTo>
                  <a:cubicBezTo>
                    <a:pt x="4312" y="1059"/>
                    <a:pt x="4286" y="1057"/>
                    <a:pt x="4261" y="1053"/>
                  </a:cubicBezTo>
                  <a:cubicBezTo>
                    <a:pt x="4110" y="1053"/>
                    <a:pt x="3985" y="977"/>
                    <a:pt x="3885" y="877"/>
                  </a:cubicBezTo>
                  <a:lnTo>
                    <a:pt x="3434" y="351"/>
                  </a:lnTo>
                  <a:cubicBezTo>
                    <a:pt x="3283" y="175"/>
                    <a:pt x="3083" y="100"/>
                    <a:pt x="2882" y="75"/>
                  </a:cubicBezTo>
                  <a:cubicBezTo>
                    <a:pt x="2854" y="72"/>
                    <a:pt x="2825" y="70"/>
                    <a:pt x="2797" y="70"/>
                  </a:cubicBezTo>
                  <a:cubicBezTo>
                    <a:pt x="2606" y="70"/>
                    <a:pt x="2434" y="144"/>
                    <a:pt x="2281" y="276"/>
                  </a:cubicBezTo>
                  <a:lnTo>
                    <a:pt x="1654" y="827"/>
                  </a:lnTo>
                  <a:cubicBezTo>
                    <a:pt x="1551" y="919"/>
                    <a:pt x="1422" y="963"/>
                    <a:pt x="1294" y="963"/>
                  </a:cubicBezTo>
                  <a:cubicBezTo>
                    <a:pt x="1140" y="963"/>
                    <a:pt x="986" y="900"/>
                    <a:pt x="877" y="777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3"/>
            <p:cNvSpPr/>
            <p:nvPr/>
          </p:nvSpPr>
          <p:spPr>
            <a:xfrm>
              <a:off x="4235175" y="3453480"/>
              <a:ext cx="594467" cy="1078192"/>
            </a:xfrm>
            <a:custGeom>
              <a:avLst/>
              <a:gdLst/>
              <a:ahLst/>
              <a:cxnLst/>
              <a:rect l="l" t="t" r="r" b="b"/>
              <a:pathLst>
                <a:path w="6592" h="11956" extrusionOk="0">
                  <a:moveTo>
                    <a:pt x="3284" y="0"/>
                  </a:moveTo>
                  <a:lnTo>
                    <a:pt x="0" y="11955"/>
                  </a:lnTo>
                  <a:lnTo>
                    <a:pt x="6592" y="11955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3"/>
            <p:cNvSpPr/>
            <p:nvPr/>
          </p:nvSpPr>
          <p:spPr>
            <a:xfrm>
              <a:off x="3640704" y="4262577"/>
              <a:ext cx="594557" cy="269097"/>
            </a:xfrm>
            <a:custGeom>
              <a:avLst/>
              <a:gdLst/>
              <a:ahLst/>
              <a:cxnLst/>
              <a:rect l="l" t="t" r="r" b="b"/>
              <a:pathLst>
                <a:path w="6593" h="2984" extrusionOk="0">
                  <a:moveTo>
                    <a:pt x="3284" y="1"/>
                  </a:moveTo>
                  <a:lnTo>
                    <a:pt x="1" y="2983"/>
                  </a:lnTo>
                  <a:lnTo>
                    <a:pt x="6592" y="2983"/>
                  </a:lnTo>
                  <a:lnTo>
                    <a:pt x="32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3"/>
            <p:cNvSpPr/>
            <p:nvPr/>
          </p:nvSpPr>
          <p:spPr>
            <a:xfrm>
              <a:off x="4820538" y="3830884"/>
              <a:ext cx="594557" cy="700789"/>
            </a:xfrm>
            <a:custGeom>
              <a:avLst/>
              <a:gdLst/>
              <a:ahLst/>
              <a:cxnLst/>
              <a:rect l="l" t="t" r="r" b="b"/>
              <a:pathLst>
                <a:path w="6593" h="7771" extrusionOk="0">
                  <a:moveTo>
                    <a:pt x="3309" y="1"/>
                  </a:moveTo>
                  <a:lnTo>
                    <a:pt x="1" y="7770"/>
                  </a:lnTo>
                  <a:lnTo>
                    <a:pt x="6592" y="7770"/>
                  </a:lnTo>
                  <a:lnTo>
                    <a:pt x="33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3"/>
            <p:cNvSpPr/>
            <p:nvPr/>
          </p:nvSpPr>
          <p:spPr>
            <a:xfrm>
              <a:off x="6004882" y="3991405"/>
              <a:ext cx="594557" cy="540268"/>
            </a:xfrm>
            <a:custGeom>
              <a:avLst/>
              <a:gdLst/>
              <a:ahLst/>
              <a:cxnLst/>
              <a:rect l="l" t="t" r="r" b="b"/>
              <a:pathLst>
                <a:path w="6593" h="5991" extrusionOk="0">
                  <a:moveTo>
                    <a:pt x="3309" y="0"/>
                  </a:moveTo>
                  <a:lnTo>
                    <a:pt x="1" y="5990"/>
                  </a:lnTo>
                  <a:lnTo>
                    <a:pt x="6592" y="5990"/>
                  </a:lnTo>
                  <a:lnTo>
                    <a:pt x="33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3"/>
            <p:cNvSpPr/>
            <p:nvPr/>
          </p:nvSpPr>
          <p:spPr>
            <a:xfrm>
              <a:off x="5410501" y="3659181"/>
              <a:ext cx="594467" cy="872492"/>
            </a:xfrm>
            <a:custGeom>
              <a:avLst/>
              <a:gdLst/>
              <a:ahLst/>
              <a:cxnLst/>
              <a:rect l="l" t="t" r="r" b="b"/>
              <a:pathLst>
                <a:path w="6592" h="9675" extrusionOk="0">
                  <a:moveTo>
                    <a:pt x="3308" y="0"/>
                  </a:moveTo>
                  <a:lnTo>
                    <a:pt x="0" y="9674"/>
                  </a:lnTo>
                  <a:lnTo>
                    <a:pt x="6592" y="9674"/>
                  </a:lnTo>
                  <a:lnTo>
                    <a:pt x="33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3"/>
            <p:cNvSpPr/>
            <p:nvPr/>
          </p:nvSpPr>
          <p:spPr>
            <a:xfrm>
              <a:off x="3618158" y="3207107"/>
              <a:ext cx="2445591" cy="845438"/>
            </a:xfrm>
            <a:custGeom>
              <a:avLst/>
              <a:gdLst/>
              <a:ahLst/>
              <a:cxnLst/>
              <a:rect l="l" t="t" r="r" b="b"/>
              <a:pathLst>
                <a:path w="27119" h="9375" extrusionOk="0">
                  <a:moveTo>
                    <a:pt x="9950" y="1"/>
                  </a:moveTo>
                  <a:lnTo>
                    <a:pt x="6191" y="8798"/>
                  </a:lnTo>
                  <a:lnTo>
                    <a:pt x="2782" y="6943"/>
                  </a:lnTo>
                  <a:lnTo>
                    <a:pt x="0" y="8898"/>
                  </a:lnTo>
                  <a:lnTo>
                    <a:pt x="226" y="9249"/>
                  </a:lnTo>
                  <a:lnTo>
                    <a:pt x="2807" y="7419"/>
                  </a:lnTo>
                  <a:lnTo>
                    <a:pt x="6391" y="9374"/>
                  </a:lnTo>
                  <a:lnTo>
                    <a:pt x="9975" y="978"/>
                  </a:lnTo>
                  <a:lnTo>
                    <a:pt x="12983" y="6868"/>
                  </a:lnTo>
                  <a:lnTo>
                    <a:pt x="16943" y="2056"/>
                  </a:lnTo>
                  <a:lnTo>
                    <a:pt x="20702" y="6341"/>
                  </a:lnTo>
                  <a:lnTo>
                    <a:pt x="23158" y="3459"/>
                  </a:lnTo>
                  <a:lnTo>
                    <a:pt x="26792" y="8597"/>
                  </a:lnTo>
                  <a:lnTo>
                    <a:pt x="27118" y="8372"/>
                  </a:lnTo>
                  <a:lnTo>
                    <a:pt x="23183" y="2783"/>
                  </a:lnTo>
                  <a:lnTo>
                    <a:pt x="20702" y="5715"/>
                  </a:lnTo>
                  <a:lnTo>
                    <a:pt x="16918" y="1429"/>
                  </a:lnTo>
                  <a:lnTo>
                    <a:pt x="13058" y="6116"/>
                  </a:lnTo>
                  <a:lnTo>
                    <a:pt x="99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3"/>
            <p:cNvSpPr/>
            <p:nvPr/>
          </p:nvSpPr>
          <p:spPr>
            <a:xfrm>
              <a:off x="5998118" y="3898700"/>
              <a:ext cx="101813" cy="101813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552" y="1"/>
                  </a:moveTo>
                  <a:cubicBezTo>
                    <a:pt x="251" y="1"/>
                    <a:pt x="0" y="251"/>
                    <a:pt x="0" y="577"/>
                  </a:cubicBezTo>
                  <a:cubicBezTo>
                    <a:pt x="0" y="878"/>
                    <a:pt x="251" y="1129"/>
                    <a:pt x="552" y="1129"/>
                  </a:cubicBezTo>
                  <a:cubicBezTo>
                    <a:pt x="878" y="1129"/>
                    <a:pt x="1128" y="878"/>
                    <a:pt x="1128" y="577"/>
                  </a:cubicBezTo>
                  <a:cubicBezTo>
                    <a:pt x="1128" y="251"/>
                    <a:pt x="878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3"/>
            <p:cNvSpPr/>
            <p:nvPr/>
          </p:nvSpPr>
          <p:spPr>
            <a:xfrm>
              <a:off x="5433046" y="3699852"/>
              <a:ext cx="101813" cy="101813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577" y="0"/>
                  </a:moveTo>
                  <a:cubicBezTo>
                    <a:pt x="251" y="0"/>
                    <a:pt x="1" y="251"/>
                    <a:pt x="1" y="552"/>
                  </a:cubicBezTo>
                  <a:cubicBezTo>
                    <a:pt x="1" y="877"/>
                    <a:pt x="251" y="1128"/>
                    <a:pt x="577" y="1128"/>
                  </a:cubicBezTo>
                  <a:cubicBezTo>
                    <a:pt x="878" y="1128"/>
                    <a:pt x="1129" y="877"/>
                    <a:pt x="1129" y="552"/>
                  </a:cubicBezTo>
                  <a:cubicBezTo>
                    <a:pt x="1129" y="251"/>
                    <a:pt x="878" y="0"/>
                    <a:pt x="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3"/>
            <p:cNvSpPr/>
            <p:nvPr/>
          </p:nvSpPr>
          <p:spPr>
            <a:xfrm>
              <a:off x="5656784" y="3448971"/>
              <a:ext cx="101813" cy="101813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577" y="0"/>
                  </a:moveTo>
                  <a:cubicBezTo>
                    <a:pt x="252" y="0"/>
                    <a:pt x="1" y="251"/>
                    <a:pt x="1" y="577"/>
                  </a:cubicBezTo>
                  <a:cubicBezTo>
                    <a:pt x="1" y="877"/>
                    <a:pt x="252" y="1128"/>
                    <a:pt x="577" y="1128"/>
                  </a:cubicBezTo>
                  <a:cubicBezTo>
                    <a:pt x="878" y="1128"/>
                    <a:pt x="1129" y="877"/>
                    <a:pt x="1129" y="577"/>
                  </a:cubicBezTo>
                  <a:cubicBezTo>
                    <a:pt x="1129" y="251"/>
                    <a:pt x="878" y="0"/>
                    <a:pt x="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3"/>
            <p:cNvSpPr/>
            <p:nvPr/>
          </p:nvSpPr>
          <p:spPr>
            <a:xfrm>
              <a:off x="5094056" y="3313340"/>
              <a:ext cx="101813" cy="101813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552" y="1"/>
                  </a:moveTo>
                  <a:cubicBezTo>
                    <a:pt x="251" y="1"/>
                    <a:pt x="0" y="251"/>
                    <a:pt x="0" y="577"/>
                  </a:cubicBezTo>
                  <a:cubicBezTo>
                    <a:pt x="0" y="878"/>
                    <a:pt x="251" y="1128"/>
                    <a:pt x="552" y="1128"/>
                  </a:cubicBezTo>
                  <a:cubicBezTo>
                    <a:pt x="877" y="1128"/>
                    <a:pt x="1128" y="878"/>
                    <a:pt x="1128" y="577"/>
                  </a:cubicBezTo>
                  <a:cubicBezTo>
                    <a:pt x="1128" y="251"/>
                    <a:pt x="877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3"/>
            <p:cNvSpPr/>
            <p:nvPr/>
          </p:nvSpPr>
          <p:spPr>
            <a:xfrm>
              <a:off x="4754977" y="3726997"/>
              <a:ext cx="101813" cy="101723"/>
            </a:xfrm>
            <a:custGeom>
              <a:avLst/>
              <a:gdLst/>
              <a:ahLst/>
              <a:cxnLst/>
              <a:rect l="l" t="t" r="r" b="b"/>
              <a:pathLst>
                <a:path w="1129" h="1128" extrusionOk="0">
                  <a:moveTo>
                    <a:pt x="552" y="0"/>
                  </a:moveTo>
                  <a:cubicBezTo>
                    <a:pt x="251" y="0"/>
                    <a:pt x="1" y="276"/>
                    <a:pt x="1" y="576"/>
                  </a:cubicBezTo>
                  <a:cubicBezTo>
                    <a:pt x="1" y="877"/>
                    <a:pt x="251" y="1128"/>
                    <a:pt x="552" y="1128"/>
                  </a:cubicBezTo>
                  <a:cubicBezTo>
                    <a:pt x="878" y="1128"/>
                    <a:pt x="1129" y="877"/>
                    <a:pt x="1129" y="576"/>
                  </a:cubicBezTo>
                  <a:cubicBezTo>
                    <a:pt x="1129" y="276"/>
                    <a:pt x="878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3"/>
            <p:cNvSpPr/>
            <p:nvPr/>
          </p:nvSpPr>
          <p:spPr>
            <a:xfrm>
              <a:off x="4467931" y="3191326"/>
              <a:ext cx="99559" cy="101723"/>
            </a:xfrm>
            <a:custGeom>
              <a:avLst/>
              <a:gdLst/>
              <a:ahLst/>
              <a:cxnLst/>
              <a:rect l="l" t="t" r="r" b="b"/>
              <a:pathLst>
                <a:path w="1104" h="1128" extrusionOk="0">
                  <a:moveTo>
                    <a:pt x="552" y="0"/>
                  </a:moveTo>
                  <a:cubicBezTo>
                    <a:pt x="252" y="0"/>
                    <a:pt x="1" y="251"/>
                    <a:pt x="1" y="552"/>
                  </a:cubicBezTo>
                  <a:cubicBezTo>
                    <a:pt x="1" y="852"/>
                    <a:pt x="252" y="1128"/>
                    <a:pt x="552" y="1128"/>
                  </a:cubicBezTo>
                  <a:cubicBezTo>
                    <a:pt x="853" y="1128"/>
                    <a:pt x="1104" y="852"/>
                    <a:pt x="1104" y="552"/>
                  </a:cubicBezTo>
                  <a:cubicBezTo>
                    <a:pt x="1104" y="251"/>
                    <a:pt x="853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3"/>
            <p:cNvSpPr/>
            <p:nvPr/>
          </p:nvSpPr>
          <p:spPr>
            <a:xfrm>
              <a:off x="4135706" y="3975534"/>
              <a:ext cx="101813" cy="101813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552" y="1"/>
                  </a:moveTo>
                  <a:cubicBezTo>
                    <a:pt x="251" y="1"/>
                    <a:pt x="1" y="252"/>
                    <a:pt x="1" y="552"/>
                  </a:cubicBezTo>
                  <a:cubicBezTo>
                    <a:pt x="1" y="878"/>
                    <a:pt x="251" y="1129"/>
                    <a:pt x="552" y="1129"/>
                  </a:cubicBezTo>
                  <a:cubicBezTo>
                    <a:pt x="878" y="1129"/>
                    <a:pt x="1128" y="878"/>
                    <a:pt x="1128" y="552"/>
                  </a:cubicBezTo>
                  <a:cubicBezTo>
                    <a:pt x="1128" y="252"/>
                    <a:pt x="878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3"/>
            <p:cNvSpPr/>
            <p:nvPr/>
          </p:nvSpPr>
          <p:spPr>
            <a:xfrm>
              <a:off x="3837388" y="3801576"/>
              <a:ext cx="99559" cy="101723"/>
            </a:xfrm>
            <a:custGeom>
              <a:avLst/>
              <a:gdLst/>
              <a:ahLst/>
              <a:cxnLst/>
              <a:rect l="l" t="t" r="r" b="b"/>
              <a:pathLst>
                <a:path w="1104" h="1128" extrusionOk="0">
                  <a:moveTo>
                    <a:pt x="552" y="0"/>
                  </a:moveTo>
                  <a:cubicBezTo>
                    <a:pt x="251" y="0"/>
                    <a:pt x="0" y="251"/>
                    <a:pt x="0" y="551"/>
                  </a:cubicBezTo>
                  <a:cubicBezTo>
                    <a:pt x="0" y="877"/>
                    <a:pt x="251" y="1128"/>
                    <a:pt x="552" y="1128"/>
                  </a:cubicBezTo>
                  <a:cubicBezTo>
                    <a:pt x="852" y="1128"/>
                    <a:pt x="1103" y="877"/>
                    <a:pt x="1103" y="551"/>
                  </a:cubicBezTo>
                  <a:cubicBezTo>
                    <a:pt x="1103" y="251"/>
                    <a:pt x="852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3"/>
            <p:cNvSpPr/>
            <p:nvPr/>
          </p:nvSpPr>
          <p:spPr>
            <a:xfrm>
              <a:off x="3577487" y="3950734"/>
              <a:ext cx="101723" cy="101813"/>
            </a:xfrm>
            <a:custGeom>
              <a:avLst/>
              <a:gdLst/>
              <a:ahLst/>
              <a:cxnLst/>
              <a:rect l="l" t="t" r="r" b="b"/>
              <a:pathLst>
                <a:path w="1128" h="1129" extrusionOk="0">
                  <a:moveTo>
                    <a:pt x="577" y="0"/>
                  </a:moveTo>
                  <a:cubicBezTo>
                    <a:pt x="251" y="0"/>
                    <a:pt x="0" y="251"/>
                    <a:pt x="0" y="552"/>
                  </a:cubicBezTo>
                  <a:cubicBezTo>
                    <a:pt x="0" y="877"/>
                    <a:pt x="251" y="1128"/>
                    <a:pt x="577" y="1128"/>
                  </a:cubicBezTo>
                  <a:cubicBezTo>
                    <a:pt x="877" y="1128"/>
                    <a:pt x="1128" y="877"/>
                    <a:pt x="1128" y="552"/>
                  </a:cubicBezTo>
                  <a:cubicBezTo>
                    <a:pt x="1128" y="251"/>
                    <a:pt x="877" y="0"/>
                    <a:pt x="577" y="0"/>
                  </a:cubicBezTo>
                  <a:close/>
                </a:path>
              </a:pathLst>
            </a:custGeom>
            <a:solidFill>
              <a:srgbClr val="C5D7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3"/>
            <p:cNvSpPr/>
            <p:nvPr/>
          </p:nvSpPr>
          <p:spPr>
            <a:xfrm>
              <a:off x="5469208" y="2725725"/>
              <a:ext cx="156102" cy="153757"/>
            </a:xfrm>
            <a:custGeom>
              <a:avLst/>
              <a:gdLst/>
              <a:ahLst/>
              <a:cxnLst/>
              <a:rect l="l" t="t" r="r" b="b"/>
              <a:pathLst>
                <a:path w="1731" h="1705" extrusionOk="0">
                  <a:moveTo>
                    <a:pt x="301" y="0"/>
                  </a:moveTo>
                  <a:lnTo>
                    <a:pt x="1" y="301"/>
                  </a:lnTo>
                  <a:lnTo>
                    <a:pt x="1429" y="1704"/>
                  </a:lnTo>
                  <a:lnTo>
                    <a:pt x="1730" y="140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3"/>
            <p:cNvSpPr/>
            <p:nvPr/>
          </p:nvSpPr>
          <p:spPr>
            <a:xfrm>
              <a:off x="5471463" y="2725725"/>
              <a:ext cx="151502" cy="153757"/>
            </a:xfrm>
            <a:custGeom>
              <a:avLst/>
              <a:gdLst/>
              <a:ahLst/>
              <a:cxnLst/>
              <a:rect l="l" t="t" r="r" b="b"/>
              <a:pathLst>
                <a:path w="1680" h="1705" extrusionOk="0">
                  <a:moveTo>
                    <a:pt x="1379" y="0"/>
                  </a:moveTo>
                  <a:lnTo>
                    <a:pt x="1" y="1404"/>
                  </a:lnTo>
                  <a:lnTo>
                    <a:pt x="276" y="1704"/>
                  </a:lnTo>
                  <a:lnTo>
                    <a:pt x="1680" y="301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3"/>
            <p:cNvSpPr/>
            <p:nvPr/>
          </p:nvSpPr>
          <p:spPr>
            <a:xfrm>
              <a:off x="5738217" y="3143801"/>
              <a:ext cx="533415" cy="22725"/>
            </a:xfrm>
            <a:custGeom>
              <a:avLst/>
              <a:gdLst/>
              <a:ahLst/>
              <a:cxnLst/>
              <a:rect l="l" t="t" r="r" b="b"/>
              <a:pathLst>
                <a:path w="5915" h="252" extrusionOk="0">
                  <a:moveTo>
                    <a:pt x="0" y="1"/>
                  </a:moveTo>
                  <a:lnTo>
                    <a:pt x="0" y="251"/>
                  </a:lnTo>
                  <a:lnTo>
                    <a:pt x="5915" y="251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3"/>
            <p:cNvSpPr/>
            <p:nvPr/>
          </p:nvSpPr>
          <p:spPr>
            <a:xfrm>
              <a:off x="5747235" y="3216125"/>
              <a:ext cx="296151" cy="22725"/>
            </a:xfrm>
            <a:custGeom>
              <a:avLst/>
              <a:gdLst/>
              <a:ahLst/>
              <a:cxnLst/>
              <a:rect l="l" t="t" r="r" b="b"/>
              <a:pathLst>
                <a:path w="3284" h="252" extrusionOk="0">
                  <a:moveTo>
                    <a:pt x="0" y="1"/>
                  </a:moveTo>
                  <a:lnTo>
                    <a:pt x="0" y="251"/>
                  </a:lnTo>
                  <a:lnTo>
                    <a:pt x="3284" y="251"/>
                  </a:lnTo>
                  <a:lnTo>
                    <a:pt x="32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3"/>
            <p:cNvSpPr/>
            <p:nvPr/>
          </p:nvSpPr>
          <p:spPr>
            <a:xfrm>
              <a:off x="2736642" y="4004932"/>
              <a:ext cx="178647" cy="180901"/>
            </a:xfrm>
            <a:custGeom>
              <a:avLst/>
              <a:gdLst/>
              <a:ahLst/>
              <a:cxnLst/>
              <a:rect l="l" t="t" r="r" b="b"/>
              <a:pathLst>
                <a:path w="1981" h="2006" extrusionOk="0">
                  <a:moveTo>
                    <a:pt x="1003" y="427"/>
                  </a:moveTo>
                  <a:cubicBezTo>
                    <a:pt x="1329" y="427"/>
                    <a:pt x="1580" y="677"/>
                    <a:pt x="1580" y="1003"/>
                  </a:cubicBezTo>
                  <a:cubicBezTo>
                    <a:pt x="1580" y="1329"/>
                    <a:pt x="1329" y="1580"/>
                    <a:pt x="1003" y="1580"/>
                  </a:cubicBezTo>
                  <a:cubicBezTo>
                    <a:pt x="677" y="1580"/>
                    <a:pt x="427" y="1329"/>
                    <a:pt x="427" y="1003"/>
                  </a:cubicBezTo>
                  <a:cubicBezTo>
                    <a:pt x="427" y="677"/>
                    <a:pt x="677" y="427"/>
                    <a:pt x="1003" y="427"/>
                  </a:cubicBezTo>
                  <a:close/>
                  <a:moveTo>
                    <a:pt x="1003" y="1"/>
                  </a:moveTo>
                  <a:cubicBezTo>
                    <a:pt x="452" y="1"/>
                    <a:pt x="1" y="452"/>
                    <a:pt x="1" y="1003"/>
                  </a:cubicBezTo>
                  <a:cubicBezTo>
                    <a:pt x="1" y="1555"/>
                    <a:pt x="452" y="2006"/>
                    <a:pt x="1003" y="2006"/>
                  </a:cubicBezTo>
                  <a:cubicBezTo>
                    <a:pt x="1555" y="2006"/>
                    <a:pt x="1981" y="1555"/>
                    <a:pt x="1981" y="1003"/>
                  </a:cubicBezTo>
                  <a:cubicBezTo>
                    <a:pt x="1981" y="452"/>
                    <a:pt x="1555" y="1"/>
                    <a:pt x="10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3"/>
            <p:cNvSpPr/>
            <p:nvPr/>
          </p:nvSpPr>
          <p:spPr>
            <a:xfrm>
              <a:off x="3518779" y="4148770"/>
              <a:ext cx="157725" cy="448465"/>
            </a:xfrm>
            <a:custGeom>
              <a:avLst/>
              <a:gdLst/>
              <a:ahLst/>
              <a:cxnLst/>
              <a:rect l="l" t="t" r="r" b="b"/>
              <a:pathLst>
                <a:path w="1749" h="4973" extrusionOk="0">
                  <a:moveTo>
                    <a:pt x="914" y="1"/>
                  </a:moveTo>
                  <a:cubicBezTo>
                    <a:pt x="697" y="1"/>
                    <a:pt x="497" y="181"/>
                    <a:pt x="426" y="611"/>
                  </a:cubicBezTo>
                  <a:cubicBezTo>
                    <a:pt x="176" y="2009"/>
                    <a:pt x="1" y="4972"/>
                    <a:pt x="618" y="4972"/>
                  </a:cubicBezTo>
                  <a:cubicBezTo>
                    <a:pt x="621" y="4972"/>
                    <a:pt x="623" y="4972"/>
                    <a:pt x="626" y="4972"/>
                  </a:cubicBezTo>
                  <a:cubicBezTo>
                    <a:pt x="1228" y="4947"/>
                    <a:pt x="1553" y="4722"/>
                    <a:pt x="1203" y="4621"/>
                  </a:cubicBezTo>
                  <a:cubicBezTo>
                    <a:pt x="827" y="4546"/>
                    <a:pt x="827" y="4496"/>
                    <a:pt x="827" y="4396"/>
                  </a:cubicBezTo>
                  <a:cubicBezTo>
                    <a:pt x="852" y="3694"/>
                    <a:pt x="1403" y="2366"/>
                    <a:pt x="1604" y="1338"/>
                  </a:cubicBezTo>
                  <a:cubicBezTo>
                    <a:pt x="1748" y="582"/>
                    <a:pt x="1304" y="1"/>
                    <a:pt x="914" y="1"/>
                  </a:cubicBezTo>
                  <a:close/>
                </a:path>
              </a:pathLst>
            </a:custGeom>
            <a:solidFill>
              <a:srgbClr val="EF89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3"/>
            <p:cNvSpPr/>
            <p:nvPr/>
          </p:nvSpPr>
          <p:spPr>
            <a:xfrm>
              <a:off x="3548088" y="4565493"/>
              <a:ext cx="133466" cy="38507"/>
            </a:xfrm>
            <a:custGeom>
              <a:avLst/>
              <a:gdLst/>
              <a:ahLst/>
              <a:cxnLst/>
              <a:rect l="l" t="t" r="r" b="b"/>
              <a:pathLst>
                <a:path w="1480" h="427" extrusionOk="0">
                  <a:moveTo>
                    <a:pt x="878" y="0"/>
                  </a:moveTo>
                  <a:cubicBezTo>
                    <a:pt x="745" y="113"/>
                    <a:pt x="575" y="146"/>
                    <a:pt x="420" y="146"/>
                  </a:cubicBezTo>
                  <a:cubicBezTo>
                    <a:pt x="194" y="146"/>
                    <a:pt x="0" y="76"/>
                    <a:pt x="0" y="75"/>
                  </a:cubicBezTo>
                  <a:lnTo>
                    <a:pt x="0" y="75"/>
                  </a:lnTo>
                  <a:cubicBezTo>
                    <a:pt x="13" y="339"/>
                    <a:pt x="201" y="426"/>
                    <a:pt x="430" y="426"/>
                  </a:cubicBezTo>
                  <a:cubicBezTo>
                    <a:pt x="658" y="426"/>
                    <a:pt x="928" y="339"/>
                    <a:pt x="1103" y="251"/>
                  </a:cubicBezTo>
                  <a:cubicBezTo>
                    <a:pt x="1479" y="50"/>
                    <a:pt x="878" y="0"/>
                    <a:pt x="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3"/>
            <p:cNvSpPr/>
            <p:nvPr/>
          </p:nvSpPr>
          <p:spPr>
            <a:xfrm>
              <a:off x="3281333" y="3693089"/>
              <a:ext cx="436381" cy="774105"/>
            </a:xfrm>
            <a:custGeom>
              <a:avLst/>
              <a:gdLst/>
              <a:ahLst/>
              <a:cxnLst/>
              <a:rect l="l" t="t" r="r" b="b"/>
              <a:pathLst>
                <a:path w="4839" h="8584" extrusionOk="0">
                  <a:moveTo>
                    <a:pt x="803" y="0"/>
                  </a:moveTo>
                  <a:lnTo>
                    <a:pt x="1" y="2732"/>
                  </a:lnTo>
                  <a:cubicBezTo>
                    <a:pt x="1" y="2732"/>
                    <a:pt x="2332" y="4336"/>
                    <a:pt x="2683" y="5188"/>
                  </a:cubicBezTo>
                  <a:cubicBezTo>
                    <a:pt x="2983" y="5915"/>
                    <a:pt x="2582" y="8396"/>
                    <a:pt x="2582" y="8396"/>
                  </a:cubicBezTo>
                  <a:cubicBezTo>
                    <a:pt x="2840" y="8541"/>
                    <a:pt x="3107" y="8583"/>
                    <a:pt x="3331" y="8583"/>
                  </a:cubicBezTo>
                  <a:cubicBezTo>
                    <a:pt x="3651" y="8583"/>
                    <a:pt x="3886" y="8496"/>
                    <a:pt x="3886" y="8496"/>
                  </a:cubicBezTo>
                  <a:cubicBezTo>
                    <a:pt x="3886" y="8496"/>
                    <a:pt x="4838" y="4361"/>
                    <a:pt x="4412" y="3358"/>
                  </a:cubicBezTo>
                  <a:cubicBezTo>
                    <a:pt x="3961" y="2206"/>
                    <a:pt x="803" y="0"/>
                    <a:pt x="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3"/>
            <p:cNvSpPr/>
            <p:nvPr/>
          </p:nvSpPr>
          <p:spPr>
            <a:xfrm>
              <a:off x="2861001" y="4197467"/>
              <a:ext cx="421411" cy="382904"/>
            </a:xfrm>
            <a:custGeom>
              <a:avLst/>
              <a:gdLst/>
              <a:ahLst/>
              <a:cxnLst/>
              <a:rect l="l" t="t" r="r" b="b"/>
              <a:pathLst>
                <a:path w="4673" h="4246" extrusionOk="0">
                  <a:moveTo>
                    <a:pt x="3971" y="0"/>
                  </a:moveTo>
                  <a:cubicBezTo>
                    <a:pt x="3814" y="0"/>
                    <a:pt x="3624" y="73"/>
                    <a:pt x="3409" y="247"/>
                  </a:cubicBezTo>
                  <a:cubicBezTo>
                    <a:pt x="2231" y="1224"/>
                    <a:pt x="0" y="3480"/>
                    <a:pt x="527" y="3906"/>
                  </a:cubicBezTo>
                  <a:cubicBezTo>
                    <a:pt x="807" y="4131"/>
                    <a:pt x="1065" y="4245"/>
                    <a:pt x="1197" y="4245"/>
                  </a:cubicBezTo>
                  <a:cubicBezTo>
                    <a:pt x="1301" y="4245"/>
                    <a:pt x="1328" y="4174"/>
                    <a:pt x="1228" y="4031"/>
                  </a:cubicBezTo>
                  <a:cubicBezTo>
                    <a:pt x="978" y="3705"/>
                    <a:pt x="1003" y="3655"/>
                    <a:pt x="1078" y="3580"/>
                  </a:cubicBezTo>
                  <a:cubicBezTo>
                    <a:pt x="1604" y="3029"/>
                    <a:pt x="2983" y="2352"/>
                    <a:pt x="3860" y="1675"/>
                  </a:cubicBezTo>
                  <a:cubicBezTo>
                    <a:pt x="4672" y="1041"/>
                    <a:pt x="4560" y="0"/>
                    <a:pt x="3971" y="0"/>
                  </a:cubicBezTo>
                  <a:close/>
                </a:path>
              </a:pathLst>
            </a:custGeom>
            <a:solidFill>
              <a:srgbClr val="EF89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3"/>
            <p:cNvSpPr/>
            <p:nvPr/>
          </p:nvSpPr>
          <p:spPr>
            <a:xfrm>
              <a:off x="2870019" y="4511204"/>
              <a:ext cx="135090" cy="84950"/>
            </a:xfrm>
            <a:custGeom>
              <a:avLst/>
              <a:gdLst/>
              <a:ahLst/>
              <a:cxnLst/>
              <a:rect l="l" t="t" r="r" b="b"/>
              <a:pathLst>
                <a:path w="1498" h="942" extrusionOk="0">
                  <a:moveTo>
                    <a:pt x="376" y="1"/>
                  </a:moveTo>
                  <a:lnTo>
                    <a:pt x="376" y="1"/>
                  </a:lnTo>
                  <a:cubicBezTo>
                    <a:pt x="0" y="452"/>
                    <a:pt x="727" y="803"/>
                    <a:pt x="1153" y="928"/>
                  </a:cubicBezTo>
                  <a:cubicBezTo>
                    <a:pt x="1194" y="938"/>
                    <a:pt x="1227" y="942"/>
                    <a:pt x="1252" y="942"/>
                  </a:cubicBezTo>
                  <a:cubicBezTo>
                    <a:pt x="1498" y="942"/>
                    <a:pt x="1128" y="552"/>
                    <a:pt x="1128" y="552"/>
                  </a:cubicBezTo>
                  <a:cubicBezTo>
                    <a:pt x="677" y="552"/>
                    <a:pt x="376" y="1"/>
                    <a:pt x="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3"/>
            <p:cNvSpPr/>
            <p:nvPr/>
          </p:nvSpPr>
          <p:spPr>
            <a:xfrm>
              <a:off x="2967234" y="3683981"/>
              <a:ext cx="490489" cy="788895"/>
            </a:xfrm>
            <a:custGeom>
              <a:avLst/>
              <a:gdLst/>
              <a:ahLst/>
              <a:cxnLst/>
              <a:rect l="l" t="t" r="r" b="b"/>
              <a:pathLst>
                <a:path w="5439" h="8748" extrusionOk="0">
                  <a:moveTo>
                    <a:pt x="3810" y="1"/>
                  </a:moveTo>
                  <a:lnTo>
                    <a:pt x="1855" y="1304"/>
                  </a:lnTo>
                  <a:cubicBezTo>
                    <a:pt x="1404" y="2382"/>
                    <a:pt x="2206" y="4161"/>
                    <a:pt x="1980" y="5139"/>
                  </a:cubicBezTo>
                  <a:cubicBezTo>
                    <a:pt x="1805" y="5991"/>
                    <a:pt x="0" y="7770"/>
                    <a:pt x="0" y="7770"/>
                  </a:cubicBezTo>
                  <a:cubicBezTo>
                    <a:pt x="226" y="8497"/>
                    <a:pt x="953" y="8748"/>
                    <a:pt x="953" y="8748"/>
                  </a:cubicBezTo>
                  <a:cubicBezTo>
                    <a:pt x="953" y="8748"/>
                    <a:pt x="4637" y="6091"/>
                    <a:pt x="5013" y="4988"/>
                  </a:cubicBezTo>
                  <a:cubicBezTo>
                    <a:pt x="5439" y="3760"/>
                    <a:pt x="3810" y="1"/>
                    <a:pt x="38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3"/>
            <p:cNvSpPr/>
            <p:nvPr/>
          </p:nvSpPr>
          <p:spPr>
            <a:xfrm>
              <a:off x="3123156" y="3683981"/>
              <a:ext cx="425018" cy="231492"/>
            </a:xfrm>
            <a:custGeom>
              <a:avLst/>
              <a:gdLst/>
              <a:ahLst/>
              <a:cxnLst/>
              <a:rect l="l" t="t" r="r" b="b"/>
              <a:pathLst>
                <a:path w="4713" h="2567" extrusionOk="0">
                  <a:moveTo>
                    <a:pt x="2081" y="1"/>
                  </a:moveTo>
                  <a:lnTo>
                    <a:pt x="126" y="1304"/>
                  </a:lnTo>
                  <a:cubicBezTo>
                    <a:pt x="76" y="1454"/>
                    <a:pt x="26" y="1605"/>
                    <a:pt x="1" y="1755"/>
                  </a:cubicBezTo>
                  <a:cubicBezTo>
                    <a:pt x="757" y="2297"/>
                    <a:pt x="1564" y="2567"/>
                    <a:pt x="2371" y="2567"/>
                  </a:cubicBezTo>
                  <a:cubicBezTo>
                    <a:pt x="3168" y="2567"/>
                    <a:pt x="3965" y="2303"/>
                    <a:pt x="4712" y="1780"/>
                  </a:cubicBezTo>
                  <a:cubicBezTo>
                    <a:pt x="3685" y="903"/>
                    <a:pt x="2557" y="101"/>
                    <a:pt x="2557" y="101"/>
                  </a:cubicBezTo>
                  <a:lnTo>
                    <a:pt x="2356" y="703"/>
                  </a:lnTo>
                  <a:cubicBezTo>
                    <a:pt x="2206" y="277"/>
                    <a:pt x="2081" y="1"/>
                    <a:pt x="20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3"/>
            <p:cNvSpPr/>
            <p:nvPr/>
          </p:nvSpPr>
          <p:spPr>
            <a:xfrm>
              <a:off x="2987524" y="3844502"/>
              <a:ext cx="264588" cy="583194"/>
            </a:xfrm>
            <a:custGeom>
              <a:avLst/>
              <a:gdLst/>
              <a:ahLst/>
              <a:cxnLst/>
              <a:rect l="l" t="t" r="r" b="b"/>
              <a:pathLst>
                <a:path w="2934" h="6467" extrusionOk="0">
                  <a:moveTo>
                    <a:pt x="2231" y="0"/>
                  </a:moveTo>
                  <a:lnTo>
                    <a:pt x="2206" y="50"/>
                  </a:lnTo>
                  <a:cubicBezTo>
                    <a:pt x="2733" y="1028"/>
                    <a:pt x="2858" y="2206"/>
                    <a:pt x="2582" y="3283"/>
                  </a:cubicBezTo>
                  <a:cubicBezTo>
                    <a:pt x="2307" y="4361"/>
                    <a:pt x="1630" y="5339"/>
                    <a:pt x="703" y="5940"/>
                  </a:cubicBezTo>
                  <a:cubicBezTo>
                    <a:pt x="627" y="5990"/>
                    <a:pt x="577" y="6015"/>
                    <a:pt x="502" y="6065"/>
                  </a:cubicBezTo>
                  <a:cubicBezTo>
                    <a:pt x="327" y="6166"/>
                    <a:pt x="151" y="6291"/>
                    <a:pt x="1" y="6416"/>
                  </a:cubicBezTo>
                  <a:lnTo>
                    <a:pt x="51" y="6466"/>
                  </a:lnTo>
                  <a:cubicBezTo>
                    <a:pt x="201" y="6341"/>
                    <a:pt x="377" y="6241"/>
                    <a:pt x="552" y="6116"/>
                  </a:cubicBezTo>
                  <a:cubicBezTo>
                    <a:pt x="602" y="6091"/>
                    <a:pt x="677" y="6040"/>
                    <a:pt x="728" y="5990"/>
                  </a:cubicBezTo>
                  <a:cubicBezTo>
                    <a:pt x="1680" y="5389"/>
                    <a:pt x="2382" y="4411"/>
                    <a:pt x="2657" y="3309"/>
                  </a:cubicBezTo>
                  <a:cubicBezTo>
                    <a:pt x="2933" y="2231"/>
                    <a:pt x="2808" y="1028"/>
                    <a:pt x="2281" y="25"/>
                  </a:cubicBezTo>
                  <a:lnTo>
                    <a:pt x="22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3"/>
            <p:cNvSpPr/>
            <p:nvPr/>
          </p:nvSpPr>
          <p:spPr>
            <a:xfrm>
              <a:off x="3362766" y="3422999"/>
              <a:ext cx="525930" cy="337724"/>
            </a:xfrm>
            <a:custGeom>
              <a:avLst/>
              <a:gdLst/>
              <a:ahLst/>
              <a:cxnLst/>
              <a:rect l="l" t="t" r="r" b="b"/>
              <a:pathLst>
                <a:path w="5832" h="3745" extrusionOk="0">
                  <a:moveTo>
                    <a:pt x="997" y="0"/>
                  </a:moveTo>
                  <a:cubicBezTo>
                    <a:pt x="968" y="0"/>
                    <a:pt x="944" y="4"/>
                    <a:pt x="927" y="13"/>
                  </a:cubicBezTo>
                  <a:cubicBezTo>
                    <a:pt x="0" y="439"/>
                    <a:pt x="1529" y="3296"/>
                    <a:pt x="2907" y="3697"/>
                  </a:cubicBezTo>
                  <a:cubicBezTo>
                    <a:pt x="3026" y="3730"/>
                    <a:pt x="3145" y="3745"/>
                    <a:pt x="3264" y="3745"/>
                  </a:cubicBezTo>
                  <a:cubicBezTo>
                    <a:pt x="4223" y="3745"/>
                    <a:pt x="5141" y="2772"/>
                    <a:pt x="5364" y="2594"/>
                  </a:cubicBezTo>
                  <a:cubicBezTo>
                    <a:pt x="5832" y="2193"/>
                    <a:pt x="5804" y="1930"/>
                    <a:pt x="5633" y="1930"/>
                  </a:cubicBezTo>
                  <a:cubicBezTo>
                    <a:pt x="5612" y="1930"/>
                    <a:pt x="5589" y="1934"/>
                    <a:pt x="5564" y="1942"/>
                  </a:cubicBezTo>
                  <a:cubicBezTo>
                    <a:pt x="5339" y="2043"/>
                    <a:pt x="5263" y="2293"/>
                    <a:pt x="4887" y="2469"/>
                  </a:cubicBezTo>
                  <a:cubicBezTo>
                    <a:pt x="4658" y="2600"/>
                    <a:pt x="4353" y="2785"/>
                    <a:pt x="3939" y="2785"/>
                  </a:cubicBezTo>
                  <a:cubicBezTo>
                    <a:pt x="3720" y="2785"/>
                    <a:pt x="3469" y="2733"/>
                    <a:pt x="3183" y="2594"/>
                  </a:cubicBezTo>
                  <a:cubicBezTo>
                    <a:pt x="2381" y="2193"/>
                    <a:pt x="2431" y="1191"/>
                    <a:pt x="2080" y="639"/>
                  </a:cubicBezTo>
                  <a:cubicBezTo>
                    <a:pt x="1835" y="260"/>
                    <a:pt x="1233" y="0"/>
                    <a:pt x="997" y="0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3"/>
            <p:cNvSpPr/>
            <p:nvPr/>
          </p:nvSpPr>
          <p:spPr>
            <a:xfrm>
              <a:off x="3093848" y="3400364"/>
              <a:ext cx="485980" cy="480569"/>
            </a:xfrm>
            <a:custGeom>
              <a:avLst/>
              <a:gdLst/>
              <a:ahLst/>
              <a:cxnLst/>
              <a:rect l="l" t="t" r="r" b="b"/>
              <a:pathLst>
                <a:path w="5389" h="5329" extrusionOk="0">
                  <a:moveTo>
                    <a:pt x="2880" y="0"/>
                  </a:moveTo>
                  <a:cubicBezTo>
                    <a:pt x="2206" y="0"/>
                    <a:pt x="1490" y="221"/>
                    <a:pt x="1529" y="1492"/>
                  </a:cubicBezTo>
                  <a:cubicBezTo>
                    <a:pt x="1554" y="2670"/>
                    <a:pt x="1153" y="3271"/>
                    <a:pt x="551" y="4249"/>
                  </a:cubicBezTo>
                  <a:lnTo>
                    <a:pt x="501" y="4324"/>
                  </a:lnTo>
                  <a:cubicBezTo>
                    <a:pt x="0" y="4946"/>
                    <a:pt x="1272" y="5329"/>
                    <a:pt x="2509" y="5329"/>
                  </a:cubicBezTo>
                  <a:cubicBezTo>
                    <a:pt x="3316" y="5329"/>
                    <a:pt x="4109" y="5166"/>
                    <a:pt x="4386" y="4800"/>
                  </a:cubicBezTo>
                  <a:cubicBezTo>
                    <a:pt x="4987" y="3998"/>
                    <a:pt x="5338" y="2770"/>
                    <a:pt x="5363" y="1792"/>
                  </a:cubicBezTo>
                  <a:cubicBezTo>
                    <a:pt x="5388" y="464"/>
                    <a:pt x="4210" y="113"/>
                    <a:pt x="3458" y="38"/>
                  </a:cubicBezTo>
                  <a:cubicBezTo>
                    <a:pt x="3284" y="21"/>
                    <a:pt x="3084" y="0"/>
                    <a:pt x="28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3"/>
            <p:cNvSpPr/>
            <p:nvPr/>
          </p:nvSpPr>
          <p:spPr>
            <a:xfrm>
              <a:off x="3350141" y="3315594"/>
              <a:ext cx="143747" cy="179999"/>
            </a:xfrm>
            <a:custGeom>
              <a:avLst/>
              <a:gdLst/>
              <a:ahLst/>
              <a:cxnLst/>
              <a:rect l="l" t="t" r="r" b="b"/>
              <a:pathLst>
                <a:path w="1594" h="1996" extrusionOk="0">
                  <a:moveTo>
                    <a:pt x="717" y="1"/>
                  </a:moveTo>
                  <a:cubicBezTo>
                    <a:pt x="717" y="1"/>
                    <a:pt x="892" y="652"/>
                    <a:pt x="416" y="878"/>
                  </a:cubicBezTo>
                  <a:cubicBezTo>
                    <a:pt x="1" y="1074"/>
                    <a:pt x="1072" y="1995"/>
                    <a:pt x="1369" y="1995"/>
                  </a:cubicBezTo>
                  <a:cubicBezTo>
                    <a:pt x="1413" y="1995"/>
                    <a:pt x="1440" y="1975"/>
                    <a:pt x="1443" y="1930"/>
                  </a:cubicBezTo>
                  <a:cubicBezTo>
                    <a:pt x="1469" y="1479"/>
                    <a:pt x="1293" y="1179"/>
                    <a:pt x="1594" y="727"/>
                  </a:cubicBezTo>
                  <a:lnTo>
                    <a:pt x="717" y="1"/>
                  </a:ln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3"/>
            <p:cNvSpPr/>
            <p:nvPr/>
          </p:nvSpPr>
          <p:spPr>
            <a:xfrm>
              <a:off x="3383057" y="3208370"/>
              <a:ext cx="171883" cy="234107"/>
            </a:xfrm>
            <a:custGeom>
              <a:avLst/>
              <a:gdLst/>
              <a:ahLst/>
              <a:cxnLst/>
              <a:rect l="l" t="t" r="r" b="b"/>
              <a:pathLst>
                <a:path w="1906" h="2596" extrusionOk="0">
                  <a:moveTo>
                    <a:pt x="986" y="0"/>
                  </a:moveTo>
                  <a:cubicBezTo>
                    <a:pt x="729" y="0"/>
                    <a:pt x="481" y="153"/>
                    <a:pt x="377" y="287"/>
                  </a:cubicBezTo>
                  <a:cubicBezTo>
                    <a:pt x="1" y="764"/>
                    <a:pt x="126" y="1315"/>
                    <a:pt x="276" y="1641"/>
                  </a:cubicBezTo>
                  <a:cubicBezTo>
                    <a:pt x="533" y="2282"/>
                    <a:pt x="1064" y="2596"/>
                    <a:pt x="1338" y="2596"/>
                  </a:cubicBezTo>
                  <a:cubicBezTo>
                    <a:pt x="1385" y="2596"/>
                    <a:pt x="1425" y="2586"/>
                    <a:pt x="1454" y="2568"/>
                  </a:cubicBezTo>
                  <a:cubicBezTo>
                    <a:pt x="1906" y="2317"/>
                    <a:pt x="1805" y="688"/>
                    <a:pt x="1479" y="262"/>
                  </a:cubicBezTo>
                  <a:cubicBezTo>
                    <a:pt x="1338" y="70"/>
                    <a:pt x="1160" y="0"/>
                    <a:pt x="986" y="0"/>
                  </a:cubicBezTo>
                  <a:close/>
                </a:path>
              </a:pathLst>
            </a:custGeom>
            <a:solidFill>
              <a:srgbClr val="F9B2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3"/>
            <p:cNvSpPr/>
            <p:nvPr/>
          </p:nvSpPr>
          <p:spPr>
            <a:xfrm>
              <a:off x="3360512" y="3194843"/>
              <a:ext cx="192174" cy="184689"/>
            </a:xfrm>
            <a:custGeom>
              <a:avLst/>
              <a:gdLst/>
              <a:ahLst/>
              <a:cxnLst/>
              <a:rect l="l" t="t" r="r" b="b"/>
              <a:pathLst>
                <a:path w="2131" h="2048" extrusionOk="0">
                  <a:moveTo>
                    <a:pt x="1198" y="1"/>
                  </a:moveTo>
                  <a:cubicBezTo>
                    <a:pt x="899" y="1"/>
                    <a:pt x="595" y="133"/>
                    <a:pt x="401" y="412"/>
                  </a:cubicBezTo>
                  <a:cubicBezTo>
                    <a:pt x="0" y="964"/>
                    <a:pt x="176" y="1390"/>
                    <a:pt x="201" y="1490"/>
                  </a:cubicBezTo>
                  <a:cubicBezTo>
                    <a:pt x="299" y="1785"/>
                    <a:pt x="515" y="2047"/>
                    <a:pt x="618" y="2047"/>
                  </a:cubicBezTo>
                  <a:cubicBezTo>
                    <a:pt x="672" y="2047"/>
                    <a:pt x="695" y="1973"/>
                    <a:pt x="652" y="1791"/>
                  </a:cubicBezTo>
                  <a:cubicBezTo>
                    <a:pt x="526" y="1264"/>
                    <a:pt x="927" y="1415"/>
                    <a:pt x="827" y="989"/>
                  </a:cubicBezTo>
                  <a:cubicBezTo>
                    <a:pt x="815" y="901"/>
                    <a:pt x="833" y="876"/>
                    <a:pt x="931" y="876"/>
                  </a:cubicBezTo>
                  <a:cubicBezTo>
                    <a:pt x="1028" y="876"/>
                    <a:pt x="1203" y="901"/>
                    <a:pt x="1504" y="914"/>
                  </a:cubicBezTo>
                  <a:cubicBezTo>
                    <a:pt x="2105" y="914"/>
                    <a:pt x="2130" y="888"/>
                    <a:pt x="2080" y="663"/>
                  </a:cubicBezTo>
                  <a:cubicBezTo>
                    <a:pt x="1980" y="234"/>
                    <a:pt x="1594" y="1"/>
                    <a:pt x="1198" y="1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3"/>
            <p:cNvSpPr/>
            <p:nvPr/>
          </p:nvSpPr>
          <p:spPr>
            <a:xfrm>
              <a:off x="3360512" y="3196105"/>
              <a:ext cx="176392" cy="182344"/>
            </a:xfrm>
            <a:custGeom>
              <a:avLst/>
              <a:gdLst/>
              <a:ahLst/>
              <a:cxnLst/>
              <a:rect l="l" t="t" r="r" b="b"/>
              <a:pathLst>
                <a:path w="1956" h="2022" extrusionOk="0">
                  <a:moveTo>
                    <a:pt x="1217" y="0"/>
                  </a:moveTo>
                  <a:cubicBezTo>
                    <a:pt x="922" y="0"/>
                    <a:pt x="617" y="132"/>
                    <a:pt x="401" y="398"/>
                  </a:cubicBezTo>
                  <a:cubicBezTo>
                    <a:pt x="0" y="900"/>
                    <a:pt x="176" y="1376"/>
                    <a:pt x="201" y="1476"/>
                  </a:cubicBezTo>
                  <a:cubicBezTo>
                    <a:pt x="287" y="1758"/>
                    <a:pt x="506" y="2022"/>
                    <a:pt x="612" y="2022"/>
                  </a:cubicBezTo>
                  <a:cubicBezTo>
                    <a:pt x="628" y="2022"/>
                    <a:pt x="642" y="2016"/>
                    <a:pt x="652" y="2002"/>
                  </a:cubicBezTo>
                  <a:cubicBezTo>
                    <a:pt x="752" y="1902"/>
                    <a:pt x="376" y="1777"/>
                    <a:pt x="551" y="1451"/>
                  </a:cubicBezTo>
                  <a:cubicBezTo>
                    <a:pt x="727" y="1125"/>
                    <a:pt x="501" y="1025"/>
                    <a:pt x="627" y="724"/>
                  </a:cubicBezTo>
                  <a:cubicBezTo>
                    <a:pt x="685" y="564"/>
                    <a:pt x="785" y="531"/>
                    <a:pt x="990" y="531"/>
                  </a:cubicBezTo>
                  <a:cubicBezTo>
                    <a:pt x="1139" y="531"/>
                    <a:pt x="1344" y="549"/>
                    <a:pt x="1629" y="549"/>
                  </a:cubicBezTo>
                  <a:cubicBezTo>
                    <a:pt x="1658" y="551"/>
                    <a:pt x="1685" y="553"/>
                    <a:pt x="1709" y="553"/>
                  </a:cubicBezTo>
                  <a:cubicBezTo>
                    <a:pt x="1915" y="553"/>
                    <a:pt x="1955" y="463"/>
                    <a:pt x="1955" y="373"/>
                  </a:cubicBezTo>
                  <a:cubicBezTo>
                    <a:pt x="1782" y="126"/>
                    <a:pt x="1504" y="0"/>
                    <a:pt x="1217" y="0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3"/>
            <p:cNvSpPr/>
            <p:nvPr/>
          </p:nvSpPr>
          <p:spPr>
            <a:xfrm>
              <a:off x="3193227" y="3441576"/>
              <a:ext cx="549557" cy="308776"/>
            </a:xfrm>
            <a:custGeom>
              <a:avLst/>
              <a:gdLst/>
              <a:ahLst/>
              <a:cxnLst/>
              <a:rect l="l" t="t" r="r" b="b"/>
              <a:pathLst>
                <a:path w="6094" h="3424" extrusionOk="0">
                  <a:moveTo>
                    <a:pt x="1107" y="1"/>
                  </a:moveTo>
                  <a:cubicBezTo>
                    <a:pt x="1009" y="1"/>
                    <a:pt x="929" y="23"/>
                    <a:pt x="878" y="57"/>
                  </a:cubicBezTo>
                  <a:cubicBezTo>
                    <a:pt x="0" y="634"/>
                    <a:pt x="2005" y="3240"/>
                    <a:pt x="3459" y="3416"/>
                  </a:cubicBezTo>
                  <a:cubicBezTo>
                    <a:pt x="3507" y="3421"/>
                    <a:pt x="3554" y="3424"/>
                    <a:pt x="3601" y="3424"/>
                  </a:cubicBezTo>
                  <a:cubicBezTo>
                    <a:pt x="4641" y="3424"/>
                    <a:pt x="5499" y="2152"/>
                    <a:pt x="5715" y="1912"/>
                  </a:cubicBezTo>
                  <a:cubicBezTo>
                    <a:pt x="6093" y="1470"/>
                    <a:pt x="6066" y="1205"/>
                    <a:pt x="5914" y="1205"/>
                  </a:cubicBezTo>
                  <a:cubicBezTo>
                    <a:pt x="5885" y="1205"/>
                    <a:pt x="5851" y="1215"/>
                    <a:pt x="5815" y="1235"/>
                  </a:cubicBezTo>
                  <a:cubicBezTo>
                    <a:pt x="5589" y="1360"/>
                    <a:pt x="5589" y="1611"/>
                    <a:pt x="5239" y="1862"/>
                  </a:cubicBezTo>
                  <a:cubicBezTo>
                    <a:pt x="4968" y="2055"/>
                    <a:pt x="4638" y="2352"/>
                    <a:pt x="4099" y="2352"/>
                  </a:cubicBezTo>
                  <a:cubicBezTo>
                    <a:pt x="3939" y="2352"/>
                    <a:pt x="3761" y="2326"/>
                    <a:pt x="3559" y="2263"/>
                  </a:cubicBezTo>
                  <a:cubicBezTo>
                    <a:pt x="2682" y="2012"/>
                    <a:pt x="2231" y="834"/>
                    <a:pt x="1780" y="333"/>
                  </a:cubicBezTo>
                  <a:cubicBezTo>
                    <a:pt x="1549" y="85"/>
                    <a:pt x="1295" y="1"/>
                    <a:pt x="1107" y="1"/>
                  </a:cubicBezTo>
                  <a:close/>
                </a:path>
              </a:pathLst>
            </a:custGeom>
            <a:solidFill>
              <a:srgbClr val="F9B2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B8D9D6A-EC37-E5A0-5901-42C2FE79E1BA}"/>
              </a:ext>
            </a:extLst>
          </p:cNvPr>
          <p:cNvSpPr txBox="1"/>
          <p:nvPr/>
        </p:nvSpPr>
        <p:spPr>
          <a:xfrm>
            <a:off x="3965126" y="772996"/>
            <a:ext cx="789852" cy="646331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2">
            <a:extLst>
              <a:ext uri="{FF2B5EF4-FFF2-40B4-BE49-F238E27FC236}">
                <a16:creationId xmlns:a16="http://schemas.microsoft.com/office/drawing/2014/main" id="{F992473A-090B-BAEC-91B3-CFBCD970C5DE}"/>
              </a:ext>
            </a:extLst>
          </p:cNvPr>
          <p:cNvSpPr/>
          <p:nvPr/>
        </p:nvSpPr>
        <p:spPr>
          <a:xfrm>
            <a:off x="1050472" y="1869621"/>
            <a:ext cx="7471907" cy="2294163"/>
          </a:xfrm>
          <a:custGeom>
            <a:avLst/>
            <a:gdLst/>
            <a:ahLst/>
            <a:cxnLst/>
            <a:rect l="l" t="t" r="r" b="b"/>
            <a:pathLst>
              <a:path w="9320118" h="7840549">
                <a:moveTo>
                  <a:pt x="0" y="0"/>
                </a:moveTo>
                <a:lnTo>
                  <a:pt x="9320117" y="0"/>
                </a:lnTo>
                <a:lnTo>
                  <a:pt x="9320117" y="7840549"/>
                </a:lnTo>
                <a:lnTo>
                  <a:pt x="0" y="78405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188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7A5E8F-99BB-CFA2-CC12-3494F39AD7A3}"/>
              </a:ext>
            </a:extLst>
          </p:cNvPr>
          <p:cNvSpPr txBox="1"/>
          <p:nvPr/>
        </p:nvSpPr>
        <p:spPr>
          <a:xfrm>
            <a:off x="277343" y="470005"/>
            <a:ext cx="74719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1. Analyzing and Predicting Future Growth Over time</a:t>
            </a:r>
          </a:p>
        </p:txBody>
      </p:sp>
    </p:spTree>
    <p:extLst>
      <p:ext uri="{BB962C8B-B14F-4D97-AF65-F5344CB8AC3E}">
        <p14:creationId xmlns:p14="http://schemas.microsoft.com/office/powerpoint/2010/main" val="1578945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id="{4652303C-C23D-F92C-7B20-C5C9A2B79751}"/>
              </a:ext>
            </a:extLst>
          </p:cNvPr>
          <p:cNvSpPr/>
          <p:nvPr/>
        </p:nvSpPr>
        <p:spPr>
          <a:xfrm>
            <a:off x="734786" y="636975"/>
            <a:ext cx="7249887" cy="3869550"/>
          </a:xfrm>
          <a:custGeom>
            <a:avLst/>
            <a:gdLst/>
            <a:ahLst/>
            <a:cxnLst/>
            <a:rect l="l" t="t" r="r" b="b"/>
            <a:pathLst>
              <a:path w="9320118" h="7840549">
                <a:moveTo>
                  <a:pt x="0" y="0"/>
                </a:moveTo>
                <a:lnTo>
                  <a:pt x="9320117" y="0"/>
                </a:lnTo>
                <a:lnTo>
                  <a:pt x="9320117" y="7840549"/>
                </a:lnTo>
                <a:lnTo>
                  <a:pt x="0" y="78405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64" t="-43889" r="-32822"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34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087C8FB3-845F-D8FE-291A-E2EE163827FA}"/>
              </a:ext>
            </a:extLst>
          </p:cNvPr>
          <p:cNvSpPr/>
          <p:nvPr/>
        </p:nvSpPr>
        <p:spPr>
          <a:xfrm>
            <a:off x="2220685" y="1241228"/>
            <a:ext cx="4147457" cy="3644538"/>
          </a:xfrm>
          <a:custGeom>
            <a:avLst/>
            <a:gdLst/>
            <a:ahLst/>
            <a:cxnLst/>
            <a:rect l="l" t="t" r="r" b="b"/>
            <a:pathLst>
              <a:path w="11609509" h="1638683">
                <a:moveTo>
                  <a:pt x="0" y="0"/>
                </a:moveTo>
                <a:lnTo>
                  <a:pt x="11609509" y="0"/>
                </a:lnTo>
                <a:lnTo>
                  <a:pt x="11609509" y="1638682"/>
                </a:lnTo>
                <a:lnTo>
                  <a:pt x="0" y="16386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63" r="-138292" b="-136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1F215-F035-9C70-A73E-C101C159A701}"/>
              </a:ext>
            </a:extLst>
          </p:cNvPr>
          <p:cNvSpPr txBox="1"/>
          <p:nvPr/>
        </p:nvSpPr>
        <p:spPr>
          <a:xfrm>
            <a:off x="558459" y="257734"/>
            <a:ext cx="74719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2. Analyzing and Predicting Future of shipping days</a:t>
            </a:r>
          </a:p>
        </p:txBody>
      </p:sp>
    </p:spTree>
    <p:extLst>
      <p:ext uri="{BB962C8B-B14F-4D97-AF65-F5344CB8AC3E}">
        <p14:creationId xmlns:p14="http://schemas.microsoft.com/office/powerpoint/2010/main" val="4065130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D862-797E-BFCB-F80A-C638FD95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0FC29-D950-7879-8FA5-8E20AF1DC7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FBB4F67-8E39-16C8-A757-06002AB39AE7}"/>
              </a:ext>
            </a:extLst>
          </p:cNvPr>
          <p:cNvSpPr/>
          <p:nvPr/>
        </p:nvSpPr>
        <p:spPr>
          <a:xfrm>
            <a:off x="1485899" y="240030"/>
            <a:ext cx="7315200" cy="4663440"/>
          </a:xfrm>
          <a:custGeom>
            <a:avLst/>
            <a:gdLst/>
            <a:ahLst/>
            <a:cxnLst/>
            <a:rect l="l" t="t" r="r" b="b"/>
            <a:pathLst>
              <a:path w="11408782" h="7258837">
                <a:moveTo>
                  <a:pt x="0" y="0"/>
                </a:moveTo>
                <a:lnTo>
                  <a:pt x="11408782" y="0"/>
                </a:lnTo>
                <a:lnTo>
                  <a:pt x="11408782" y="7258838"/>
                </a:lnTo>
                <a:lnTo>
                  <a:pt x="0" y="72588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34" b="-5555"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03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9CF1-8473-BAFE-0D4B-9AFAA6D6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819" y="1635038"/>
            <a:ext cx="6691200" cy="1861457"/>
          </a:xfrm>
        </p:spPr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Key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DF35B7-6F88-4A46-A92E-8D9B84E8E7B3}"/>
              </a:ext>
            </a:extLst>
          </p:cNvPr>
          <p:cNvSpPr txBox="1"/>
          <p:nvPr/>
        </p:nvSpPr>
        <p:spPr>
          <a:xfrm>
            <a:off x="3965126" y="772996"/>
            <a:ext cx="789852" cy="646331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</a:p>
        </p:txBody>
      </p:sp>
      <p:grpSp>
        <p:nvGrpSpPr>
          <p:cNvPr id="6" name="Google Shape;1656;p37">
            <a:extLst>
              <a:ext uri="{FF2B5EF4-FFF2-40B4-BE49-F238E27FC236}">
                <a16:creationId xmlns:a16="http://schemas.microsoft.com/office/drawing/2014/main" id="{60BE596C-87B6-CF1F-0B49-5EFD635423CB}"/>
              </a:ext>
            </a:extLst>
          </p:cNvPr>
          <p:cNvGrpSpPr/>
          <p:nvPr/>
        </p:nvGrpSpPr>
        <p:grpSpPr>
          <a:xfrm>
            <a:off x="5503052" y="2744965"/>
            <a:ext cx="3329249" cy="2609040"/>
            <a:chOff x="5306450" y="1437175"/>
            <a:chExt cx="3329249" cy="2609040"/>
          </a:xfrm>
        </p:grpSpPr>
        <p:sp>
          <p:nvSpPr>
            <p:cNvPr id="7" name="Google Shape;1657;p37">
              <a:extLst>
                <a:ext uri="{FF2B5EF4-FFF2-40B4-BE49-F238E27FC236}">
                  <a16:creationId xmlns:a16="http://schemas.microsoft.com/office/drawing/2014/main" id="{FDFFD7CB-22F8-043E-7BD2-E0BE01EFE932}"/>
                </a:ext>
              </a:extLst>
            </p:cNvPr>
            <p:cNvSpPr/>
            <p:nvPr/>
          </p:nvSpPr>
          <p:spPr>
            <a:xfrm>
              <a:off x="7857393" y="3731090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01" y="0"/>
                  </a:moveTo>
                  <a:lnTo>
                    <a:pt x="0" y="176"/>
                  </a:lnTo>
                  <a:lnTo>
                    <a:pt x="451" y="903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58;p37">
              <a:extLst>
                <a:ext uri="{FF2B5EF4-FFF2-40B4-BE49-F238E27FC236}">
                  <a16:creationId xmlns:a16="http://schemas.microsoft.com/office/drawing/2014/main" id="{18D0EC28-6C75-3417-50BD-111C8F0584F5}"/>
                </a:ext>
              </a:extLst>
            </p:cNvPr>
            <p:cNvSpPr/>
            <p:nvPr/>
          </p:nvSpPr>
          <p:spPr>
            <a:xfrm>
              <a:off x="7794906" y="3630171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01" y="1"/>
                  </a:moveTo>
                  <a:lnTo>
                    <a:pt x="1" y="176"/>
                  </a:lnTo>
                  <a:lnTo>
                    <a:pt x="427" y="903"/>
                  </a:lnTo>
                  <a:lnTo>
                    <a:pt x="753" y="702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59;p37">
              <a:extLst>
                <a:ext uri="{FF2B5EF4-FFF2-40B4-BE49-F238E27FC236}">
                  <a16:creationId xmlns:a16="http://schemas.microsoft.com/office/drawing/2014/main" id="{1BAF5114-9024-1BC9-0F9E-800E74EFA907}"/>
                </a:ext>
              </a:extLst>
            </p:cNvPr>
            <p:cNvSpPr/>
            <p:nvPr/>
          </p:nvSpPr>
          <p:spPr>
            <a:xfrm>
              <a:off x="7732515" y="3529348"/>
              <a:ext cx="72070" cy="86544"/>
            </a:xfrm>
            <a:custGeom>
              <a:avLst/>
              <a:gdLst/>
              <a:ahLst/>
              <a:cxnLst/>
              <a:rect l="l" t="t" r="r" b="b"/>
              <a:pathLst>
                <a:path w="752" h="903" extrusionOk="0">
                  <a:moveTo>
                    <a:pt x="301" y="0"/>
                  </a:moveTo>
                  <a:lnTo>
                    <a:pt x="0" y="201"/>
                  </a:lnTo>
                  <a:lnTo>
                    <a:pt x="426" y="902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60;p37">
              <a:extLst>
                <a:ext uri="{FF2B5EF4-FFF2-40B4-BE49-F238E27FC236}">
                  <a16:creationId xmlns:a16="http://schemas.microsoft.com/office/drawing/2014/main" id="{10FBDD38-F0FC-3E43-ADCE-92E6C7D5076F}"/>
                </a:ext>
              </a:extLst>
            </p:cNvPr>
            <p:cNvSpPr/>
            <p:nvPr/>
          </p:nvSpPr>
          <p:spPr>
            <a:xfrm>
              <a:off x="7667632" y="3428429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26" y="0"/>
                  </a:moveTo>
                  <a:lnTo>
                    <a:pt x="0" y="201"/>
                  </a:lnTo>
                  <a:lnTo>
                    <a:pt x="451" y="903"/>
                  </a:lnTo>
                  <a:lnTo>
                    <a:pt x="752" y="70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61;p37">
              <a:extLst>
                <a:ext uri="{FF2B5EF4-FFF2-40B4-BE49-F238E27FC236}">
                  <a16:creationId xmlns:a16="http://schemas.microsoft.com/office/drawing/2014/main" id="{EC6F6073-4B9C-5C50-E6A1-9C1BA71C7964}"/>
                </a:ext>
              </a:extLst>
            </p:cNvPr>
            <p:cNvSpPr/>
            <p:nvPr/>
          </p:nvSpPr>
          <p:spPr>
            <a:xfrm>
              <a:off x="7605145" y="3327510"/>
              <a:ext cx="72166" cy="86639"/>
            </a:xfrm>
            <a:custGeom>
              <a:avLst/>
              <a:gdLst/>
              <a:ahLst/>
              <a:cxnLst/>
              <a:rect l="l" t="t" r="r" b="b"/>
              <a:pathLst>
                <a:path w="753" h="904" extrusionOk="0">
                  <a:moveTo>
                    <a:pt x="327" y="1"/>
                  </a:moveTo>
                  <a:lnTo>
                    <a:pt x="1" y="201"/>
                  </a:lnTo>
                  <a:lnTo>
                    <a:pt x="452" y="903"/>
                  </a:lnTo>
                  <a:lnTo>
                    <a:pt x="753" y="703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62;p37">
              <a:extLst>
                <a:ext uri="{FF2B5EF4-FFF2-40B4-BE49-F238E27FC236}">
                  <a16:creationId xmlns:a16="http://schemas.microsoft.com/office/drawing/2014/main" id="{0AB1B74B-4333-4624-4C04-60716E2A28B7}"/>
                </a:ext>
              </a:extLst>
            </p:cNvPr>
            <p:cNvSpPr/>
            <p:nvPr/>
          </p:nvSpPr>
          <p:spPr>
            <a:xfrm>
              <a:off x="7542754" y="3226687"/>
              <a:ext cx="72070" cy="86544"/>
            </a:xfrm>
            <a:custGeom>
              <a:avLst/>
              <a:gdLst/>
              <a:ahLst/>
              <a:cxnLst/>
              <a:rect l="l" t="t" r="r" b="b"/>
              <a:pathLst>
                <a:path w="752" h="903" extrusionOk="0">
                  <a:moveTo>
                    <a:pt x="301" y="0"/>
                  </a:moveTo>
                  <a:lnTo>
                    <a:pt x="0" y="201"/>
                  </a:lnTo>
                  <a:lnTo>
                    <a:pt x="451" y="902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63;p37">
              <a:extLst>
                <a:ext uri="{FF2B5EF4-FFF2-40B4-BE49-F238E27FC236}">
                  <a16:creationId xmlns:a16="http://schemas.microsoft.com/office/drawing/2014/main" id="{2F5B0D25-A122-9E92-3665-919BA884A1E3}"/>
                </a:ext>
              </a:extLst>
            </p:cNvPr>
            <p:cNvSpPr/>
            <p:nvPr/>
          </p:nvSpPr>
          <p:spPr>
            <a:xfrm>
              <a:off x="7480267" y="3125768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01" y="1"/>
                  </a:moveTo>
                  <a:lnTo>
                    <a:pt x="0" y="201"/>
                  </a:lnTo>
                  <a:lnTo>
                    <a:pt x="427" y="903"/>
                  </a:lnTo>
                  <a:lnTo>
                    <a:pt x="752" y="702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64;p37">
              <a:extLst>
                <a:ext uri="{FF2B5EF4-FFF2-40B4-BE49-F238E27FC236}">
                  <a16:creationId xmlns:a16="http://schemas.microsoft.com/office/drawing/2014/main" id="{AB052596-80E2-236E-3CE9-D3D3FCBF397C}"/>
                </a:ext>
              </a:extLst>
            </p:cNvPr>
            <p:cNvSpPr/>
            <p:nvPr/>
          </p:nvSpPr>
          <p:spPr>
            <a:xfrm>
              <a:off x="7417780" y="3024850"/>
              <a:ext cx="72166" cy="86639"/>
            </a:xfrm>
            <a:custGeom>
              <a:avLst/>
              <a:gdLst/>
              <a:ahLst/>
              <a:cxnLst/>
              <a:rect l="l" t="t" r="r" b="b"/>
              <a:pathLst>
                <a:path w="753" h="904" extrusionOk="0">
                  <a:moveTo>
                    <a:pt x="302" y="1"/>
                  </a:moveTo>
                  <a:lnTo>
                    <a:pt x="1" y="201"/>
                  </a:lnTo>
                  <a:lnTo>
                    <a:pt x="427" y="903"/>
                  </a:lnTo>
                  <a:lnTo>
                    <a:pt x="753" y="703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65;p37">
              <a:extLst>
                <a:ext uri="{FF2B5EF4-FFF2-40B4-BE49-F238E27FC236}">
                  <a16:creationId xmlns:a16="http://schemas.microsoft.com/office/drawing/2014/main" id="{2695BE52-E616-E9FB-3C3F-F2943ABB5B1B}"/>
                </a:ext>
              </a:extLst>
            </p:cNvPr>
            <p:cNvSpPr/>
            <p:nvPr/>
          </p:nvSpPr>
          <p:spPr>
            <a:xfrm>
              <a:off x="7352993" y="2924027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26" y="0"/>
                  </a:moveTo>
                  <a:lnTo>
                    <a:pt x="0" y="201"/>
                  </a:lnTo>
                  <a:lnTo>
                    <a:pt x="451" y="902"/>
                  </a:lnTo>
                  <a:lnTo>
                    <a:pt x="752" y="70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66;p37">
              <a:extLst>
                <a:ext uri="{FF2B5EF4-FFF2-40B4-BE49-F238E27FC236}">
                  <a16:creationId xmlns:a16="http://schemas.microsoft.com/office/drawing/2014/main" id="{C29EF7B9-E503-E066-3089-356FDE08E63E}"/>
                </a:ext>
              </a:extLst>
            </p:cNvPr>
            <p:cNvSpPr/>
            <p:nvPr/>
          </p:nvSpPr>
          <p:spPr>
            <a:xfrm>
              <a:off x="7290506" y="2823108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26" y="1"/>
                  </a:moveTo>
                  <a:lnTo>
                    <a:pt x="1" y="201"/>
                  </a:lnTo>
                  <a:lnTo>
                    <a:pt x="452" y="903"/>
                  </a:lnTo>
                  <a:lnTo>
                    <a:pt x="752" y="70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67;p37">
              <a:extLst>
                <a:ext uri="{FF2B5EF4-FFF2-40B4-BE49-F238E27FC236}">
                  <a16:creationId xmlns:a16="http://schemas.microsoft.com/office/drawing/2014/main" id="{B78DC27E-6259-6B40-AB15-51081C0D7EAE}"/>
                </a:ext>
              </a:extLst>
            </p:cNvPr>
            <p:cNvSpPr/>
            <p:nvPr/>
          </p:nvSpPr>
          <p:spPr>
            <a:xfrm>
              <a:off x="7228019" y="2722189"/>
              <a:ext cx="72166" cy="86639"/>
            </a:xfrm>
            <a:custGeom>
              <a:avLst/>
              <a:gdLst/>
              <a:ahLst/>
              <a:cxnLst/>
              <a:rect l="l" t="t" r="r" b="b"/>
              <a:pathLst>
                <a:path w="753" h="904" extrusionOk="0">
                  <a:moveTo>
                    <a:pt x="302" y="1"/>
                  </a:moveTo>
                  <a:lnTo>
                    <a:pt x="1" y="201"/>
                  </a:lnTo>
                  <a:lnTo>
                    <a:pt x="452" y="903"/>
                  </a:lnTo>
                  <a:lnTo>
                    <a:pt x="753" y="703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68;p37">
              <a:extLst>
                <a:ext uri="{FF2B5EF4-FFF2-40B4-BE49-F238E27FC236}">
                  <a16:creationId xmlns:a16="http://schemas.microsoft.com/office/drawing/2014/main" id="{D4C7EF66-872E-4DD8-2F77-1829F080A01C}"/>
                </a:ext>
              </a:extLst>
            </p:cNvPr>
            <p:cNvSpPr/>
            <p:nvPr/>
          </p:nvSpPr>
          <p:spPr>
            <a:xfrm>
              <a:off x="7165628" y="2621366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01" y="0"/>
                  </a:moveTo>
                  <a:lnTo>
                    <a:pt x="0" y="201"/>
                  </a:lnTo>
                  <a:lnTo>
                    <a:pt x="426" y="903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69;p37">
              <a:extLst>
                <a:ext uri="{FF2B5EF4-FFF2-40B4-BE49-F238E27FC236}">
                  <a16:creationId xmlns:a16="http://schemas.microsoft.com/office/drawing/2014/main" id="{D37E8F8F-3EAC-2AA5-3BAF-874617ABA888}"/>
                </a:ext>
              </a:extLst>
            </p:cNvPr>
            <p:cNvSpPr/>
            <p:nvPr/>
          </p:nvSpPr>
          <p:spPr>
            <a:xfrm>
              <a:off x="7103141" y="2520447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01" y="1"/>
                  </a:moveTo>
                  <a:lnTo>
                    <a:pt x="1" y="201"/>
                  </a:lnTo>
                  <a:lnTo>
                    <a:pt x="427" y="903"/>
                  </a:lnTo>
                  <a:lnTo>
                    <a:pt x="752" y="702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70;p37">
              <a:extLst>
                <a:ext uri="{FF2B5EF4-FFF2-40B4-BE49-F238E27FC236}">
                  <a16:creationId xmlns:a16="http://schemas.microsoft.com/office/drawing/2014/main" id="{30043129-70D5-C147-84E2-7426649814B3}"/>
                </a:ext>
              </a:extLst>
            </p:cNvPr>
            <p:cNvSpPr/>
            <p:nvPr/>
          </p:nvSpPr>
          <p:spPr>
            <a:xfrm>
              <a:off x="7040654" y="2419624"/>
              <a:ext cx="69770" cy="86544"/>
            </a:xfrm>
            <a:custGeom>
              <a:avLst/>
              <a:gdLst/>
              <a:ahLst/>
              <a:cxnLst/>
              <a:rect l="l" t="t" r="r" b="b"/>
              <a:pathLst>
                <a:path w="728" h="903" extrusionOk="0">
                  <a:moveTo>
                    <a:pt x="302" y="0"/>
                  </a:moveTo>
                  <a:lnTo>
                    <a:pt x="1" y="201"/>
                  </a:lnTo>
                  <a:lnTo>
                    <a:pt x="427" y="902"/>
                  </a:lnTo>
                  <a:lnTo>
                    <a:pt x="728" y="70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71;p37">
              <a:extLst>
                <a:ext uri="{FF2B5EF4-FFF2-40B4-BE49-F238E27FC236}">
                  <a16:creationId xmlns:a16="http://schemas.microsoft.com/office/drawing/2014/main" id="{05D495E2-CFED-0D6F-BF97-25A11EF0FB55}"/>
                </a:ext>
              </a:extLst>
            </p:cNvPr>
            <p:cNvSpPr/>
            <p:nvPr/>
          </p:nvSpPr>
          <p:spPr>
            <a:xfrm>
              <a:off x="6975867" y="2318705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26" y="0"/>
                  </a:moveTo>
                  <a:lnTo>
                    <a:pt x="0" y="201"/>
                  </a:lnTo>
                  <a:lnTo>
                    <a:pt x="451" y="903"/>
                  </a:lnTo>
                  <a:lnTo>
                    <a:pt x="752" y="70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72;p37">
              <a:extLst>
                <a:ext uri="{FF2B5EF4-FFF2-40B4-BE49-F238E27FC236}">
                  <a16:creationId xmlns:a16="http://schemas.microsoft.com/office/drawing/2014/main" id="{E4B142A6-2AC4-69CC-4853-F4294E79143D}"/>
                </a:ext>
              </a:extLst>
            </p:cNvPr>
            <p:cNvSpPr/>
            <p:nvPr/>
          </p:nvSpPr>
          <p:spPr>
            <a:xfrm>
              <a:off x="6913380" y="2217787"/>
              <a:ext cx="72166" cy="86639"/>
            </a:xfrm>
            <a:custGeom>
              <a:avLst/>
              <a:gdLst/>
              <a:ahLst/>
              <a:cxnLst/>
              <a:rect l="l" t="t" r="r" b="b"/>
              <a:pathLst>
                <a:path w="753" h="904" extrusionOk="0">
                  <a:moveTo>
                    <a:pt x="326" y="1"/>
                  </a:moveTo>
                  <a:lnTo>
                    <a:pt x="1" y="201"/>
                  </a:lnTo>
                  <a:lnTo>
                    <a:pt x="452" y="903"/>
                  </a:lnTo>
                  <a:lnTo>
                    <a:pt x="753" y="703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73;p37">
              <a:extLst>
                <a:ext uri="{FF2B5EF4-FFF2-40B4-BE49-F238E27FC236}">
                  <a16:creationId xmlns:a16="http://schemas.microsoft.com/office/drawing/2014/main" id="{5F8C321B-39AE-0796-8C6A-98E394622049}"/>
                </a:ext>
              </a:extLst>
            </p:cNvPr>
            <p:cNvSpPr/>
            <p:nvPr/>
          </p:nvSpPr>
          <p:spPr>
            <a:xfrm>
              <a:off x="6850989" y="2116964"/>
              <a:ext cx="72070" cy="86544"/>
            </a:xfrm>
            <a:custGeom>
              <a:avLst/>
              <a:gdLst/>
              <a:ahLst/>
              <a:cxnLst/>
              <a:rect l="l" t="t" r="r" b="b"/>
              <a:pathLst>
                <a:path w="752" h="903" extrusionOk="0">
                  <a:moveTo>
                    <a:pt x="301" y="0"/>
                  </a:moveTo>
                  <a:lnTo>
                    <a:pt x="0" y="201"/>
                  </a:lnTo>
                  <a:lnTo>
                    <a:pt x="451" y="902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74;p37">
              <a:extLst>
                <a:ext uri="{FF2B5EF4-FFF2-40B4-BE49-F238E27FC236}">
                  <a16:creationId xmlns:a16="http://schemas.microsoft.com/office/drawing/2014/main" id="{49455402-B15D-F98D-AA54-9CD397E353D9}"/>
                </a:ext>
              </a:extLst>
            </p:cNvPr>
            <p:cNvSpPr/>
            <p:nvPr/>
          </p:nvSpPr>
          <p:spPr>
            <a:xfrm>
              <a:off x="6788502" y="2016045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01" y="0"/>
                  </a:moveTo>
                  <a:lnTo>
                    <a:pt x="0" y="201"/>
                  </a:lnTo>
                  <a:lnTo>
                    <a:pt x="426" y="903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75;p37">
              <a:extLst>
                <a:ext uri="{FF2B5EF4-FFF2-40B4-BE49-F238E27FC236}">
                  <a16:creationId xmlns:a16="http://schemas.microsoft.com/office/drawing/2014/main" id="{8CD977EF-2AC8-A49F-345B-295BAE29321B}"/>
                </a:ext>
              </a:extLst>
            </p:cNvPr>
            <p:cNvSpPr/>
            <p:nvPr/>
          </p:nvSpPr>
          <p:spPr>
            <a:xfrm>
              <a:off x="6726015" y="1915126"/>
              <a:ext cx="72166" cy="86639"/>
            </a:xfrm>
            <a:custGeom>
              <a:avLst/>
              <a:gdLst/>
              <a:ahLst/>
              <a:cxnLst/>
              <a:rect l="l" t="t" r="r" b="b"/>
              <a:pathLst>
                <a:path w="753" h="904" extrusionOk="0">
                  <a:moveTo>
                    <a:pt x="302" y="1"/>
                  </a:moveTo>
                  <a:lnTo>
                    <a:pt x="1" y="201"/>
                  </a:lnTo>
                  <a:lnTo>
                    <a:pt x="427" y="903"/>
                  </a:lnTo>
                  <a:lnTo>
                    <a:pt x="753" y="703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76;p37">
              <a:extLst>
                <a:ext uri="{FF2B5EF4-FFF2-40B4-BE49-F238E27FC236}">
                  <a16:creationId xmlns:a16="http://schemas.microsoft.com/office/drawing/2014/main" id="{BAE8E7F7-BC4E-B22B-97A7-382F4F0E6907}"/>
                </a:ext>
              </a:extLst>
            </p:cNvPr>
            <p:cNvSpPr/>
            <p:nvPr/>
          </p:nvSpPr>
          <p:spPr>
            <a:xfrm>
              <a:off x="5611505" y="1437175"/>
              <a:ext cx="2846470" cy="2394850"/>
            </a:xfrm>
            <a:custGeom>
              <a:avLst/>
              <a:gdLst/>
              <a:ahLst/>
              <a:cxnLst/>
              <a:rect l="l" t="t" r="r" b="b"/>
              <a:pathLst>
                <a:path w="29701" h="24988" extrusionOk="0">
                  <a:moveTo>
                    <a:pt x="14863" y="0"/>
                  </a:moveTo>
                  <a:lnTo>
                    <a:pt x="1" y="24988"/>
                  </a:lnTo>
                  <a:lnTo>
                    <a:pt x="29700" y="24988"/>
                  </a:lnTo>
                  <a:lnTo>
                    <a:pt x="148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77;p37">
              <a:extLst>
                <a:ext uri="{FF2B5EF4-FFF2-40B4-BE49-F238E27FC236}">
                  <a16:creationId xmlns:a16="http://schemas.microsoft.com/office/drawing/2014/main" id="{3F0DC1BB-0204-6403-E8BD-F5A5A8558667}"/>
                </a:ext>
              </a:extLst>
            </p:cNvPr>
            <p:cNvSpPr/>
            <p:nvPr/>
          </p:nvSpPr>
          <p:spPr>
            <a:xfrm>
              <a:off x="5611505" y="3137748"/>
              <a:ext cx="2846470" cy="694265"/>
            </a:xfrm>
            <a:custGeom>
              <a:avLst/>
              <a:gdLst/>
              <a:ahLst/>
              <a:cxnLst/>
              <a:rect l="l" t="t" r="r" b="b"/>
              <a:pathLst>
                <a:path w="29701" h="7244" extrusionOk="0">
                  <a:moveTo>
                    <a:pt x="4311" y="1"/>
                  </a:moveTo>
                  <a:lnTo>
                    <a:pt x="1" y="7244"/>
                  </a:lnTo>
                  <a:lnTo>
                    <a:pt x="29700" y="7244"/>
                  </a:lnTo>
                  <a:lnTo>
                    <a:pt x="253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78;p37">
              <a:extLst>
                <a:ext uri="{FF2B5EF4-FFF2-40B4-BE49-F238E27FC236}">
                  <a16:creationId xmlns:a16="http://schemas.microsoft.com/office/drawing/2014/main" id="{8851DD2A-88AC-5436-8F65-026C5E50A2D3}"/>
                </a:ext>
              </a:extLst>
            </p:cNvPr>
            <p:cNvSpPr/>
            <p:nvPr/>
          </p:nvSpPr>
          <p:spPr>
            <a:xfrm>
              <a:off x="6420960" y="1437175"/>
              <a:ext cx="1229883" cy="1035360"/>
            </a:xfrm>
            <a:custGeom>
              <a:avLst/>
              <a:gdLst/>
              <a:ahLst/>
              <a:cxnLst/>
              <a:rect l="l" t="t" r="r" b="b"/>
              <a:pathLst>
                <a:path w="12833" h="10803" extrusionOk="0">
                  <a:moveTo>
                    <a:pt x="6417" y="0"/>
                  </a:moveTo>
                  <a:lnTo>
                    <a:pt x="1" y="10802"/>
                  </a:lnTo>
                  <a:lnTo>
                    <a:pt x="12833" y="10802"/>
                  </a:lnTo>
                  <a:lnTo>
                    <a:pt x="64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79;p37">
              <a:extLst>
                <a:ext uri="{FF2B5EF4-FFF2-40B4-BE49-F238E27FC236}">
                  <a16:creationId xmlns:a16="http://schemas.microsoft.com/office/drawing/2014/main" id="{7922100B-768B-593D-F205-0B230003CB6C}"/>
                </a:ext>
              </a:extLst>
            </p:cNvPr>
            <p:cNvSpPr/>
            <p:nvPr/>
          </p:nvSpPr>
          <p:spPr>
            <a:xfrm>
              <a:off x="6420960" y="2102492"/>
              <a:ext cx="1229883" cy="370038"/>
            </a:xfrm>
            <a:custGeom>
              <a:avLst/>
              <a:gdLst/>
              <a:ahLst/>
              <a:cxnLst/>
              <a:rect l="l" t="t" r="r" b="b"/>
              <a:pathLst>
                <a:path w="12833" h="3861" extrusionOk="0">
                  <a:moveTo>
                    <a:pt x="2281" y="1"/>
                  </a:moveTo>
                  <a:lnTo>
                    <a:pt x="1" y="3860"/>
                  </a:lnTo>
                  <a:lnTo>
                    <a:pt x="12833" y="3860"/>
                  </a:lnTo>
                  <a:lnTo>
                    <a:pt x="105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80;p37">
              <a:extLst>
                <a:ext uri="{FF2B5EF4-FFF2-40B4-BE49-F238E27FC236}">
                  <a16:creationId xmlns:a16="http://schemas.microsoft.com/office/drawing/2014/main" id="{B35C7154-DBA5-B699-7C41-D7B49A67CAAC}"/>
                </a:ext>
              </a:extLst>
            </p:cNvPr>
            <p:cNvSpPr/>
            <p:nvPr/>
          </p:nvSpPr>
          <p:spPr>
            <a:xfrm>
              <a:off x="7569110" y="1915126"/>
              <a:ext cx="161007" cy="158615"/>
            </a:xfrm>
            <a:custGeom>
              <a:avLst/>
              <a:gdLst/>
              <a:ahLst/>
              <a:cxnLst/>
              <a:rect l="l" t="t" r="r" b="b"/>
              <a:pathLst>
                <a:path w="1680" h="1655" extrusionOk="0">
                  <a:moveTo>
                    <a:pt x="302" y="1"/>
                  </a:moveTo>
                  <a:lnTo>
                    <a:pt x="1" y="277"/>
                  </a:lnTo>
                  <a:lnTo>
                    <a:pt x="1379" y="1655"/>
                  </a:lnTo>
                  <a:lnTo>
                    <a:pt x="1680" y="135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81;p37">
              <a:extLst>
                <a:ext uri="{FF2B5EF4-FFF2-40B4-BE49-F238E27FC236}">
                  <a16:creationId xmlns:a16="http://schemas.microsoft.com/office/drawing/2014/main" id="{E7193E52-4FE8-C774-64E5-A6B6B056E7C6}"/>
                </a:ext>
              </a:extLst>
            </p:cNvPr>
            <p:cNvSpPr/>
            <p:nvPr/>
          </p:nvSpPr>
          <p:spPr>
            <a:xfrm>
              <a:off x="7571506" y="1915126"/>
              <a:ext cx="156215" cy="158615"/>
            </a:xfrm>
            <a:custGeom>
              <a:avLst/>
              <a:gdLst/>
              <a:ahLst/>
              <a:cxnLst/>
              <a:rect l="l" t="t" r="r" b="b"/>
              <a:pathLst>
                <a:path w="1630" h="1655" extrusionOk="0">
                  <a:moveTo>
                    <a:pt x="1354" y="1"/>
                  </a:moveTo>
                  <a:lnTo>
                    <a:pt x="1" y="1354"/>
                  </a:lnTo>
                  <a:lnTo>
                    <a:pt x="277" y="1655"/>
                  </a:lnTo>
                  <a:lnTo>
                    <a:pt x="1630" y="277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82;p37">
              <a:extLst>
                <a:ext uri="{FF2B5EF4-FFF2-40B4-BE49-F238E27FC236}">
                  <a16:creationId xmlns:a16="http://schemas.microsoft.com/office/drawing/2014/main" id="{27520045-8666-C7CB-382B-C2B7492D951E}"/>
                </a:ext>
              </a:extLst>
            </p:cNvPr>
            <p:cNvSpPr/>
            <p:nvPr/>
          </p:nvSpPr>
          <p:spPr>
            <a:xfrm>
              <a:off x="5882921" y="2025629"/>
              <a:ext cx="187458" cy="187463"/>
            </a:xfrm>
            <a:custGeom>
              <a:avLst/>
              <a:gdLst/>
              <a:ahLst/>
              <a:cxnLst/>
              <a:rect l="l" t="t" r="r" b="b"/>
              <a:pathLst>
                <a:path w="1956" h="1956" extrusionOk="0">
                  <a:moveTo>
                    <a:pt x="978" y="427"/>
                  </a:moveTo>
                  <a:cubicBezTo>
                    <a:pt x="1279" y="427"/>
                    <a:pt x="1530" y="677"/>
                    <a:pt x="1530" y="978"/>
                  </a:cubicBezTo>
                  <a:cubicBezTo>
                    <a:pt x="1530" y="1279"/>
                    <a:pt x="1279" y="1530"/>
                    <a:pt x="978" y="1530"/>
                  </a:cubicBezTo>
                  <a:cubicBezTo>
                    <a:pt x="652" y="1530"/>
                    <a:pt x="402" y="1279"/>
                    <a:pt x="402" y="978"/>
                  </a:cubicBezTo>
                  <a:cubicBezTo>
                    <a:pt x="402" y="677"/>
                    <a:pt x="652" y="427"/>
                    <a:pt x="978" y="427"/>
                  </a:cubicBezTo>
                  <a:close/>
                  <a:moveTo>
                    <a:pt x="978" y="1"/>
                  </a:moveTo>
                  <a:cubicBezTo>
                    <a:pt x="427" y="1"/>
                    <a:pt x="1" y="452"/>
                    <a:pt x="1" y="978"/>
                  </a:cubicBezTo>
                  <a:cubicBezTo>
                    <a:pt x="1" y="1505"/>
                    <a:pt x="427" y="1956"/>
                    <a:pt x="978" y="1956"/>
                  </a:cubicBezTo>
                  <a:cubicBezTo>
                    <a:pt x="1504" y="1956"/>
                    <a:pt x="1956" y="1505"/>
                    <a:pt x="1956" y="978"/>
                  </a:cubicBezTo>
                  <a:cubicBezTo>
                    <a:pt x="1956" y="452"/>
                    <a:pt x="1504" y="1"/>
                    <a:pt x="978" y="1"/>
                  </a:cubicBezTo>
                  <a:close/>
                </a:path>
              </a:pathLst>
            </a:custGeom>
            <a:solidFill>
              <a:srgbClr val="618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83;p37">
              <a:extLst>
                <a:ext uri="{FF2B5EF4-FFF2-40B4-BE49-F238E27FC236}">
                  <a16:creationId xmlns:a16="http://schemas.microsoft.com/office/drawing/2014/main" id="{4E83BBE9-7CF7-AB2F-DF00-F6AD5429D47C}"/>
                </a:ext>
              </a:extLst>
            </p:cNvPr>
            <p:cNvSpPr/>
            <p:nvPr/>
          </p:nvSpPr>
          <p:spPr>
            <a:xfrm>
              <a:off x="5882921" y="2025629"/>
              <a:ext cx="187458" cy="187463"/>
            </a:xfrm>
            <a:custGeom>
              <a:avLst/>
              <a:gdLst/>
              <a:ahLst/>
              <a:cxnLst/>
              <a:rect l="l" t="t" r="r" b="b"/>
              <a:pathLst>
                <a:path w="1956" h="1956" extrusionOk="0">
                  <a:moveTo>
                    <a:pt x="978" y="427"/>
                  </a:moveTo>
                  <a:cubicBezTo>
                    <a:pt x="1279" y="427"/>
                    <a:pt x="1530" y="677"/>
                    <a:pt x="1530" y="978"/>
                  </a:cubicBezTo>
                  <a:cubicBezTo>
                    <a:pt x="1530" y="1279"/>
                    <a:pt x="1279" y="1530"/>
                    <a:pt x="978" y="1530"/>
                  </a:cubicBezTo>
                  <a:cubicBezTo>
                    <a:pt x="652" y="1530"/>
                    <a:pt x="402" y="1279"/>
                    <a:pt x="402" y="978"/>
                  </a:cubicBezTo>
                  <a:cubicBezTo>
                    <a:pt x="402" y="677"/>
                    <a:pt x="652" y="427"/>
                    <a:pt x="978" y="427"/>
                  </a:cubicBezTo>
                  <a:close/>
                  <a:moveTo>
                    <a:pt x="978" y="1"/>
                  </a:moveTo>
                  <a:cubicBezTo>
                    <a:pt x="427" y="1"/>
                    <a:pt x="1" y="452"/>
                    <a:pt x="1" y="978"/>
                  </a:cubicBezTo>
                  <a:cubicBezTo>
                    <a:pt x="1" y="1505"/>
                    <a:pt x="427" y="1956"/>
                    <a:pt x="978" y="1956"/>
                  </a:cubicBezTo>
                  <a:cubicBezTo>
                    <a:pt x="1504" y="1956"/>
                    <a:pt x="1956" y="1505"/>
                    <a:pt x="1956" y="978"/>
                  </a:cubicBezTo>
                  <a:cubicBezTo>
                    <a:pt x="1956" y="452"/>
                    <a:pt x="1504" y="1"/>
                    <a:pt x="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84;p37">
              <a:extLst>
                <a:ext uri="{FF2B5EF4-FFF2-40B4-BE49-F238E27FC236}">
                  <a16:creationId xmlns:a16="http://schemas.microsoft.com/office/drawing/2014/main" id="{842E6F80-1B79-CE00-ADB1-F3508F21905F}"/>
                </a:ext>
              </a:extLst>
            </p:cNvPr>
            <p:cNvSpPr/>
            <p:nvPr/>
          </p:nvSpPr>
          <p:spPr>
            <a:xfrm>
              <a:off x="8371377" y="2539711"/>
              <a:ext cx="36131" cy="52904"/>
            </a:xfrm>
            <a:custGeom>
              <a:avLst/>
              <a:gdLst/>
              <a:ahLst/>
              <a:cxnLst/>
              <a:rect l="l" t="t" r="r" b="b"/>
              <a:pathLst>
                <a:path w="377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77" y="552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85;p37">
              <a:extLst>
                <a:ext uri="{FF2B5EF4-FFF2-40B4-BE49-F238E27FC236}">
                  <a16:creationId xmlns:a16="http://schemas.microsoft.com/office/drawing/2014/main" id="{54491996-1AA9-CD6B-26BD-2AF4B57E24FE}"/>
                </a:ext>
              </a:extLst>
            </p:cNvPr>
            <p:cNvSpPr/>
            <p:nvPr/>
          </p:nvSpPr>
          <p:spPr>
            <a:xfrm>
              <a:off x="8371377" y="2616574"/>
              <a:ext cx="36131" cy="52904"/>
            </a:xfrm>
            <a:custGeom>
              <a:avLst/>
              <a:gdLst/>
              <a:ahLst/>
              <a:cxnLst/>
              <a:rect l="l" t="t" r="r" b="b"/>
              <a:pathLst>
                <a:path w="377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77" y="552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86;p37">
              <a:extLst>
                <a:ext uri="{FF2B5EF4-FFF2-40B4-BE49-F238E27FC236}">
                  <a16:creationId xmlns:a16="http://schemas.microsoft.com/office/drawing/2014/main" id="{E44AD70C-3947-88AB-86D7-C2AF7050ADD2}"/>
                </a:ext>
              </a:extLst>
            </p:cNvPr>
            <p:cNvSpPr/>
            <p:nvPr/>
          </p:nvSpPr>
          <p:spPr>
            <a:xfrm>
              <a:off x="8371377" y="2693437"/>
              <a:ext cx="36131" cy="52904"/>
            </a:xfrm>
            <a:custGeom>
              <a:avLst/>
              <a:gdLst/>
              <a:ahLst/>
              <a:cxnLst/>
              <a:rect l="l" t="t" r="r" b="b"/>
              <a:pathLst>
                <a:path w="377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77" y="552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87;p37">
              <a:extLst>
                <a:ext uri="{FF2B5EF4-FFF2-40B4-BE49-F238E27FC236}">
                  <a16:creationId xmlns:a16="http://schemas.microsoft.com/office/drawing/2014/main" id="{3F0312ED-89F2-69F4-5A9B-1C6429DC5462}"/>
                </a:ext>
              </a:extLst>
            </p:cNvPr>
            <p:cNvSpPr/>
            <p:nvPr/>
          </p:nvSpPr>
          <p:spPr>
            <a:xfrm>
              <a:off x="8371377" y="2770300"/>
              <a:ext cx="36131" cy="50508"/>
            </a:xfrm>
            <a:custGeom>
              <a:avLst/>
              <a:gdLst/>
              <a:ahLst/>
              <a:cxnLst/>
              <a:rect l="l" t="t" r="r" b="b"/>
              <a:pathLst>
                <a:path w="377" h="527" extrusionOk="0">
                  <a:moveTo>
                    <a:pt x="1" y="0"/>
                  </a:moveTo>
                  <a:lnTo>
                    <a:pt x="1" y="527"/>
                  </a:lnTo>
                  <a:lnTo>
                    <a:pt x="377" y="527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88;p37">
              <a:extLst>
                <a:ext uri="{FF2B5EF4-FFF2-40B4-BE49-F238E27FC236}">
                  <a16:creationId xmlns:a16="http://schemas.microsoft.com/office/drawing/2014/main" id="{CD8ED650-B8D0-5029-A6D1-CBC401670268}"/>
                </a:ext>
              </a:extLst>
            </p:cNvPr>
            <p:cNvSpPr/>
            <p:nvPr/>
          </p:nvSpPr>
          <p:spPr>
            <a:xfrm>
              <a:off x="8371377" y="2847163"/>
              <a:ext cx="36131" cy="50508"/>
            </a:xfrm>
            <a:custGeom>
              <a:avLst/>
              <a:gdLst/>
              <a:ahLst/>
              <a:cxnLst/>
              <a:rect l="l" t="t" r="r" b="b"/>
              <a:pathLst>
                <a:path w="377" h="527" extrusionOk="0">
                  <a:moveTo>
                    <a:pt x="1" y="0"/>
                  </a:moveTo>
                  <a:lnTo>
                    <a:pt x="1" y="527"/>
                  </a:lnTo>
                  <a:lnTo>
                    <a:pt x="377" y="527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89;p37">
              <a:extLst>
                <a:ext uri="{FF2B5EF4-FFF2-40B4-BE49-F238E27FC236}">
                  <a16:creationId xmlns:a16="http://schemas.microsoft.com/office/drawing/2014/main" id="{629D71FF-9F5B-980D-F1F5-9DD09819448D}"/>
                </a:ext>
              </a:extLst>
            </p:cNvPr>
            <p:cNvSpPr/>
            <p:nvPr/>
          </p:nvSpPr>
          <p:spPr>
            <a:xfrm>
              <a:off x="8371377" y="2924027"/>
              <a:ext cx="36131" cy="50508"/>
            </a:xfrm>
            <a:custGeom>
              <a:avLst/>
              <a:gdLst/>
              <a:ahLst/>
              <a:cxnLst/>
              <a:rect l="l" t="t" r="r" b="b"/>
              <a:pathLst>
                <a:path w="377" h="527" extrusionOk="0">
                  <a:moveTo>
                    <a:pt x="1" y="0"/>
                  </a:moveTo>
                  <a:lnTo>
                    <a:pt x="1" y="527"/>
                  </a:lnTo>
                  <a:lnTo>
                    <a:pt x="377" y="527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90;p37">
              <a:extLst>
                <a:ext uri="{FF2B5EF4-FFF2-40B4-BE49-F238E27FC236}">
                  <a16:creationId xmlns:a16="http://schemas.microsoft.com/office/drawing/2014/main" id="{9F6188DD-DBD9-8CA1-1BB8-C0BCE301E8EE}"/>
                </a:ext>
              </a:extLst>
            </p:cNvPr>
            <p:cNvSpPr/>
            <p:nvPr/>
          </p:nvSpPr>
          <p:spPr>
            <a:xfrm>
              <a:off x="8371377" y="3000890"/>
              <a:ext cx="36131" cy="50508"/>
            </a:xfrm>
            <a:custGeom>
              <a:avLst/>
              <a:gdLst/>
              <a:ahLst/>
              <a:cxnLst/>
              <a:rect l="l" t="t" r="r" b="b"/>
              <a:pathLst>
                <a:path w="377" h="527" extrusionOk="0">
                  <a:moveTo>
                    <a:pt x="1" y="0"/>
                  </a:moveTo>
                  <a:lnTo>
                    <a:pt x="1" y="527"/>
                  </a:lnTo>
                  <a:lnTo>
                    <a:pt x="377" y="527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91;p37">
              <a:extLst>
                <a:ext uri="{FF2B5EF4-FFF2-40B4-BE49-F238E27FC236}">
                  <a16:creationId xmlns:a16="http://schemas.microsoft.com/office/drawing/2014/main" id="{3ABF21F5-7038-C3D0-ACA8-C04E9832E1F8}"/>
                </a:ext>
              </a:extLst>
            </p:cNvPr>
            <p:cNvSpPr/>
            <p:nvPr/>
          </p:nvSpPr>
          <p:spPr>
            <a:xfrm>
              <a:off x="7297694" y="2743849"/>
              <a:ext cx="795164" cy="129767"/>
            </a:xfrm>
            <a:custGeom>
              <a:avLst/>
              <a:gdLst/>
              <a:ahLst/>
              <a:cxnLst/>
              <a:rect l="l" t="t" r="r" b="b"/>
              <a:pathLst>
                <a:path w="8297" h="1354" extrusionOk="0">
                  <a:moveTo>
                    <a:pt x="176" y="1"/>
                  </a:moveTo>
                  <a:lnTo>
                    <a:pt x="1" y="176"/>
                  </a:lnTo>
                  <a:lnTo>
                    <a:pt x="677" y="928"/>
                  </a:lnTo>
                  <a:cubicBezTo>
                    <a:pt x="826" y="1117"/>
                    <a:pt x="1047" y="1211"/>
                    <a:pt x="1270" y="1211"/>
                  </a:cubicBezTo>
                  <a:cubicBezTo>
                    <a:pt x="1462" y="1211"/>
                    <a:pt x="1655" y="1142"/>
                    <a:pt x="1805" y="1003"/>
                  </a:cubicBezTo>
                  <a:lnTo>
                    <a:pt x="2407" y="477"/>
                  </a:lnTo>
                  <a:cubicBezTo>
                    <a:pt x="2532" y="376"/>
                    <a:pt x="2682" y="326"/>
                    <a:pt x="2833" y="326"/>
                  </a:cubicBezTo>
                  <a:cubicBezTo>
                    <a:pt x="2983" y="351"/>
                    <a:pt x="3108" y="402"/>
                    <a:pt x="3209" y="527"/>
                  </a:cubicBezTo>
                  <a:lnTo>
                    <a:pt x="3660" y="1028"/>
                  </a:lnTo>
                  <a:cubicBezTo>
                    <a:pt x="3785" y="1204"/>
                    <a:pt x="3986" y="1304"/>
                    <a:pt x="4211" y="1304"/>
                  </a:cubicBezTo>
                  <a:cubicBezTo>
                    <a:pt x="4237" y="1307"/>
                    <a:pt x="4263" y="1309"/>
                    <a:pt x="4289" y="1309"/>
                  </a:cubicBezTo>
                  <a:cubicBezTo>
                    <a:pt x="4468" y="1309"/>
                    <a:pt x="4656" y="1235"/>
                    <a:pt x="4788" y="1103"/>
                  </a:cubicBezTo>
                  <a:lnTo>
                    <a:pt x="5339" y="627"/>
                  </a:lnTo>
                  <a:cubicBezTo>
                    <a:pt x="5423" y="523"/>
                    <a:pt x="5541" y="470"/>
                    <a:pt x="5680" y="470"/>
                  </a:cubicBezTo>
                  <a:cubicBezTo>
                    <a:pt x="5707" y="470"/>
                    <a:pt x="5736" y="473"/>
                    <a:pt x="5765" y="477"/>
                  </a:cubicBezTo>
                  <a:cubicBezTo>
                    <a:pt x="5916" y="502"/>
                    <a:pt x="6041" y="577"/>
                    <a:pt x="6141" y="677"/>
                  </a:cubicBezTo>
                  <a:lnTo>
                    <a:pt x="6417" y="1028"/>
                  </a:lnTo>
                  <a:cubicBezTo>
                    <a:pt x="6567" y="1229"/>
                    <a:pt x="6768" y="1329"/>
                    <a:pt x="7018" y="1354"/>
                  </a:cubicBezTo>
                  <a:cubicBezTo>
                    <a:pt x="7244" y="1354"/>
                    <a:pt x="7469" y="1254"/>
                    <a:pt x="7645" y="1078"/>
                  </a:cubicBezTo>
                  <a:lnTo>
                    <a:pt x="8296" y="376"/>
                  </a:lnTo>
                  <a:lnTo>
                    <a:pt x="8121" y="226"/>
                  </a:lnTo>
                  <a:lnTo>
                    <a:pt x="7444" y="928"/>
                  </a:lnTo>
                  <a:cubicBezTo>
                    <a:pt x="7344" y="1053"/>
                    <a:pt x="7194" y="1103"/>
                    <a:pt x="7018" y="1103"/>
                  </a:cubicBezTo>
                  <a:cubicBezTo>
                    <a:pt x="6868" y="1103"/>
                    <a:pt x="6718" y="1028"/>
                    <a:pt x="6617" y="878"/>
                  </a:cubicBezTo>
                  <a:lnTo>
                    <a:pt x="6342" y="527"/>
                  </a:lnTo>
                  <a:cubicBezTo>
                    <a:pt x="6191" y="376"/>
                    <a:pt x="5991" y="251"/>
                    <a:pt x="5765" y="226"/>
                  </a:cubicBezTo>
                  <a:cubicBezTo>
                    <a:pt x="5565" y="226"/>
                    <a:pt x="5339" y="301"/>
                    <a:pt x="5164" y="427"/>
                  </a:cubicBezTo>
                  <a:lnTo>
                    <a:pt x="4637" y="928"/>
                  </a:lnTo>
                  <a:cubicBezTo>
                    <a:pt x="4512" y="1028"/>
                    <a:pt x="4362" y="1078"/>
                    <a:pt x="4211" y="1078"/>
                  </a:cubicBezTo>
                  <a:cubicBezTo>
                    <a:pt x="4061" y="1053"/>
                    <a:pt x="3936" y="1003"/>
                    <a:pt x="3835" y="878"/>
                  </a:cubicBezTo>
                  <a:lnTo>
                    <a:pt x="3384" y="351"/>
                  </a:lnTo>
                  <a:cubicBezTo>
                    <a:pt x="3259" y="201"/>
                    <a:pt x="3058" y="101"/>
                    <a:pt x="2833" y="101"/>
                  </a:cubicBezTo>
                  <a:cubicBezTo>
                    <a:pt x="2807" y="98"/>
                    <a:pt x="2781" y="96"/>
                    <a:pt x="2755" y="96"/>
                  </a:cubicBezTo>
                  <a:cubicBezTo>
                    <a:pt x="2581" y="96"/>
                    <a:pt x="2409" y="167"/>
                    <a:pt x="2256" y="276"/>
                  </a:cubicBezTo>
                  <a:lnTo>
                    <a:pt x="1630" y="828"/>
                  </a:lnTo>
                  <a:cubicBezTo>
                    <a:pt x="1527" y="919"/>
                    <a:pt x="1398" y="964"/>
                    <a:pt x="1269" y="964"/>
                  </a:cubicBezTo>
                  <a:cubicBezTo>
                    <a:pt x="1115" y="964"/>
                    <a:pt x="962" y="900"/>
                    <a:pt x="853" y="777"/>
                  </a:cubicBez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92;p37">
              <a:extLst>
                <a:ext uri="{FF2B5EF4-FFF2-40B4-BE49-F238E27FC236}">
                  <a16:creationId xmlns:a16="http://schemas.microsoft.com/office/drawing/2014/main" id="{3679E388-0972-D952-997B-5DE2DC87F504}"/>
                </a:ext>
              </a:extLst>
            </p:cNvPr>
            <p:cNvSpPr/>
            <p:nvPr/>
          </p:nvSpPr>
          <p:spPr>
            <a:xfrm>
              <a:off x="7405800" y="1593298"/>
              <a:ext cx="756733" cy="319531"/>
            </a:xfrm>
            <a:custGeom>
              <a:avLst/>
              <a:gdLst/>
              <a:ahLst/>
              <a:cxnLst/>
              <a:rect l="l" t="t" r="r" b="b"/>
              <a:pathLst>
                <a:path w="7896" h="3334" extrusionOk="0">
                  <a:moveTo>
                    <a:pt x="2256" y="0"/>
                  </a:moveTo>
                  <a:lnTo>
                    <a:pt x="1" y="3083"/>
                  </a:lnTo>
                  <a:lnTo>
                    <a:pt x="326" y="3334"/>
                  </a:lnTo>
                  <a:lnTo>
                    <a:pt x="2457" y="427"/>
                  </a:lnTo>
                  <a:lnTo>
                    <a:pt x="7895" y="427"/>
                  </a:lnTo>
                  <a:lnTo>
                    <a:pt x="7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93;p37">
              <a:extLst>
                <a:ext uri="{FF2B5EF4-FFF2-40B4-BE49-F238E27FC236}">
                  <a16:creationId xmlns:a16="http://schemas.microsoft.com/office/drawing/2014/main" id="{F306B965-A49C-5B73-221A-C47D2B920166}"/>
                </a:ext>
              </a:extLst>
            </p:cNvPr>
            <p:cNvSpPr/>
            <p:nvPr/>
          </p:nvSpPr>
          <p:spPr>
            <a:xfrm>
              <a:off x="8092774" y="1545282"/>
              <a:ext cx="137048" cy="136955"/>
            </a:xfrm>
            <a:custGeom>
              <a:avLst/>
              <a:gdLst/>
              <a:ahLst/>
              <a:cxnLst/>
              <a:rect l="l" t="t" r="r" b="b"/>
              <a:pathLst>
                <a:path w="1430" h="1429" extrusionOk="0">
                  <a:moveTo>
                    <a:pt x="727" y="0"/>
                  </a:moveTo>
                  <a:cubicBezTo>
                    <a:pt x="326" y="0"/>
                    <a:pt x="0" y="326"/>
                    <a:pt x="0" y="702"/>
                  </a:cubicBezTo>
                  <a:cubicBezTo>
                    <a:pt x="0" y="1103"/>
                    <a:pt x="326" y="1429"/>
                    <a:pt x="727" y="1429"/>
                  </a:cubicBezTo>
                  <a:cubicBezTo>
                    <a:pt x="1128" y="1429"/>
                    <a:pt x="1429" y="1103"/>
                    <a:pt x="1429" y="702"/>
                  </a:cubicBezTo>
                  <a:cubicBezTo>
                    <a:pt x="1429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94;p37">
              <a:extLst>
                <a:ext uri="{FF2B5EF4-FFF2-40B4-BE49-F238E27FC236}">
                  <a16:creationId xmlns:a16="http://schemas.microsoft.com/office/drawing/2014/main" id="{0138CE7B-BEF4-680E-FC8F-157AA40C8C47}"/>
                </a:ext>
              </a:extLst>
            </p:cNvPr>
            <p:cNvSpPr/>
            <p:nvPr/>
          </p:nvSpPr>
          <p:spPr>
            <a:xfrm>
              <a:off x="6346493" y="2318705"/>
              <a:ext cx="362841" cy="28944"/>
            </a:xfrm>
            <a:custGeom>
              <a:avLst/>
              <a:gdLst/>
              <a:ahLst/>
              <a:cxnLst/>
              <a:rect l="l" t="t" r="r" b="b"/>
              <a:pathLst>
                <a:path w="3786" h="302" extrusionOk="0">
                  <a:moveTo>
                    <a:pt x="1" y="0"/>
                  </a:moveTo>
                  <a:lnTo>
                    <a:pt x="1" y="301"/>
                  </a:lnTo>
                  <a:lnTo>
                    <a:pt x="3785" y="30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95;p37">
              <a:extLst>
                <a:ext uri="{FF2B5EF4-FFF2-40B4-BE49-F238E27FC236}">
                  <a16:creationId xmlns:a16="http://schemas.microsoft.com/office/drawing/2014/main" id="{00FC0EB8-0743-EFFC-A50E-02D10937A2AD}"/>
                </a:ext>
              </a:extLst>
            </p:cNvPr>
            <p:cNvSpPr/>
            <p:nvPr/>
          </p:nvSpPr>
          <p:spPr>
            <a:xfrm>
              <a:off x="6488239" y="2227466"/>
              <a:ext cx="199438" cy="26452"/>
            </a:xfrm>
            <a:custGeom>
              <a:avLst/>
              <a:gdLst/>
              <a:ahLst/>
              <a:cxnLst/>
              <a:rect l="l" t="t" r="r" b="b"/>
              <a:pathLst>
                <a:path w="2081" h="276" extrusionOk="0">
                  <a:moveTo>
                    <a:pt x="1" y="0"/>
                  </a:moveTo>
                  <a:lnTo>
                    <a:pt x="1" y="276"/>
                  </a:lnTo>
                  <a:lnTo>
                    <a:pt x="2081" y="27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96;p37">
              <a:extLst>
                <a:ext uri="{FF2B5EF4-FFF2-40B4-BE49-F238E27FC236}">
                  <a16:creationId xmlns:a16="http://schemas.microsoft.com/office/drawing/2014/main" id="{F50CDE60-5855-B4B8-EE69-9970D6D73671}"/>
                </a:ext>
              </a:extLst>
            </p:cNvPr>
            <p:cNvSpPr/>
            <p:nvPr/>
          </p:nvSpPr>
          <p:spPr>
            <a:xfrm>
              <a:off x="7809378" y="3298758"/>
              <a:ext cx="756637" cy="317135"/>
            </a:xfrm>
            <a:custGeom>
              <a:avLst/>
              <a:gdLst/>
              <a:ahLst/>
              <a:cxnLst/>
              <a:rect l="l" t="t" r="r" b="b"/>
              <a:pathLst>
                <a:path w="7895" h="3309" extrusionOk="0">
                  <a:moveTo>
                    <a:pt x="2256" y="0"/>
                  </a:moveTo>
                  <a:lnTo>
                    <a:pt x="0" y="3083"/>
                  </a:lnTo>
                  <a:lnTo>
                    <a:pt x="326" y="3308"/>
                  </a:lnTo>
                  <a:lnTo>
                    <a:pt x="2456" y="401"/>
                  </a:lnTo>
                  <a:lnTo>
                    <a:pt x="7895" y="401"/>
                  </a:lnTo>
                  <a:lnTo>
                    <a:pt x="7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97;p37">
              <a:extLst>
                <a:ext uri="{FF2B5EF4-FFF2-40B4-BE49-F238E27FC236}">
                  <a16:creationId xmlns:a16="http://schemas.microsoft.com/office/drawing/2014/main" id="{10D5F3B4-5B84-5D5D-B9AC-20C350DBDC2F}"/>
                </a:ext>
              </a:extLst>
            </p:cNvPr>
            <p:cNvSpPr/>
            <p:nvPr/>
          </p:nvSpPr>
          <p:spPr>
            <a:xfrm>
              <a:off x="8496351" y="3248251"/>
              <a:ext cx="139348" cy="139447"/>
            </a:xfrm>
            <a:custGeom>
              <a:avLst/>
              <a:gdLst/>
              <a:ahLst/>
              <a:cxnLst/>
              <a:rect l="l" t="t" r="r" b="b"/>
              <a:pathLst>
                <a:path w="1454" h="1455" extrusionOk="0">
                  <a:moveTo>
                    <a:pt x="727" y="1"/>
                  </a:moveTo>
                  <a:cubicBezTo>
                    <a:pt x="326" y="1"/>
                    <a:pt x="0" y="327"/>
                    <a:pt x="0" y="728"/>
                  </a:cubicBezTo>
                  <a:cubicBezTo>
                    <a:pt x="0" y="1129"/>
                    <a:pt x="326" y="1454"/>
                    <a:pt x="727" y="1454"/>
                  </a:cubicBezTo>
                  <a:cubicBezTo>
                    <a:pt x="1128" y="1454"/>
                    <a:pt x="1454" y="1129"/>
                    <a:pt x="1454" y="728"/>
                  </a:cubicBezTo>
                  <a:cubicBezTo>
                    <a:pt x="1454" y="327"/>
                    <a:pt x="1128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" name="Google Shape;1698;p37">
              <a:extLst>
                <a:ext uri="{FF2B5EF4-FFF2-40B4-BE49-F238E27FC236}">
                  <a16:creationId xmlns:a16="http://schemas.microsoft.com/office/drawing/2014/main" id="{D6DBDE74-4FE2-19B3-6A72-0E5AC95F13B4}"/>
                </a:ext>
              </a:extLst>
            </p:cNvPr>
            <p:cNvGrpSpPr/>
            <p:nvPr/>
          </p:nvGrpSpPr>
          <p:grpSpPr>
            <a:xfrm>
              <a:off x="5306450" y="1672557"/>
              <a:ext cx="1426848" cy="2159452"/>
              <a:chOff x="5306450" y="1672557"/>
              <a:chExt cx="1426848" cy="2159452"/>
            </a:xfrm>
          </p:grpSpPr>
          <p:sp>
            <p:nvSpPr>
              <p:cNvPr id="65" name="Google Shape;1699;p37">
                <a:extLst>
                  <a:ext uri="{FF2B5EF4-FFF2-40B4-BE49-F238E27FC236}">
                    <a16:creationId xmlns:a16="http://schemas.microsoft.com/office/drawing/2014/main" id="{6A067845-B2FD-AE52-2ED0-E671B16F3523}"/>
                  </a:ext>
                </a:extLst>
              </p:cNvPr>
              <p:cNvSpPr/>
              <p:nvPr/>
            </p:nvSpPr>
            <p:spPr>
              <a:xfrm>
                <a:off x="6661228" y="1814303"/>
                <a:ext cx="72070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2" h="903" extrusionOk="0">
                    <a:moveTo>
                      <a:pt x="326" y="0"/>
                    </a:moveTo>
                    <a:lnTo>
                      <a:pt x="0" y="201"/>
                    </a:lnTo>
                    <a:lnTo>
                      <a:pt x="451" y="902"/>
                    </a:lnTo>
                    <a:lnTo>
                      <a:pt x="752" y="702"/>
                    </a:lnTo>
                    <a:lnTo>
                      <a:pt x="3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700;p37">
                <a:extLst>
                  <a:ext uri="{FF2B5EF4-FFF2-40B4-BE49-F238E27FC236}">
                    <a16:creationId xmlns:a16="http://schemas.microsoft.com/office/drawing/2014/main" id="{666CC520-AFF8-D210-D748-54363BEA641A}"/>
                  </a:ext>
                </a:extLst>
              </p:cNvPr>
              <p:cNvSpPr/>
              <p:nvPr/>
            </p:nvSpPr>
            <p:spPr>
              <a:xfrm>
                <a:off x="6598741" y="1713384"/>
                <a:ext cx="72166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3" extrusionOk="0">
                    <a:moveTo>
                      <a:pt x="326" y="1"/>
                    </a:moveTo>
                    <a:lnTo>
                      <a:pt x="0" y="201"/>
                    </a:lnTo>
                    <a:lnTo>
                      <a:pt x="452" y="903"/>
                    </a:lnTo>
                    <a:lnTo>
                      <a:pt x="752" y="702"/>
                    </a:lnTo>
                    <a:lnTo>
                      <a:pt x="3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701;p37">
                <a:extLst>
                  <a:ext uri="{FF2B5EF4-FFF2-40B4-BE49-F238E27FC236}">
                    <a16:creationId xmlns:a16="http://schemas.microsoft.com/office/drawing/2014/main" id="{5AFAB833-A395-B829-A65C-C34D50619CFE}"/>
                  </a:ext>
                </a:extLst>
              </p:cNvPr>
              <p:cNvSpPr/>
              <p:nvPr/>
            </p:nvSpPr>
            <p:spPr>
              <a:xfrm>
                <a:off x="6531462" y="1672557"/>
                <a:ext cx="72166" cy="88940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28" extrusionOk="0">
                    <a:moveTo>
                      <a:pt x="427" y="1"/>
                    </a:moveTo>
                    <a:lnTo>
                      <a:pt x="1" y="727"/>
                    </a:lnTo>
                    <a:lnTo>
                      <a:pt x="301" y="928"/>
                    </a:lnTo>
                    <a:lnTo>
                      <a:pt x="753" y="201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702;p37">
                <a:extLst>
                  <a:ext uri="{FF2B5EF4-FFF2-40B4-BE49-F238E27FC236}">
                    <a16:creationId xmlns:a16="http://schemas.microsoft.com/office/drawing/2014/main" id="{8CABC89B-7430-C6C5-43AF-3E794C13B5B2}"/>
                  </a:ext>
                </a:extLst>
              </p:cNvPr>
              <p:cNvSpPr/>
              <p:nvPr/>
            </p:nvSpPr>
            <p:spPr>
              <a:xfrm>
                <a:off x="6469071" y="1778267"/>
                <a:ext cx="72070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2" h="903" extrusionOk="0">
                    <a:moveTo>
                      <a:pt x="451" y="0"/>
                    </a:moveTo>
                    <a:lnTo>
                      <a:pt x="0" y="702"/>
                    </a:lnTo>
                    <a:lnTo>
                      <a:pt x="326" y="903"/>
                    </a:lnTo>
                    <a:lnTo>
                      <a:pt x="752" y="176"/>
                    </a:lnTo>
                    <a:lnTo>
                      <a:pt x="4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703;p37">
                <a:extLst>
                  <a:ext uri="{FF2B5EF4-FFF2-40B4-BE49-F238E27FC236}">
                    <a16:creationId xmlns:a16="http://schemas.microsoft.com/office/drawing/2014/main" id="{E34D197F-C297-BA94-508D-BA991A31F682}"/>
                  </a:ext>
                </a:extLst>
              </p:cNvPr>
              <p:cNvSpPr/>
              <p:nvPr/>
            </p:nvSpPr>
            <p:spPr>
              <a:xfrm>
                <a:off x="6408980" y="1881486"/>
                <a:ext cx="72166" cy="86639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4" extrusionOk="0">
                    <a:moveTo>
                      <a:pt x="427" y="1"/>
                    </a:moveTo>
                    <a:lnTo>
                      <a:pt x="0" y="728"/>
                    </a:lnTo>
                    <a:lnTo>
                      <a:pt x="301" y="903"/>
                    </a:lnTo>
                    <a:lnTo>
                      <a:pt x="752" y="176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704;p37">
                <a:extLst>
                  <a:ext uri="{FF2B5EF4-FFF2-40B4-BE49-F238E27FC236}">
                    <a16:creationId xmlns:a16="http://schemas.microsoft.com/office/drawing/2014/main" id="{64BA26D7-A815-9032-7C7D-2846818895A0}"/>
                  </a:ext>
                </a:extLst>
              </p:cNvPr>
              <p:cNvSpPr/>
              <p:nvPr/>
            </p:nvSpPr>
            <p:spPr>
              <a:xfrm>
                <a:off x="6346493" y="1984801"/>
                <a:ext cx="72166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3" extrusionOk="0">
                    <a:moveTo>
                      <a:pt x="452" y="1"/>
                    </a:moveTo>
                    <a:lnTo>
                      <a:pt x="1" y="728"/>
                    </a:lnTo>
                    <a:lnTo>
                      <a:pt x="327" y="903"/>
                    </a:lnTo>
                    <a:lnTo>
                      <a:pt x="753" y="176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705;p37">
                <a:extLst>
                  <a:ext uri="{FF2B5EF4-FFF2-40B4-BE49-F238E27FC236}">
                    <a16:creationId xmlns:a16="http://schemas.microsoft.com/office/drawing/2014/main" id="{7B7E5B4D-532B-ADBF-353B-811FFEEE40C9}"/>
                  </a:ext>
                </a:extLst>
              </p:cNvPr>
              <p:cNvSpPr/>
              <p:nvPr/>
            </p:nvSpPr>
            <p:spPr>
              <a:xfrm>
                <a:off x="6286498" y="2088116"/>
                <a:ext cx="72166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3" extrusionOk="0">
                    <a:moveTo>
                      <a:pt x="426" y="0"/>
                    </a:moveTo>
                    <a:lnTo>
                      <a:pt x="0" y="727"/>
                    </a:lnTo>
                    <a:lnTo>
                      <a:pt x="301" y="903"/>
                    </a:lnTo>
                    <a:lnTo>
                      <a:pt x="752" y="176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706;p37">
                <a:extLst>
                  <a:ext uri="{FF2B5EF4-FFF2-40B4-BE49-F238E27FC236}">
                    <a16:creationId xmlns:a16="http://schemas.microsoft.com/office/drawing/2014/main" id="{01B4398C-758E-8739-6DDD-B74D384C73F4}"/>
                  </a:ext>
                </a:extLst>
              </p:cNvPr>
              <p:cNvSpPr/>
              <p:nvPr/>
            </p:nvSpPr>
            <p:spPr>
              <a:xfrm>
                <a:off x="6224011" y="2191431"/>
                <a:ext cx="72166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3" extrusionOk="0">
                    <a:moveTo>
                      <a:pt x="427" y="0"/>
                    </a:moveTo>
                    <a:lnTo>
                      <a:pt x="1" y="727"/>
                    </a:lnTo>
                    <a:lnTo>
                      <a:pt x="326" y="902"/>
                    </a:lnTo>
                    <a:lnTo>
                      <a:pt x="753" y="176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707;p37">
                <a:extLst>
                  <a:ext uri="{FF2B5EF4-FFF2-40B4-BE49-F238E27FC236}">
                    <a16:creationId xmlns:a16="http://schemas.microsoft.com/office/drawing/2014/main" id="{6DB5E3B6-4C72-19BA-F74C-63BE52A04F02}"/>
                  </a:ext>
                </a:extLst>
              </p:cNvPr>
              <p:cNvSpPr/>
              <p:nvPr/>
            </p:nvSpPr>
            <p:spPr>
              <a:xfrm>
                <a:off x="6164016" y="2294650"/>
                <a:ext cx="72070" cy="89035"/>
              </a:xfrm>
              <a:custGeom>
                <a:avLst/>
                <a:gdLst/>
                <a:ahLst/>
                <a:cxnLst/>
                <a:rect l="l" t="t" r="r" b="b"/>
                <a:pathLst>
                  <a:path w="752" h="929" extrusionOk="0">
                    <a:moveTo>
                      <a:pt x="426" y="1"/>
                    </a:moveTo>
                    <a:lnTo>
                      <a:pt x="0" y="728"/>
                    </a:lnTo>
                    <a:lnTo>
                      <a:pt x="301" y="928"/>
                    </a:lnTo>
                    <a:lnTo>
                      <a:pt x="752" y="201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708;p37">
                <a:extLst>
                  <a:ext uri="{FF2B5EF4-FFF2-40B4-BE49-F238E27FC236}">
                    <a16:creationId xmlns:a16="http://schemas.microsoft.com/office/drawing/2014/main" id="{E59247A3-F8D5-CD4F-A629-DF4E2C40CE74}"/>
                  </a:ext>
                </a:extLst>
              </p:cNvPr>
              <p:cNvSpPr/>
              <p:nvPr/>
            </p:nvSpPr>
            <p:spPr>
              <a:xfrm>
                <a:off x="6101529" y="2397964"/>
                <a:ext cx="72166" cy="88940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28" extrusionOk="0">
                    <a:moveTo>
                      <a:pt x="426" y="0"/>
                    </a:moveTo>
                    <a:lnTo>
                      <a:pt x="0" y="727"/>
                    </a:lnTo>
                    <a:lnTo>
                      <a:pt x="326" y="928"/>
                    </a:lnTo>
                    <a:lnTo>
                      <a:pt x="752" y="201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709;p37">
                <a:extLst>
                  <a:ext uri="{FF2B5EF4-FFF2-40B4-BE49-F238E27FC236}">
                    <a16:creationId xmlns:a16="http://schemas.microsoft.com/office/drawing/2014/main" id="{22DDB67A-A7E6-8539-F99D-8B61EA88DC74}"/>
                  </a:ext>
                </a:extLst>
              </p:cNvPr>
              <p:cNvSpPr/>
              <p:nvPr/>
            </p:nvSpPr>
            <p:spPr>
              <a:xfrm>
                <a:off x="6041438" y="2501279"/>
                <a:ext cx="72166" cy="88940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28" extrusionOk="0">
                    <a:moveTo>
                      <a:pt x="427" y="0"/>
                    </a:moveTo>
                    <a:lnTo>
                      <a:pt x="1" y="727"/>
                    </a:lnTo>
                    <a:lnTo>
                      <a:pt x="302" y="928"/>
                    </a:lnTo>
                    <a:lnTo>
                      <a:pt x="753" y="201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710;p37">
                <a:extLst>
                  <a:ext uri="{FF2B5EF4-FFF2-40B4-BE49-F238E27FC236}">
                    <a16:creationId xmlns:a16="http://schemas.microsoft.com/office/drawing/2014/main" id="{6406267E-9384-2644-B429-46092758139C}"/>
                  </a:ext>
                </a:extLst>
              </p:cNvPr>
              <p:cNvSpPr/>
              <p:nvPr/>
            </p:nvSpPr>
            <p:spPr>
              <a:xfrm>
                <a:off x="5979047" y="2606894"/>
                <a:ext cx="72166" cy="86639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4" extrusionOk="0">
                    <a:moveTo>
                      <a:pt x="426" y="1"/>
                    </a:moveTo>
                    <a:lnTo>
                      <a:pt x="0" y="728"/>
                    </a:lnTo>
                    <a:lnTo>
                      <a:pt x="326" y="903"/>
                    </a:lnTo>
                    <a:lnTo>
                      <a:pt x="752" y="176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711;p37">
                <a:extLst>
                  <a:ext uri="{FF2B5EF4-FFF2-40B4-BE49-F238E27FC236}">
                    <a16:creationId xmlns:a16="http://schemas.microsoft.com/office/drawing/2014/main" id="{72EB6908-756F-319A-9115-9A8E7CC6ED2F}"/>
                  </a:ext>
                </a:extLst>
              </p:cNvPr>
              <p:cNvSpPr/>
              <p:nvPr/>
            </p:nvSpPr>
            <p:spPr>
              <a:xfrm>
                <a:off x="5918956" y="2710209"/>
                <a:ext cx="69770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28" h="903" extrusionOk="0">
                    <a:moveTo>
                      <a:pt x="427" y="1"/>
                    </a:moveTo>
                    <a:lnTo>
                      <a:pt x="1" y="727"/>
                    </a:lnTo>
                    <a:lnTo>
                      <a:pt x="301" y="903"/>
                    </a:lnTo>
                    <a:lnTo>
                      <a:pt x="727" y="176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712;p37">
                <a:extLst>
                  <a:ext uri="{FF2B5EF4-FFF2-40B4-BE49-F238E27FC236}">
                    <a16:creationId xmlns:a16="http://schemas.microsoft.com/office/drawing/2014/main" id="{932C2062-00C1-FAD7-E466-F690FD1B151D}"/>
                  </a:ext>
                </a:extLst>
              </p:cNvPr>
              <p:cNvSpPr/>
              <p:nvPr/>
            </p:nvSpPr>
            <p:spPr>
              <a:xfrm>
                <a:off x="5856565" y="2813524"/>
                <a:ext cx="72070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2" h="903" extrusionOk="0">
                    <a:moveTo>
                      <a:pt x="426" y="0"/>
                    </a:moveTo>
                    <a:lnTo>
                      <a:pt x="0" y="727"/>
                    </a:lnTo>
                    <a:lnTo>
                      <a:pt x="326" y="903"/>
                    </a:lnTo>
                    <a:lnTo>
                      <a:pt x="752" y="176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713;p37">
                <a:extLst>
                  <a:ext uri="{FF2B5EF4-FFF2-40B4-BE49-F238E27FC236}">
                    <a16:creationId xmlns:a16="http://schemas.microsoft.com/office/drawing/2014/main" id="{772D9745-1FF6-F2C1-1D76-B0991D91B306}"/>
                  </a:ext>
                </a:extLst>
              </p:cNvPr>
              <p:cNvSpPr/>
              <p:nvPr/>
            </p:nvSpPr>
            <p:spPr>
              <a:xfrm>
                <a:off x="5796474" y="2916839"/>
                <a:ext cx="69770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28" h="903" extrusionOk="0">
                    <a:moveTo>
                      <a:pt x="427" y="0"/>
                    </a:moveTo>
                    <a:lnTo>
                      <a:pt x="0" y="727"/>
                    </a:lnTo>
                    <a:lnTo>
                      <a:pt x="301" y="902"/>
                    </a:lnTo>
                    <a:lnTo>
                      <a:pt x="727" y="175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714;p37">
                <a:extLst>
                  <a:ext uri="{FF2B5EF4-FFF2-40B4-BE49-F238E27FC236}">
                    <a16:creationId xmlns:a16="http://schemas.microsoft.com/office/drawing/2014/main" id="{65AFA74B-C9D8-53B7-652C-1696186CFBE9}"/>
                  </a:ext>
                </a:extLst>
              </p:cNvPr>
              <p:cNvSpPr/>
              <p:nvPr/>
            </p:nvSpPr>
            <p:spPr>
              <a:xfrm>
                <a:off x="5733987" y="3020058"/>
                <a:ext cx="72166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3" extrusionOk="0">
                    <a:moveTo>
                      <a:pt x="427" y="1"/>
                    </a:moveTo>
                    <a:lnTo>
                      <a:pt x="1" y="728"/>
                    </a:lnTo>
                    <a:lnTo>
                      <a:pt x="327" y="903"/>
                    </a:lnTo>
                    <a:lnTo>
                      <a:pt x="753" y="201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715;p37">
                <a:extLst>
                  <a:ext uri="{FF2B5EF4-FFF2-40B4-BE49-F238E27FC236}">
                    <a16:creationId xmlns:a16="http://schemas.microsoft.com/office/drawing/2014/main" id="{3952735A-4BA4-D658-7D52-EEC6FB4B9CD7}"/>
                  </a:ext>
                </a:extLst>
              </p:cNvPr>
              <p:cNvSpPr/>
              <p:nvPr/>
            </p:nvSpPr>
            <p:spPr>
              <a:xfrm>
                <a:off x="5673992" y="3123372"/>
                <a:ext cx="69770" cy="8894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928" extrusionOk="0">
                    <a:moveTo>
                      <a:pt x="426" y="0"/>
                    </a:moveTo>
                    <a:lnTo>
                      <a:pt x="0" y="727"/>
                    </a:lnTo>
                    <a:lnTo>
                      <a:pt x="301" y="928"/>
                    </a:lnTo>
                    <a:lnTo>
                      <a:pt x="727" y="201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716;p37">
                <a:extLst>
                  <a:ext uri="{FF2B5EF4-FFF2-40B4-BE49-F238E27FC236}">
                    <a16:creationId xmlns:a16="http://schemas.microsoft.com/office/drawing/2014/main" id="{B3035630-0961-839C-4D6F-E2FA7C399AEC}"/>
                  </a:ext>
                </a:extLst>
              </p:cNvPr>
              <p:cNvSpPr/>
              <p:nvPr/>
            </p:nvSpPr>
            <p:spPr>
              <a:xfrm>
                <a:off x="5611505" y="3226687"/>
                <a:ext cx="72166" cy="88940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28" extrusionOk="0">
                    <a:moveTo>
                      <a:pt x="427" y="0"/>
                    </a:moveTo>
                    <a:lnTo>
                      <a:pt x="1" y="727"/>
                    </a:lnTo>
                    <a:lnTo>
                      <a:pt x="326" y="927"/>
                    </a:lnTo>
                    <a:lnTo>
                      <a:pt x="752" y="201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717;p37">
                <a:extLst>
                  <a:ext uri="{FF2B5EF4-FFF2-40B4-BE49-F238E27FC236}">
                    <a16:creationId xmlns:a16="http://schemas.microsoft.com/office/drawing/2014/main" id="{5FFF3081-FB54-56ED-0808-5C240BBB14FB}"/>
                  </a:ext>
                </a:extLst>
              </p:cNvPr>
              <p:cNvSpPr/>
              <p:nvPr/>
            </p:nvSpPr>
            <p:spPr>
              <a:xfrm>
                <a:off x="5551510" y="3329906"/>
                <a:ext cx="69674" cy="8903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929" extrusionOk="0">
                    <a:moveTo>
                      <a:pt x="426" y="1"/>
                    </a:moveTo>
                    <a:lnTo>
                      <a:pt x="0" y="728"/>
                    </a:lnTo>
                    <a:lnTo>
                      <a:pt x="301" y="928"/>
                    </a:lnTo>
                    <a:lnTo>
                      <a:pt x="727" y="201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718;p37">
                <a:extLst>
                  <a:ext uri="{FF2B5EF4-FFF2-40B4-BE49-F238E27FC236}">
                    <a16:creationId xmlns:a16="http://schemas.microsoft.com/office/drawing/2014/main" id="{3DE88CE5-7643-5D9C-4AE8-FDD39C1CD3FE}"/>
                  </a:ext>
                </a:extLst>
              </p:cNvPr>
              <p:cNvSpPr/>
              <p:nvPr/>
            </p:nvSpPr>
            <p:spPr>
              <a:xfrm>
                <a:off x="5489023" y="3435617"/>
                <a:ext cx="72166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3" extrusionOk="0">
                    <a:moveTo>
                      <a:pt x="426" y="1"/>
                    </a:moveTo>
                    <a:lnTo>
                      <a:pt x="0" y="727"/>
                    </a:lnTo>
                    <a:lnTo>
                      <a:pt x="326" y="903"/>
                    </a:lnTo>
                    <a:lnTo>
                      <a:pt x="752" y="176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719;p37">
                <a:extLst>
                  <a:ext uri="{FF2B5EF4-FFF2-40B4-BE49-F238E27FC236}">
                    <a16:creationId xmlns:a16="http://schemas.microsoft.com/office/drawing/2014/main" id="{2F7A4502-11A1-6F24-3A52-EF74A88D09B7}"/>
                  </a:ext>
                </a:extLst>
              </p:cNvPr>
              <p:cNvSpPr/>
              <p:nvPr/>
            </p:nvSpPr>
            <p:spPr>
              <a:xfrm>
                <a:off x="5428932" y="3538932"/>
                <a:ext cx="69770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28" h="903" extrusionOk="0">
                    <a:moveTo>
                      <a:pt x="427" y="0"/>
                    </a:moveTo>
                    <a:lnTo>
                      <a:pt x="1" y="727"/>
                    </a:lnTo>
                    <a:lnTo>
                      <a:pt x="302" y="903"/>
                    </a:lnTo>
                    <a:lnTo>
                      <a:pt x="728" y="176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720;p37">
                <a:extLst>
                  <a:ext uri="{FF2B5EF4-FFF2-40B4-BE49-F238E27FC236}">
                    <a16:creationId xmlns:a16="http://schemas.microsoft.com/office/drawing/2014/main" id="{3E0B8C32-D266-5B35-FA22-7E97D72DFD03}"/>
                  </a:ext>
                </a:extLst>
              </p:cNvPr>
              <p:cNvSpPr/>
              <p:nvPr/>
            </p:nvSpPr>
            <p:spPr>
              <a:xfrm>
                <a:off x="5366541" y="3642246"/>
                <a:ext cx="72166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3" extrusionOk="0">
                    <a:moveTo>
                      <a:pt x="426" y="0"/>
                    </a:moveTo>
                    <a:lnTo>
                      <a:pt x="0" y="727"/>
                    </a:lnTo>
                    <a:lnTo>
                      <a:pt x="326" y="902"/>
                    </a:lnTo>
                    <a:lnTo>
                      <a:pt x="752" y="175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721;p37">
                <a:extLst>
                  <a:ext uri="{FF2B5EF4-FFF2-40B4-BE49-F238E27FC236}">
                    <a16:creationId xmlns:a16="http://schemas.microsoft.com/office/drawing/2014/main" id="{FEECEAE2-02E4-B2D0-0911-937849C5F6D2}"/>
                  </a:ext>
                </a:extLst>
              </p:cNvPr>
              <p:cNvSpPr/>
              <p:nvPr/>
            </p:nvSpPr>
            <p:spPr>
              <a:xfrm>
                <a:off x="5306450" y="3745465"/>
                <a:ext cx="69770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28" h="903" extrusionOk="0">
                    <a:moveTo>
                      <a:pt x="427" y="1"/>
                    </a:moveTo>
                    <a:lnTo>
                      <a:pt x="1" y="728"/>
                    </a:lnTo>
                    <a:lnTo>
                      <a:pt x="301" y="903"/>
                    </a:lnTo>
                    <a:lnTo>
                      <a:pt x="727" y="176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Google Shape;1722;p37">
              <a:extLst>
                <a:ext uri="{FF2B5EF4-FFF2-40B4-BE49-F238E27FC236}">
                  <a16:creationId xmlns:a16="http://schemas.microsoft.com/office/drawing/2014/main" id="{BA79FB61-A74A-E7B0-43A1-0FDB0EA481F2}"/>
                </a:ext>
              </a:extLst>
            </p:cNvPr>
            <p:cNvSpPr/>
            <p:nvPr/>
          </p:nvSpPr>
          <p:spPr>
            <a:xfrm>
              <a:off x="5606713" y="2678965"/>
              <a:ext cx="756733" cy="319626"/>
            </a:xfrm>
            <a:custGeom>
              <a:avLst/>
              <a:gdLst/>
              <a:ahLst/>
              <a:cxnLst/>
              <a:rect l="l" t="t" r="r" b="b"/>
              <a:pathLst>
                <a:path w="7896" h="3335" extrusionOk="0">
                  <a:moveTo>
                    <a:pt x="0" y="1"/>
                  </a:moveTo>
                  <a:lnTo>
                    <a:pt x="0" y="427"/>
                  </a:lnTo>
                  <a:lnTo>
                    <a:pt x="5414" y="427"/>
                  </a:lnTo>
                  <a:lnTo>
                    <a:pt x="7544" y="3334"/>
                  </a:lnTo>
                  <a:lnTo>
                    <a:pt x="7895" y="3084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23;p37">
              <a:extLst>
                <a:ext uri="{FF2B5EF4-FFF2-40B4-BE49-F238E27FC236}">
                  <a16:creationId xmlns:a16="http://schemas.microsoft.com/office/drawing/2014/main" id="{11070DA1-D8A3-41AA-C487-60558A14958A}"/>
                </a:ext>
              </a:extLst>
            </p:cNvPr>
            <p:cNvSpPr/>
            <p:nvPr/>
          </p:nvSpPr>
          <p:spPr>
            <a:xfrm>
              <a:off x="5537038" y="2630950"/>
              <a:ext cx="137048" cy="137051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727" y="1"/>
                  </a:moveTo>
                  <a:cubicBezTo>
                    <a:pt x="326" y="1"/>
                    <a:pt x="1" y="326"/>
                    <a:pt x="1" y="727"/>
                  </a:cubicBezTo>
                  <a:cubicBezTo>
                    <a:pt x="1" y="1103"/>
                    <a:pt x="326" y="1429"/>
                    <a:pt x="727" y="1429"/>
                  </a:cubicBezTo>
                  <a:cubicBezTo>
                    <a:pt x="1103" y="1429"/>
                    <a:pt x="1429" y="1103"/>
                    <a:pt x="1429" y="727"/>
                  </a:cubicBezTo>
                  <a:cubicBezTo>
                    <a:pt x="1429" y="326"/>
                    <a:pt x="1103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24;p37">
              <a:extLst>
                <a:ext uri="{FF2B5EF4-FFF2-40B4-BE49-F238E27FC236}">
                  <a16:creationId xmlns:a16="http://schemas.microsoft.com/office/drawing/2014/main" id="{2971560D-4C71-C0BF-7F73-8D12304926B8}"/>
                </a:ext>
              </a:extLst>
            </p:cNvPr>
            <p:cNvSpPr/>
            <p:nvPr/>
          </p:nvSpPr>
          <p:spPr>
            <a:xfrm>
              <a:off x="6370070" y="2832117"/>
              <a:ext cx="132639" cy="48783"/>
            </a:xfrm>
            <a:custGeom>
              <a:avLst/>
              <a:gdLst/>
              <a:ahLst/>
              <a:cxnLst/>
              <a:rect l="l" t="t" r="r" b="b"/>
              <a:pathLst>
                <a:path w="1384" h="509" extrusionOk="0">
                  <a:moveTo>
                    <a:pt x="661" y="0"/>
                  </a:moveTo>
                  <a:cubicBezTo>
                    <a:pt x="341" y="0"/>
                    <a:pt x="31" y="207"/>
                    <a:pt x="31" y="207"/>
                  </a:cubicBezTo>
                  <a:cubicBezTo>
                    <a:pt x="31" y="207"/>
                    <a:pt x="1" y="281"/>
                    <a:pt x="113" y="281"/>
                  </a:cubicBezTo>
                  <a:cubicBezTo>
                    <a:pt x="146" y="281"/>
                    <a:pt x="192" y="275"/>
                    <a:pt x="256" y="257"/>
                  </a:cubicBezTo>
                  <a:cubicBezTo>
                    <a:pt x="315" y="232"/>
                    <a:pt x="354" y="221"/>
                    <a:pt x="387" y="221"/>
                  </a:cubicBezTo>
                  <a:cubicBezTo>
                    <a:pt x="454" y="221"/>
                    <a:pt x="498" y="266"/>
                    <a:pt x="632" y="333"/>
                  </a:cubicBezTo>
                  <a:cubicBezTo>
                    <a:pt x="858" y="408"/>
                    <a:pt x="933" y="408"/>
                    <a:pt x="1033" y="483"/>
                  </a:cubicBezTo>
                  <a:cubicBezTo>
                    <a:pt x="1108" y="508"/>
                    <a:pt x="1334" y="508"/>
                    <a:pt x="1334" y="508"/>
                  </a:cubicBezTo>
                  <a:lnTo>
                    <a:pt x="1384" y="157"/>
                  </a:lnTo>
                  <a:cubicBezTo>
                    <a:pt x="1058" y="107"/>
                    <a:pt x="1133" y="82"/>
                    <a:pt x="757" y="7"/>
                  </a:cubicBezTo>
                  <a:cubicBezTo>
                    <a:pt x="725" y="2"/>
                    <a:pt x="693" y="0"/>
                    <a:pt x="661" y="0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25;p37">
              <a:extLst>
                <a:ext uri="{FF2B5EF4-FFF2-40B4-BE49-F238E27FC236}">
                  <a16:creationId xmlns:a16="http://schemas.microsoft.com/office/drawing/2014/main" id="{A413678A-1E34-2D72-8524-C78ADB60E048}"/>
                </a:ext>
              </a:extLst>
            </p:cNvPr>
            <p:cNvSpPr/>
            <p:nvPr/>
          </p:nvSpPr>
          <p:spPr>
            <a:xfrm>
              <a:off x="6401792" y="2859143"/>
              <a:ext cx="96125" cy="28944"/>
            </a:xfrm>
            <a:custGeom>
              <a:avLst/>
              <a:gdLst/>
              <a:ahLst/>
              <a:cxnLst/>
              <a:rect l="l" t="t" r="r" b="b"/>
              <a:pathLst>
                <a:path w="1003" h="302" extrusionOk="0">
                  <a:moveTo>
                    <a:pt x="602" y="1"/>
                  </a:moveTo>
                  <a:cubicBezTo>
                    <a:pt x="602" y="1"/>
                    <a:pt x="0" y="201"/>
                    <a:pt x="126" y="276"/>
                  </a:cubicBezTo>
                  <a:cubicBezTo>
                    <a:pt x="153" y="294"/>
                    <a:pt x="190" y="302"/>
                    <a:pt x="235" y="302"/>
                  </a:cubicBezTo>
                  <a:cubicBezTo>
                    <a:pt x="440" y="302"/>
                    <a:pt x="797" y="146"/>
                    <a:pt x="1003" y="126"/>
                  </a:cubicBezTo>
                  <a:lnTo>
                    <a:pt x="602" y="1"/>
                  </a:ln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26;p37">
              <a:extLst>
                <a:ext uri="{FF2B5EF4-FFF2-40B4-BE49-F238E27FC236}">
                  <a16:creationId xmlns:a16="http://schemas.microsoft.com/office/drawing/2014/main" id="{E9AE5F13-DB12-EED5-2AAE-7845B50921D2}"/>
                </a:ext>
              </a:extLst>
            </p:cNvPr>
            <p:cNvSpPr/>
            <p:nvPr/>
          </p:nvSpPr>
          <p:spPr>
            <a:xfrm>
              <a:off x="6461788" y="2585139"/>
              <a:ext cx="439702" cy="341190"/>
            </a:xfrm>
            <a:custGeom>
              <a:avLst/>
              <a:gdLst/>
              <a:ahLst/>
              <a:cxnLst/>
              <a:rect l="l" t="t" r="r" b="b"/>
              <a:pathLst>
                <a:path w="4588" h="3560" extrusionOk="0">
                  <a:moveTo>
                    <a:pt x="3718" y="0"/>
                  </a:moveTo>
                  <a:cubicBezTo>
                    <a:pt x="3632" y="0"/>
                    <a:pt x="3538" y="9"/>
                    <a:pt x="3434" y="27"/>
                  </a:cubicBezTo>
                  <a:cubicBezTo>
                    <a:pt x="2783" y="178"/>
                    <a:pt x="3209" y="1381"/>
                    <a:pt x="2908" y="1832"/>
                  </a:cubicBezTo>
                  <a:cubicBezTo>
                    <a:pt x="2375" y="2570"/>
                    <a:pt x="919" y="2637"/>
                    <a:pt x="407" y="2637"/>
                  </a:cubicBezTo>
                  <a:cubicBezTo>
                    <a:pt x="294" y="2637"/>
                    <a:pt x="226" y="2634"/>
                    <a:pt x="226" y="2634"/>
                  </a:cubicBezTo>
                  <a:cubicBezTo>
                    <a:pt x="1" y="2834"/>
                    <a:pt x="126" y="3135"/>
                    <a:pt x="126" y="3135"/>
                  </a:cubicBezTo>
                  <a:cubicBezTo>
                    <a:pt x="126" y="3135"/>
                    <a:pt x="1364" y="3559"/>
                    <a:pt x="2432" y="3559"/>
                  </a:cubicBezTo>
                  <a:cubicBezTo>
                    <a:pt x="2922" y="3559"/>
                    <a:pt x="3376" y="3470"/>
                    <a:pt x="3660" y="3210"/>
                  </a:cubicBezTo>
                  <a:cubicBezTo>
                    <a:pt x="4587" y="2383"/>
                    <a:pt x="4587" y="1281"/>
                    <a:pt x="4462" y="654"/>
                  </a:cubicBezTo>
                  <a:cubicBezTo>
                    <a:pt x="4419" y="291"/>
                    <a:pt x="4213" y="0"/>
                    <a:pt x="3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27;p37">
              <a:extLst>
                <a:ext uri="{FF2B5EF4-FFF2-40B4-BE49-F238E27FC236}">
                  <a16:creationId xmlns:a16="http://schemas.microsoft.com/office/drawing/2014/main" id="{8683AB57-1BE7-5371-62B1-9443C12CC8AA}"/>
                </a:ext>
              </a:extLst>
            </p:cNvPr>
            <p:cNvSpPr/>
            <p:nvPr/>
          </p:nvSpPr>
          <p:spPr>
            <a:xfrm>
              <a:off x="7218436" y="3956887"/>
              <a:ext cx="62582" cy="77055"/>
            </a:xfrm>
            <a:custGeom>
              <a:avLst/>
              <a:gdLst/>
              <a:ahLst/>
              <a:cxnLst/>
              <a:rect l="l" t="t" r="r" b="b"/>
              <a:pathLst>
                <a:path w="653" h="804" extrusionOk="0">
                  <a:moveTo>
                    <a:pt x="452" y="0"/>
                  </a:moveTo>
                  <a:lnTo>
                    <a:pt x="1" y="276"/>
                  </a:lnTo>
                  <a:cubicBezTo>
                    <a:pt x="51" y="326"/>
                    <a:pt x="126" y="401"/>
                    <a:pt x="176" y="451"/>
                  </a:cubicBezTo>
                  <a:cubicBezTo>
                    <a:pt x="226" y="527"/>
                    <a:pt x="226" y="577"/>
                    <a:pt x="26" y="802"/>
                  </a:cubicBezTo>
                  <a:cubicBezTo>
                    <a:pt x="37" y="803"/>
                    <a:pt x="48" y="804"/>
                    <a:pt x="59" y="804"/>
                  </a:cubicBezTo>
                  <a:cubicBezTo>
                    <a:pt x="370" y="804"/>
                    <a:pt x="628" y="475"/>
                    <a:pt x="652" y="426"/>
                  </a:cubicBezTo>
                  <a:cubicBezTo>
                    <a:pt x="627" y="301"/>
                    <a:pt x="552" y="151"/>
                    <a:pt x="452" y="0"/>
                  </a:cubicBezTo>
                  <a:close/>
                </a:path>
              </a:pathLst>
            </a:custGeom>
            <a:solidFill>
              <a:srgbClr val="F9B2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28;p37">
              <a:extLst>
                <a:ext uri="{FF2B5EF4-FFF2-40B4-BE49-F238E27FC236}">
                  <a16:creationId xmlns:a16="http://schemas.microsoft.com/office/drawing/2014/main" id="{D2999FF8-A70C-B200-75D0-BB43EA91D438}"/>
                </a:ext>
              </a:extLst>
            </p:cNvPr>
            <p:cNvSpPr/>
            <p:nvPr/>
          </p:nvSpPr>
          <p:spPr>
            <a:xfrm>
              <a:off x="6778918" y="3125768"/>
              <a:ext cx="501518" cy="868885"/>
            </a:xfrm>
            <a:custGeom>
              <a:avLst/>
              <a:gdLst/>
              <a:ahLst/>
              <a:cxnLst/>
              <a:rect l="l" t="t" r="r" b="b"/>
              <a:pathLst>
                <a:path w="5233" h="9066" extrusionOk="0">
                  <a:moveTo>
                    <a:pt x="2582" y="1"/>
                  </a:moveTo>
                  <a:lnTo>
                    <a:pt x="802" y="752"/>
                  </a:lnTo>
                  <a:lnTo>
                    <a:pt x="0" y="1078"/>
                  </a:lnTo>
                  <a:cubicBezTo>
                    <a:pt x="0" y="1078"/>
                    <a:pt x="151" y="2106"/>
                    <a:pt x="401" y="2682"/>
                  </a:cubicBezTo>
                  <a:cubicBezTo>
                    <a:pt x="1228" y="4487"/>
                    <a:pt x="1354" y="4412"/>
                    <a:pt x="1604" y="4787"/>
                  </a:cubicBezTo>
                  <a:cubicBezTo>
                    <a:pt x="1604" y="4838"/>
                    <a:pt x="1629" y="4863"/>
                    <a:pt x="1654" y="4913"/>
                  </a:cubicBezTo>
                  <a:cubicBezTo>
                    <a:pt x="2130" y="5815"/>
                    <a:pt x="3409" y="8021"/>
                    <a:pt x="4612" y="9048"/>
                  </a:cubicBezTo>
                  <a:cubicBezTo>
                    <a:pt x="4627" y="9060"/>
                    <a:pt x="4647" y="9066"/>
                    <a:pt x="4672" y="9066"/>
                  </a:cubicBezTo>
                  <a:cubicBezTo>
                    <a:pt x="4850" y="9066"/>
                    <a:pt x="5232" y="8770"/>
                    <a:pt x="5188" y="8572"/>
                  </a:cubicBezTo>
                  <a:cubicBezTo>
                    <a:pt x="4787" y="7093"/>
                    <a:pt x="4461" y="6742"/>
                    <a:pt x="4010" y="5113"/>
                  </a:cubicBezTo>
                  <a:cubicBezTo>
                    <a:pt x="3885" y="4637"/>
                    <a:pt x="3760" y="3660"/>
                    <a:pt x="3634" y="3058"/>
                  </a:cubicBezTo>
                  <a:cubicBezTo>
                    <a:pt x="3484" y="2356"/>
                    <a:pt x="3233" y="627"/>
                    <a:pt x="25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29;p37">
              <a:extLst>
                <a:ext uri="{FF2B5EF4-FFF2-40B4-BE49-F238E27FC236}">
                  <a16:creationId xmlns:a16="http://schemas.microsoft.com/office/drawing/2014/main" id="{56F8EA68-C855-8FC2-AA10-19AF87230D03}"/>
                </a:ext>
              </a:extLst>
            </p:cNvPr>
            <p:cNvSpPr/>
            <p:nvPr/>
          </p:nvSpPr>
          <p:spPr>
            <a:xfrm>
              <a:off x="6778918" y="3197840"/>
              <a:ext cx="194646" cy="386810"/>
            </a:xfrm>
            <a:custGeom>
              <a:avLst/>
              <a:gdLst/>
              <a:ahLst/>
              <a:cxnLst/>
              <a:rect l="l" t="t" r="r" b="b"/>
              <a:pathLst>
                <a:path w="2031" h="4036" extrusionOk="0">
                  <a:moveTo>
                    <a:pt x="802" y="0"/>
                  </a:moveTo>
                  <a:lnTo>
                    <a:pt x="0" y="326"/>
                  </a:lnTo>
                  <a:cubicBezTo>
                    <a:pt x="0" y="326"/>
                    <a:pt x="151" y="1354"/>
                    <a:pt x="401" y="1930"/>
                  </a:cubicBezTo>
                  <a:cubicBezTo>
                    <a:pt x="1228" y="3735"/>
                    <a:pt x="1354" y="3660"/>
                    <a:pt x="1604" y="4035"/>
                  </a:cubicBezTo>
                  <a:cubicBezTo>
                    <a:pt x="1654" y="3860"/>
                    <a:pt x="1729" y="3685"/>
                    <a:pt x="1805" y="3459"/>
                  </a:cubicBezTo>
                  <a:cubicBezTo>
                    <a:pt x="2030" y="2782"/>
                    <a:pt x="1930" y="878"/>
                    <a:pt x="1604" y="51"/>
                  </a:cubicBezTo>
                  <a:lnTo>
                    <a:pt x="8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30;p37">
              <a:extLst>
                <a:ext uri="{FF2B5EF4-FFF2-40B4-BE49-F238E27FC236}">
                  <a16:creationId xmlns:a16="http://schemas.microsoft.com/office/drawing/2014/main" id="{FF76D69D-364D-FEF9-7E1C-5639685D7CFF}"/>
                </a:ext>
              </a:extLst>
            </p:cNvPr>
            <p:cNvSpPr/>
            <p:nvPr/>
          </p:nvSpPr>
          <p:spPr>
            <a:xfrm>
              <a:off x="6675604" y="3159408"/>
              <a:ext cx="317126" cy="886808"/>
            </a:xfrm>
            <a:custGeom>
              <a:avLst/>
              <a:gdLst/>
              <a:ahLst/>
              <a:cxnLst/>
              <a:rect l="l" t="t" r="r" b="b"/>
              <a:pathLst>
                <a:path w="3309" h="9253" extrusionOk="0">
                  <a:moveTo>
                    <a:pt x="301" y="0"/>
                  </a:moveTo>
                  <a:cubicBezTo>
                    <a:pt x="301" y="0"/>
                    <a:pt x="25" y="1003"/>
                    <a:pt x="25" y="1655"/>
                  </a:cubicBezTo>
                  <a:cubicBezTo>
                    <a:pt x="0" y="3785"/>
                    <a:pt x="0" y="3710"/>
                    <a:pt x="25" y="4311"/>
                  </a:cubicBezTo>
                  <a:cubicBezTo>
                    <a:pt x="76" y="5339"/>
                    <a:pt x="527" y="7745"/>
                    <a:pt x="1178" y="9173"/>
                  </a:cubicBezTo>
                  <a:lnTo>
                    <a:pt x="1229" y="9198"/>
                  </a:lnTo>
                  <a:lnTo>
                    <a:pt x="1304" y="9249"/>
                  </a:lnTo>
                  <a:cubicBezTo>
                    <a:pt x="1324" y="9251"/>
                    <a:pt x="1346" y="9252"/>
                    <a:pt x="1370" y="9252"/>
                  </a:cubicBezTo>
                  <a:cubicBezTo>
                    <a:pt x="1577" y="9252"/>
                    <a:pt x="1883" y="9155"/>
                    <a:pt x="1905" y="8998"/>
                  </a:cubicBezTo>
                  <a:cubicBezTo>
                    <a:pt x="2156" y="7469"/>
                    <a:pt x="2331" y="7093"/>
                    <a:pt x="2331" y="5389"/>
                  </a:cubicBezTo>
                  <a:cubicBezTo>
                    <a:pt x="2331" y="4537"/>
                    <a:pt x="2657" y="3935"/>
                    <a:pt x="2807" y="3334"/>
                  </a:cubicBezTo>
                  <a:cubicBezTo>
                    <a:pt x="2983" y="2632"/>
                    <a:pt x="3309" y="928"/>
                    <a:pt x="2983" y="101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31;p37">
              <a:extLst>
                <a:ext uri="{FF2B5EF4-FFF2-40B4-BE49-F238E27FC236}">
                  <a16:creationId xmlns:a16="http://schemas.microsoft.com/office/drawing/2014/main" id="{5AAC18D1-64AB-B8E1-F0CC-47F0A95B131A}"/>
                </a:ext>
              </a:extLst>
            </p:cNvPr>
            <p:cNvSpPr/>
            <p:nvPr/>
          </p:nvSpPr>
          <p:spPr>
            <a:xfrm>
              <a:off x="6697168" y="3176180"/>
              <a:ext cx="103409" cy="869652"/>
            </a:xfrm>
            <a:custGeom>
              <a:avLst/>
              <a:gdLst/>
              <a:ahLst/>
              <a:cxnLst/>
              <a:rect l="l" t="t" r="r" b="b"/>
              <a:pathLst>
                <a:path w="1079" h="9074" extrusionOk="0">
                  <a:moveTo>
                    <a:pt x="552" y="1"/>
                  </a:moveTo>
                  <a:lnTo>
                    <a:pt x="527" y="26"/>
                  </a:lnTo>
                  <a:cubicBezTo>
                    <a:pt x="176" y="803"/>
                    <a:pt x="1" y="1755"/>
                    <a:pt x="1" y="2833"/>
                  </a:cubicBezTo>
                  <a:cubicBezTo>
                    <a:pt x="1" y="3810"/>
                    <a:pt x="151" y="4813"/>
                    <a:pt x="277" y="5690"/>
                  </a:cubicBezTo>
                  <a:cubicBezTo>
                    <a:pt x="427" y="6718"/>
                    <a:pt x="603" y="7921"/>
                    <a:pt x="1004" y="9023"/>
                  </a:cubicBezTo>
                  <a:lnTo>
                    <a:pt x="1079" y="9074"/>
                  </a:lnTo>
                  <a:cubicBezTo>
                    <a:pt x="653" y="7921"/>
                    <a:pt x="477" y="6718"/>
                    <a:pt x="327" y="5665"/>
                  </a:cubicBezTo>
                  <a:cubicBezTo>
                    <a:pt x="201" y="4788"/>
                    <a:pt x="76" y="3810"/>
                    <a:pt x="76" y="2833"/>
                  </a:cubicBezTo>
                  <a:cubicBezTo>
                    <a:pt x="51" y="1755"/>
                    <a:pt x="227" y="828"/>
                    <a:pt x="577" y="51"/>
                  </a:cubicBezTo>
                  <a:lnTo>
                    <a:pt x="5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32;p37">
              <a:extLst>
                <a:ext uri="{FF2B5EF4-FFF2-40B4-BE49-F238E27FC236}">
                  <a16:creationId xmlns:a16="http://schemas.microsoft.com/office/drawing/2014/main" id="{62367B1C-83BD-A8F0-0208-DF2E1DE65F98}"/>
                </a:ext>
              </a:extLst>
            </p:cNvPr>
            <p:cNvSpPr/>
            <p:nvPr/>
          </p:nvSpPr>
          <p:spPr>
            <a:xfrm>
              <a:off x="6694772" y="3125768"/>
              <a:ext cx="398876" cy="163120"/>
            </a:xfrm>
            <a:custGeom>
              <a:avLst/>
              <a:gdLst/>
              <a:ahLst/>
              <a:cxnLst/>
              <a:rect l="l" t="t" r="r" b="b"/>
              <a:pathLst>
                <a:path w="4162" h="1702" extrusionOk="0">
                  <a:moveTo>
                    <a:pt x="3460" y="1"/>
                  </a:moveTo>
                  <a:lnTo>
                    <a:pt x="2432" y="427"/>
                  </a:lnTo>
                  <a:lnTo>
                    <a:pt x="101" y="351"/>
                  </a:lnTo>
                  <a:cubicBezTo>
                    <a:pt x="101" y="351"/>
                    <a:pt x="51" y="577"/>
                    <a:pt x="1" y="853"/>
                  </a:cubicBezTo>
                  <a:cubicBezTo>
                    <a:pt x="649" y="1387"/>
                    <a:pt x="1601" y="1702"/>
                    <a:pt x="2579" y="1702"/>
                  </a:cubicBezTo>
                  <a:cubicBezTo>
                    <a:pt x="3114" y="1702"/>
                    <a:pt x="3656" y="1608"/>
                    <a:pt x="4161" y="1404"/>
                  </a:cubicBezTo>
                  <a:cubicBezTo>
                    <a:pt x="3986" y="853"/>
                    <a:pt x="3760" y="301"/>
                    <a:pt x="34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33;p37">
              <a:extLst>
                <a:ext uri="{FF2B5EF4-FFF2-40B4-BE49-F238E27FC236}">
                  <a16:creationId xmlns:a16="http://schemas.microsoft.com/office/drawing/2014/main" id="{FDCA0610-58A6-EA73-28C6-397E9D6712B9}"/>
                </a:ext>
              </a:extLst>
            </p:cNvPr>
            <p:cNvSpPr/>
            <p:nvPr/>
          </p:nvSpPr>
          <p:spPr>
            <a:xfrm>
              <a:off x="6639569" y="2689987"/>
              <a:ext cx="459637" cy="555776"/>
            </a:xfrm>
            <a:custGeom>
              <a:avLst/>
              <a:gdLst/>
              <a:ahLst/>
              <a:cxnLst/>
              <a:rect l="l" t="t" r="r" b="b"/>
              <a:pathLst>
                <a:path w="4796" h="5799" extrusionOk="0">
                  <a:moveTo>
                    <a:pt x="1754" y="1"/>
                  </a:moveTo>
                  <a:cubicBezTo>
                    <a:pt x="1410" y="1"/>
                    <a:pt x="1025" y="153"/>
                    <a:pt x="677" y="588"/>
                  </a:cubicBezTo>
                  <a:cubicBezTo>
                    <a:pt x="276" y="1089"/>
                    <a:pt x="0" y="2116"/>
                    <a:pt x="577" y="5199"/>
                  </a:cubicBezTo>
                  <a:cubicBezTo>
                    <a:pt x="633" y="5577"/>
                    <a:pt x="1954" y="5798"/>
                    <a:pt x="3097" y="5798"/>
                  </a:cubicBezTo>
                  <a:cubicBezTo>
                    <a:pt x="4002" y="5798"/>
                    <a:pt x="4796" y="5660"/>
                    <a:pt x="4762" y="5350"/>
                  </a:cubicBezTo>
                  <a:cubicBezTo>
                    <a:pt x="4512" y="3219"/>
                    <a:pt x="3635" y="1966"/>
                    <a:pt x="2707" y="487"/>
                  </a:cubicBezTo>
                  <a:cubicBezTo>
                    <a:pt x="2580" y="260"/>
                    <a:pt x="2203" y="1"/>
                    <a:pt x="1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34;p37">
              <a:extLst>
                <a:ext uri="{FF2B5EF4-FFF2-40B4-BE49-F238E27FC236}">
                  <a16:creationId xmlns:a16="http://schemas.microsoft.com/office/drawing/2014/main" id="{0A6FA9CE-C78A-CA54-E4B4-39FD9FA7715B}"/>
                </a:ext>
              </a:extLst>
            </p:cNvPr>
            <p:cNvSpPr/>
            <p:nvPr/>
          </p:nvSpPr>
          <p:spPr>
            <a:xfrm>
              <a:off x="6350231" y="2988718"/>
              <a:ext cx="58078" cy="49262"/>
            </a:xfrm>
            <a:custGeom>
              <a:avLst/>
              <a:gdLst/>
              <a:ahLst/>
              <a:cxnLst/>
              <a:rect l="l" t="t" r="r" b="b"/>
              <a:pathLst>
                <a:path w="606" h="514" extrusionOk="0">
                  <a:moveTo>
                    <a:pt x="126" y="1"/>
                  </a:moveTo>
                  <a:cubicBezTo>
                    <a:pt x="0" y="1"/>
                    <a:pt x="238" y="428"/>
                    <a:pt x="238" y="428"/>
                  </a:cubicBezTo>
                  <a:lnTo>
                    <a:pt x="162" y="453"/>
                  </a:lnTo>
                  <a:cubicBezTo>
                    <a:pt x="162" y="453"/>
                    <a:pt x="402" y="513"/>
                    <a:pt x="516" y="513"/>
                  </a:cubicBezTo>
                  <a:cubicBezTo>
                    <a:pt x="582" y="513"/>
                    <a:pt x="606" y="493"/>
                    <a:pt x="513" y="428"/>
                  </a:cubicBezTo>
                  <a:cubicBezTo>
                    <a:pt x="263" y="253"/>
                    <a:pt x="288" y="52"/>
                    <a:pt x="137" y="2"/>
                  </a:cubicBezTo>
                  <a:cubicBezTo>
                    <a:pt x="133" y="1"/>
                    <a:pt x="129" y="1"/>
                    <a:pt x="126" y="1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35;p37">
              <a:extLst>
                <a:ext uri="{FF2B5EF4-FFF2-40B4-BE49-F238E27FC236}">
                  <a16:creationId xmlns:a16="http://schemas.microsoft.com/office/drawing/2014/main" id="{1564D241-466C-AC86-F513-C3E63CF94BAB}"/>
                </a:ext>
              </a:extLst>
            </p:cNvPr>
            <p:cNvSpPr/>
            <p:nvPr/>
          </p:nvSpPr>
          <p:spPr>
            <a:xfrm>
              <a:off x="6302599" y="2991593"/>
              <a:ext cx="89704" cy="69388"/>
            </a:xfrm>
            <a:custGeom>
              <a:avLst/>
              <a:gdLst/>
              <a:ahLst/>
              <a:cxnLst/>
              <a:rect l="l" t="t" r="r" b="b"/>
              <a:pathLst>
                <a:path w="936" h="724" extrusionOk="0">
                  <a:moveTo>
                    <a:pt x="79" y="0"/>
                  </a:moveTo>
                  <a:cubicBezTo>
                    <a:pt x="23" y="0"/>
                    <a:pt x="1" y="28"/>
                    <a:pt x="33" y="97"/>
                  </a:cubicBezTo>
                  <a:cubicBezTo>
                    <a:pt x="158" y="423"/>
                    <a:pt x="308" y="699"/>
                    <a:pt x="860" y="724"/>
                  </a:cubicBezTo>
                  <a:lnTo>
                    <a:pt x="935" y="373"/>
                  </a:lnTo>
                  <a:cubicBezTo>
                    <a:pt x="935" y="373"/>
                    <a:pt x="283" y="0"/>
                    <a:pt x="79" y="0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36;p37">
              <a:extLst>
                <a:ext uri="{FF2B5EF4-FFF2-40B4-BE49-F238E27FC236}">
                  <a16:creationId xmlns:a16="http://schemas.microsoft.com/office/drawing/2014/main" id="{5D736A02-991F-A0E6-4DD8-0333147A220B}"/>
                </a:ext>
              </a:extLst>
            </p:cNvPr>
            <p:cNvSpPr/>
            <p:nvPr/>
          </p:nvSpPr>
          <p:spPr>
            <a:xfrm>
              <a:off x="6370549" y="2770779"/>
              <a:ext cx="439607" cy="337836"/>
            </a:xfrm>
            <a:custGeom>
              <a:avLst/>
              <a:gdLst/>
              <a:ahLst/>
              <a:cxnLst/>
              <a:rect l="l" t="t" r="r" b="b"/>
              <a:pathLst>
                <a:path w="4587" h="3525" extrusionOk="0">
                  <a:moveTo>
                    <a:pt x="3737" y="1"/>
                  </a:moveTo>
                  <a:cubicBezTo>
                    <a:pt x="3660" y="1"/>
                    <a:pt x="3576" y="7"/>
                    <a:pt x="3484" y="20"/>
                  </a:cubicBezTo>
                  <a:cubicBezTo>
                    <a:pt x="2732" y="121"/>
                    <a:pt x="3234" y="1674"/>
                    <a:pt x="2933" y="2126"/>
                  </a:cubicBezTo>
                  <a:cubicBezTo>
                    <a:pt x="2612" y="2553"/>
                    <a:pt x="1988" y="2665"/>
                    <a:pt x="1420" y="2665"/>
                  </a:cubicBezTo>
                  <a:cubicBezTo>
                    <a:pt x="788" y="2665"/>
                    <a:pt x="226" y="2527"/>
                    <a:pt x="226" y="2527"/>
                  </a:cubicBezTo>
                  <a:cubicBezTo>
                    <a:pt x="0" y="2702"/>
                    <a:pt x="76" y="3053"/>
                    <a:pt x="76" y="3053"/>
                  </a:cubicBezTo>
                  <a:cubicBezTo>
                    <a:pt x="76" y="3053"/>
                    <a:pt x="1366" y="3524"/>
                    <a:pt x="2463" y="3524"/>
                  </a:cubicBezTo>
                  <a:cubicBezTo>
                    <a:pt x="2925" y="3524"/>
                    <a:pt x="3352" y="3441"/>
                    <a:pt x="3635" y="3203"/>
                  </a:cubicBezTo>
                  <a:cubicBezTo>
                    <a:pt x="4587" y="2376"/>
                    <a:pt x="4587" y="1298"/>
                    <a:pt x="4512" y="647"/>
                  </a:cubicBezTo>
                  <a:cubicBezTo>
                    <a:pt x="4446" y="277"/>
                    <a:pt x="4249" y="1"/>
                    <a:pt x="3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37;p37">
              <a:extLst>
                <a:ext uri="{FF2B5EF4-FFF2-40B4-BE49-F238E27FC236}">
                  <a16:creationId xmlns:a16="http://schemas.microsoft.com/office/drawing/2014/main" id="{15BC3CE8-34B8-79AB-4E23-C9A89773C03A}"/>
                </a:ext>
              </a:extLst>
            </p:cNvPr>
            <p:cNvSpPr/>
            <p:nvPr/>
          </p:nvSpPr>
          <p:spPr>
            <a:xfrm>
              <a:off x="6560310" y="2441667"/>
              <a:ext cx="482925" cy="547726"/>
            </a:xfrm>
            <a:custGeom>
              <a:avLst/>
              <a:gdLst/>
              <a:ahLst/>
              <a:cxnLst/>
              <a:rect l="l" t="t" r="r" b="b"/>
              <a:pathLst>
                <a:path w="5039" h="5715" extrusionOk="0">
                  <a:moveTo>
                    <a:pt x="1852" y="1"/>
                  </a:moveTo>
                  <a:cubicBezTo>
                    <a:pt x="1664" y="1"/>
                    <a:pt x="1429" y="50"/>
                    <a:pt x="1128" y="171"/>
                  </a:cubicBezTo>
                  <a:cubicBezTo>
                    <a:pt x="727" y="321"/>
                    <a:pt x="301" y="798"/>
                    <a:pt x="502" y="1625"/>
                  </a:cubicBezTo>
                  <a:cubicBezTo>
                    <a:pt x="727" y="2452"/>
                    <a:pt x="702" y="2477"/>
                    <a:pt x="502" y="2828"/>
                  </a:cubicBezTo>
                  <a:cubicBezTo>
                    <a:pt x="0" y="3805"/>
                    <a:pt x="1830" y="3254"/>
                    <a:pt x="1554" y="4181"/>
                  </a:cubicBezTo>
                  <a:cubicBezTo>
                    <a:pt x="1216" y="5330"/>
                    <a:pt x="1683" y="5715"/>
                    <a:pt x="2343" y="5715"/>
                  </a:cubicBezTo>
                  <a:cubicBezTo>
                    <a:pt x="3152" y="5715"/>
                    <a:pt x="4250" y="5138"/>
                    <a:pt x="4512" y="4682"/>
                  </a:cubicBezTo>
                  <a:cubicBezTo>
                    <a:pt x="5038" y="3755"/>
                    <a:pt x="4938" y="2427"/>
                    <a:pt x="3985" y="2101"/>
                  </a:cubicBezTo>
                  <a:cubicBezTo>
                    <a:pt x="3660" y="2001"/>
                    <a:pt x="3910" y="898"/>
                    <a:pt x="3208" y="873"/>
                  </a:cubicBezTo>
                  <a:cubicBezTo>
                    <a:pt x="2622" y="853"/>
                    <a:pt x="2639" y="1"/>
                    <a:pt x="1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087119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5136429-7559-B9FB-D6AB-16F6859F8845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647540" y="1499150"/>
            <a:ext cx="7848920" cy="2145199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dashboard provides a clear and comprehensive view of store sales performance, highlighting critical metrics to support data-driven decision-making.</a:t>
            </a:r>
            <a:br>
              <a:rPr lang="en-US" sz="24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tool empowers managers to optimize sales strategies, streamline operations, and boost overall performance</a:t>
            </a: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52699DED-D1B8-BB54-C84B-297EFF4072B6}"/>
              </a:ext>
            </a:extLst>
          </p:cNvPr>
          <p:cNvSpPr txBox="1">
            <a:spLocks/>
          </p:cNvSpPr>
          <p:nvPr/>
        </p:nvSpPr>
        <p:spPr>
          <a:xfrm>
            <a:off x="626164" y="572242"/>
            <a:ext cx="5782690" cy="617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4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96360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F9B9019-2ED6-B5A2-8A31-0391DB10D550}"/>
              </a:ext>
            </a:extLst>
          </p:cNvPr>
          <p:cNvSpPr txBox="1"/>
          <p:nvPr/>
        </p:nvSpPr>
        <p:spPr>
          <a:xfrm>
            <a:off x="146957" y="288182"/>
            <a:ext cx="862148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Trends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Tracks sales patterns over time to identify growth opportunities and seasonal trends.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Analyzes sales by product category, pinpointing high and low performers.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Shipment Insights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Monitors shipping modes and delivery efficiency to improve logistics.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 Drivers: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top-selling products and key revenue sources.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3"/>
          <p:cNvSpPr txBox="1">
            <a:spLocks noGrp="1"/>
          </p:cNvSpPr>
          <p:nvPr>
            <p:ph type="title"/>
          </p:nvPr>
        </p:nvSpPr>
        <p:spPr>
          <a:xfrm>
            <a:off x="677209" y="21684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469" name="Google Shape;1469;p33"/>
          <p:cNvSpPr txBox="1">
            <a:spLocks noGrp="1"/>
          </p:cNvSpPr>
          <p:nvPr>
            <p:ph type="title" idx="3"/>
          </p:nvPr>
        </p:nvSpPr>
        <p:spPr>
          <a:xfrm>
            <a:off x="713225" y="1128997"/>
            <a:ext cx="59064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0" name="Google Shape;1470;p33"/>
          <p:cNvSpPr txBox="1">
            <a:spLocks noGrp="1"/>
          </p:cNvSpPr>
          <p:nvPr>
            <p:ph type="subTitle" idx="1"/>
          </p:nvPr>
        </p:nvSpPr>
        <p:spPr>
          <a:xfrm>
            <a:off x="1548274" y="1339387"/>
            <a:ext cx="289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2400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Data Overview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1" name="Google Shape;1471;p33"/>
          <p:cNvSpPr txBox="1">
            <a:spLocks noGrp="1"/>
          </p:cNvSpPr>
          <p:nvPr>
            <p:ph type="subTitle" idx="4"/>
          </p:nvPr>
        </p:nvSpPr>
        <p:spPr>
          <a:xfrm>
            <a:off x="1548275" y="1928557"/>
            <a:ext cx="289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2400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Data Cleaning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3" name="Google Shape;1473;p33"/>
          <p:cNvSpPr txBox="1">
            <a:spLocks noGrp="1"/>
          </p:cNvSpPr>
          <p:nvPr>
            <p:ph type="title" idx="6"/>
          </p:nvPr>
        </p:nvSpPr>
        <p:spPr>
          <a:xfrm>
            <a:off x="677209" y="1698736"/>
            <a:ext cx="637303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474" name="Google Shape;1474;p33"/>
          <p:cNvSpPr txBox="1">
            <a:spLocks noGrp="1"/>
          </p:cNvSpPr>
          <p:nvPr>
            <p:ph type="subTitle" idx="7"/>
          </p:nvPr>
        </p:nvSpPr>
        <p:spPr>
          <a:xfrm>
            <a:off x="1397313" y="2293709"/>
            <a:ext cx="3042361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Analysis Questions</a:t>
            </a:r>
          </a:p>
        </p:txBody>
      </p:sp>
      <p:sp>
        <p:nvSpPr>
          <p:cNvPr id="1476" name="Google Shape;1476;p33"/>
          <p:cNvSpPr txBox="1">
            <a:spLocks noGrp="1"/>
          </p:cNvSpPr>
          <p:nvPr>
            <p:ph type="title" idx="9"/>
          </p:nvPr>
        </p:nvSpPr>
        <p:spPr>
          <a:xfrm>
            <a:off x="677210" y="2293709"/>
            <a:ext cx="66267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477" name="Google Shape;1477;p33"/>
          <p:cNvSpPr txBox="1">
            <a:spLocks noGrp="1"/>
          </p:cNvSpPr>
          <p:nvPr>
            <p:ph type="subTitle" idx="13"/>
          </p:nvPr>
        </p:nvSpPr>
        <p:spPr>
          <a:xfrm>
            <a:off x="906724" y="2886673"/>
            <a:ext cx="4174499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92032" lvl="1" indent="0" algn="ctr">
              <a:lnSpc>
                <a:spcPts val="4721"/>
              </a:lnSpc>
            </a:pPr>
            <a:r>
              <a:rPr lang="en-US" sz="2400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Visualization Dashboard</a:t>
            </a:r>
          </a:p>
        </p:txBody>
      </p:sp>
      <p:sp>
        <p:nvSpPr>
          <p:cNvPr id="1479" name="Google Shape;1479;p33"/>
          <p:cNvSpPr txBox="1">
            <a:spLocks noGrp="1"/>
          </p:cNvSpPr>
          <p:nvPr>
            <p:ph type="title" idx="15"/>
          </p:nvPr>
        </p:nvSpPr>
        <p:spPr>
          <a:xfrm>
            <a:off x="697563" y="2880066"/>
            <a:ext cx="66267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0" name="Google Shape;1479;p33">
            <a:extLst>
              <a:ext uri="{FF2B5EF4-FFF2-40B4-BE49-F238E27FC236}">
                <a16:creationId xmlns:a16="http://schemas.microsoft.com/office/drawing/2014/main" id="{A3852187-7622-C4C1-EA34-DC77FE8535D8}"/>
              </a:ext>
            </a:extLst>
          </p:cNvPr>
          <p:cNvSpPr txBox="1">
            <a:spLocks/>
          </p:cNvSpPr>
          <p:nvPr/>
        </p:nvSpPr>
        <p:spPr>
          <a:xfrm>
            <a:off x="651843" y="3473030"/>
            <a:ext cx="662670" cy="44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 Semi Condensed"/>
              <a:buNone/>
              <a:defRPr sz="3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 Semi Condensed"/>
              <a:buNone/>
              <a:defRPr sz="3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 Semi Condensed"/>
              <a:buNone/>
              <a:defRPr sz="3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 Semi Condensed"/>
              <a:buNone/>
              <a:defRPr sz="3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 Semi Condensed"/>
              <a:buNone/>
              <a:defRPr sz="3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 Semi Condensed"/>
              <a:buNone/>
              <a:defRPr sz="3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 Semi Condensed"/>
              <a:buNone/>
              <a:defRPr sz="3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 Semi Condensed"/>
              <a:buNone/>
              <a:defRPr sz="3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 Semi Condensed"/>
              <a:buNone/>
              <a:defRPr sz="3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44560" y="3413814"/>
            <a:ext cx="3673869" cy="5097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77822" lvl="1" algn="ctr">
              <a:lnSpc>
                <a:spcPts val="4549"/>
              </a:lnSpc>
            </a:pPr>
            <a:r>
              <a:rPr lang="en-US" sz="2400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Forecasting Questions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93833" y="3994417"/>
            <a:ext cx="6304784" cy="5482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79914" lvl="1" algn="l">
              <a:lnSpc>
                <a:spcPts val="4927"/>
              </a:lnSpc>
            </a:pPr>
            <a:r>
              <a:rPr lang="en-US" sz="2400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Key Insights &amp; Conclusions</a:t>
            </a:r>
          </a:p>
        </p:txBody>
      </p:sp>
      <p:sp>
        <p:nvSpPr>
          <p:cNvPr id="11" name="Google Shape;1479;p33">
            <a:extLst>
              <a:ext uri="{FF2B5EF4-FFF2-40B4-BE49-F238E27FC236}">
                <a16:creationId xmlns:a16="http://schemas.microsoft.com/office/drawing/2014/main" id="{E0BA5A2C-6FFC-66E4-AEE5-24BDED57E241}"/>
              </a:ext>
            </a:extLst>
          </p:cNvPr>
          <p:cNvSpPr txBox="1">
            <a:spLocks/>
          </p:cNvSpPr>
          <p:nvPr/>
        </p:nvSpPr>
        <p:spPr>
          <a:xfrm>
            <a:off x="677210" y="4062326"/>
            <a:ext cx="662670" cy="44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 Semi Condensed"/>
              <a:buNone/>
              <a:defRPr sz="3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 Semi Condensed"/>
              <a:buNone/>
              <a:defRPr sz="3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 Semi Condensed"/>
              <a:buNone/>
              <a:defRPr sz="3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 Semi Condensed"/>
              <a:buNone/>
              <a:defRPr sz="3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 Semi Condensed"/>
              <a:buNone/>
              <a:defRPr sz="3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 Semi Condensed"/>
              <a:buNone/>
              <a:defRPr sz="3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 Semi Condensed"/>
              <a:buNone/>
              <a:defRPr sz="3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 Semi Condensed"/>
              <a:buNone/>
              <a:defRPr sz="3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 Semi Condensed"/>
              <a:buNone/>
              <a:defRPr sz="3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" dirty="0"/>
              <a:t>06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5" name="Google Shape;2075;p48"/>
          <p:cNvGrpSpPr/>
          <p:nvPr/>
        </p:nvGrpSpPr>
        <p:grpSpPr>
          <a:xfrm>
            <a:off x="314036" y="1875942"/>
            <a:ext cx="3315402" cy="2338830"/>
            <a:chOff x="5185625" y="1331837"/>
            <a:chExt cx="3535674" cy="2494219"/>
          </a:xfrm>
        </p:grpSpPr>
        <p:sp>
          <p:nvSpPr>
            <p:cNvPr id="2076" name="Google Shape;2076;p48"/>
            <p:cNvSpPr/>
            <p:nvPr/>
          </p:nvSpPr>
          <p:spPr>
            <a:xfrm>
              <a:off x="6834196" y="1331837"/>
              <a:ext cx="169152" cy="171462"/>
            </a:xfrm>
            <a:custGeom>
              <a:avLst/>
              <a:gdLst/>
              <a:ahLst/>
              <a:cxnLst/>
              <a:rect l="l" t="t" r="r" b="b"/>
              <a:pathLst>
                <a:path w="1831" h="1856" extrusionOk="0">
                  <a:moveTo>
                    <a:pt x="928" y="402"/>
                  </a:moveTo>
                  <a:cubicBezTo>
                    <a:pt x="1204" y="402"/>
                    <a:pt x="1429" y="652"/>
                    <a:pt x="1429" y="928"/>
                  </a:cubicBezTo>
                  <a:cubicBezTo>
                    <a:pt x="1429" y="1204"/>
                    <a:pt x="1204" y="1429"/>
                    <a:pt x="928" y="1429"/>
                  </a:cubicBezTo>
                  <a:cubicBezTo>
                    <a:pt x="627" y="1429"/>
                    <a:pt x="402" y="1204"/>
                    <a:pt x="402" y="928"/>
                  </a:cubicBezTo>
                  <a:cubicBezTo>
                    <a:pt x="402" y="652"/>
                    <a:pt x="627" y="402"/>
                    <a:pt x="928" y="402"/>
                  </a:cubicBezTo>
                  <a:close/>
                  <a:moveTo>
                    <a:pt x="928" y="1"/>
                  </a:moveTo>
                  <a:cubicBezTo>
                    <a:pt x="402" y="1"/>
                    <a:pt x="1" y="402"/>
                    <a:pt x="1" y="928"/>
                  </a:cubicBezTo>
                  <a:cubicBezTo>
                    <a:pt x="1" y="1429"/>
                    <a:pt x="402" y="1855"/>
                    <a:pt x="928" y="1855"/>
                  </a:cubicBezTo>
                  <a:cubicBezTo>
                    <a:pt x="1429" y="1855"/>
                    <a:pt x="1830" y="1429"/>
                    <a:pt x="1830" y="928"/>
                  </a:cubicBezTo>
                  <a:cubicBezTo>
                    <a:pt x="1830" y="402"/>
                    <a:pt x="1429" y="1"/>
                    <a:pt x="9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8"/>
            <p:cNvSpPr/>
            <p:nvPr/>
          </p:nvSpPr>
          <p:spPr>
            <a:xfrm>
              <a:off x="8191023" y="1838925"/>
              <a:ext cx="159822" cy="157512"/>
            </a:xfrm>
            <a:custGeom>
              <a:avLst/>
              <a:gdLst/>
              <a:ahLst/>
              <a:cxnLst/>
              <a:rect l="l" t="t" r="r" b="b"/>
              <a:pathLst>
                <a:path w="1730" h="1705" extrusionOk="0">
                  <a:moveTo>
                    <a:pt x="301" y="0"/>
                  </a:moveTo>
                  <a:lnTo>
                    <a:pt x="0" y="301"/>
                  </a:lnTo>
                  <a:lnTo>
                    <a:pt x="1429" y="1705"/>
                  </a:lnTo>
                  <a:lnTo>
                    <a:pt x="1730" y="1429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8"/>
            <p:cNvSpPr/>
            <p:nvPr/>
          </p:nvSpPr>
          <p:spPr>
            <a:xfrm>
              <a:off x="8193332" y="1841235"/>
              <a:ext cx="155203" cy="155203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1379" y="0"/>
                  </a:moveTo>
                  <a:lnTo>
                    <a:pt x="0" y="1404"/>
                  </a:lnTo>
                  <a:lnTo>
                    <a:pt x="276" y="1680"/>
                  </a:lnTo>
                  <a:lnTo>
                    <a:pt x="1680" y="276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8"/>
            <p:cNvSpPr/>
            <p:nvPr/>
          </p:nvSpPr>
          <p:spPr>
            <a:xfrm>
              <a:off x="5620933" y="1537943"/>
              <a:ext cx="101990" cy="2257551"/>
            </a:xfrm>
            <a:custGeom>
              <a:avLst/>
              <a:gdLst/>
              <a:ahLst/>
              <a:cxnLst/>
              <a:rect l="l" t="t" r="r" b="b"/>
              <a:pathLst>
                <a:path w="1104" h="24437" extrusionOk="0">
                  <a:moveTo>
                    <a:pt x="552" y="0"/>
                  </a:moveTo>
                  <a:cubicBezTo>
                    <a:pt x="251" y="0"/>
                    <a:pt x="1" y="251"/>
                    <a:pt x="1" y="552"/>
                  </a:cubicBezTo>
                  <a:lnTo>
                    <a:pt x="1" y="24436"/>
                  </a:lnTo>
                  <a:lnTo>
                    <a:pt x="1103" y="24436"/>
                  </a:lnTo>
                  <a:lnTo>
                    <a:pt x="1103" y="552"/>
                  </a:lnTo>
                  <a:cubicBezTo>
                    <a:pt x="1103" y="251"/>
                    <a:pt x="853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8"/>
            <p:cNvSpPr/>
            <p:nvPr/>
          </p:nvSpPr>
          <p:spPr>
            <a:xfrm>
              <a:off x="5771424" y="1841235"/>
              <a:ext cx="104300" cy="1954259"/>
            </a:xfrm>
            <a:custGeom>
              <a:avLst/>
              <a:gdLst/>
              <a:ahLst/>
              <a:cxnLst/>
              <a:rect l="l" t="t" r="r" b="b"/>
              <a:pathLst>
                <a:path w="1129" h="21154" extrusionOk="0">
                  <a:moveTo>
                    <a:pt x="552" y="0"/>
                  </a:moveTo>
                  <a:cubicBezTo>
                    <a:pt x="251" y="0"/>
                    <a:pt x="1" y="251"/>
                    <a:pt x="1" y="577"/>
                  </a:cubicBezTo>
                  <a:lnTo>
                    <a:pt x="1" y="21153"/>
                  </a:lnTo>
                  <a:lnTo>
                    <a:pt x="1129" y="21153"/>
                  </a:lnTo>
                  <a:lnTo>
                    <a:pt x="1129" y="577"/>
                  </a:lnTo>
                  <a:cubicBezTo>
                    <a:pt x="1129" y="251"/>
                    <a:pt x="878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8"/>
            <p:cNvSpPr/>
            <p:nvPr/>
          </p:nvSpPr>
          <p:spPr>
            <a:xfrm>
              <a:off x="5924226" y="1956990"/>
              <a:ext cx="101990" cy="1838504"/>
            </a:xfrm>
            <a:custGeom>
              <a:avLst/>
              <a:gdLst/>
              <a:ahLst/>
              <a:cxnLst/>
              <a:rect l="l" t="t" r="r" b="b"/>
              <a:pathLst>
                <a:path w="1104" h="19901" extrusionOk="0">
                  <a:moveTo>
                    <a:pt x="552" y="1"/>
                  </a:moveTo>
                  <a:cubicBezTo>
                    <a:pt x="252" y="1"/>
                    <a:pt x="1" y="251"/>
                    <a:pt x="1" y="552"/>
                  </a:cubicBezTo>
                  <a:lnTo>
                    <a:pt x="1" y="19900"/>
                  </a:lnTo>
                  <a:lnTo>
                    <a:pt x="1104" y="19900"/>
                  </a:lnTo>
                  <a:lnTo>
                    <a:pt x="1104" y="552"/>
                  </a:lnTo>
                  <a:cubicBezTo>
                    <a:pt x="1104" y="251"/>
                    <a:pt x="853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8"/>
            <p:cNvSpPr/>
            <p:nvPr/>
          </p:nvSpPr>
          <p:spPr>
            <a:xfrm>
              <a:off x="6077119" y="2373728"/>
              <a:ext cx="101898" cy="1421767"/>
            </a:xfrm>
            <a:custGeom>
              <a:avLst/>
              <a:gdLst/>
              <a:ahLst/>
              <a:cxnLst/>
              <a:rect l="l" t="t" r="r" b="b"/>
              <a:pathLst>
                <a:path w="1103" h="15390" extrusionOk="0">
                  <a:moveTo>
                    <a:pt x="551" y="1"/>
                  </a:moveTo>
                  <a:cubicBezTo>
                    <a:pt x="251" y="1"/>
                    <a:pt x="0" y="251"/>
                    <a:pt x="0" y="552"/>
                  </a:cubicBezTo>
                  <a:lnTo>
                    <a:pt x="0" y="15389"/>
                  </a:lnTo>
                  <a:lnTo>
                    <a:pt x="1103" y="15389"/>
                  </a:lnTo>
                  <a:lnTo>
                    <a:pt x="1103" y="552"/>
                  </a:lnTo>
                  <a:cubicBezTo>
                    <a:pt x="1103" y="251"/>
                    <a:pt x="852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8"/>
            <p:cNvSpPr/>
            <p:nvPr/>
          </p:nvSpPr>
          <p:spPr>
            <a:xfrm>
              <a:off x="6227611" y="2146836"/>
              <a:ext cx="104207" cy="1648658"/>
            </a:xfrm>
            <a:custGeom>
              <a:avLst/>
              <a:gdLst/>
              <a:ahLst/>
              <a:cxnLst/>
              <a:rect l="l" t="t" r="r" b="b"/>
              <a:pathLst>
                <a:path w="1128" h="17846" extrusionOk="0">
                  <a:moveTo>
                    <a:pt x="552" y="1"/>
                  </a:moveTo>
                  <a:cubicBezTo>
                    <a:pt x="251" y="1"/>
                    <a:pt x="0" y="251"/>
                    <a:pt x="0" y="552"/>
                  </a:cubicBezTo>
                  <a:lnTo>
                    <a:pt x="0" y="17845"/>
                  </a:lnTo>
                  <a:lnTo>
                    <a:pt x="1128" y="17845"/>
                  </a:lnTo>
                  <a:lnTo>
                    <a:pt x="1128" y="552"/>
                  </a:lnTo>
                  <a:cubicBezTo>
                    <a:pt x="1128" y="251"/>
                    <a:pt x="877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8"/>
            <p:cNvSpPr/>
            <p:nvPr/>
          </p:nvSpPr>
          <p:spPr>
            <a:xfrm>
              <a:off x="6380412" y="1841235"/>
              <a:ext cx="101990" cy="1954259"/>
            </a:xfrm>
            <a:custGeom>
              <a:avLst/>
              <a:gdLst/>
              <a:ahLst/>
              <a:cxnLst/>
              <a:rect l="l" t="t" r="r" b="b"/>
              <a:pathLst>
                <a:path w="1104" h="21154" extrusionOk="0">
                  <a:moveTo>
                    <a:pt x="552" y="0"/>
                  </a:moveTo>
                  <a:cubicBezTo>
                    <a:pt x="251" y="0"/>
                    <a:pt x="0" y="251"/>
                    <a:pt x="0" y="577"/>
                  </a:cubicBezTo>
                  <a:lnTo>
                    <a:pt x="0" y="21153"/>
                  </a:lnTo>
                  <a:lnTo>
                    <a:pt x="1103" y="21153"/>
                  </a:lnTo>
                  <a:lnTo>
                    <a:pt x="1103" y="577"/>
                  </a:lnTo>
                  <a:cubicBezTo>
                    <a:pt x="1103" y="251"/>
                    <a:pt x="852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8"/>
            <p:cNvSpPr/>
            <p:nvPr/>
          </p:nvSpPr>
          <p:spPr>
            <a:xfrm>
              <a:off x="6533213" y="1537943"/>
              <a:ext cx="101990" cy="2257551"/>
            </a:xfrm>
            <a:custGeom>
              <a:avLst/>
              <a:gdLst/>
              <a:ahLst/>
              <a:cxnLst/>
              <a:rect l="l" t="t" r="r" b="b"/>
              <a:pathLst>
                <a:path w="1104" h="24437" extrusionOk="0">
                  <a:moveTo>
                    <a:pt x="552" y="0"/>
                  </a:moveTo>
                  <a:cubicBezTo>
                    <a:pt x="251" y="0"/>
                    <a:pt x="0" y="251"/>
                    <a:pt x="0" y="552"/>
                  </a:cubicBezTo>
                  <a:lnTo>
                    <a:pt x="0" y="24436"/>
                  </a:lnTo>
                  <a:lnTo>
                    <a:pt x="1103" y="24436"/>
                  </a:lnTo>
                  <a:lnTo>
                    <a:pt x="1103" y="552"/>
                  </a:lnTo>
                  <a:cubicBezTo>
                    <a:pt x="1103" y="251"/>
                    <a:pt x="853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8"/>
            <p:cNvSpPr/>
            <p:nvPr/>
          </p:nvSpPr>
          <p:spPr>
            <a:xfrm>
              <a:off x="6683705" y="2563666"/>
              <a:ext cx="104300" cy="1231828"/>
            </a:xfrm>
            <a:custGeom>
              <a:avLst/>
              <a:gdLst/>
              <a:ahLst/>
              <a:cxnLst/>
              <a:rect l="l" t="t" r="r" b="b"/>
              <a:pathLst>
                <a:path w="1129" h="13334" extrusionOk="0">
                  <a:moveTo>
                    <a:pt x="577" y="0"/>
                  </a:moveTo>
                  <a:cubicBezTo>
                    <a:pt x="251" y="0"/>
                    <a:pt x="1" y="251"/>
                    <a:pt x="1" y="576"/>
                  </a:cubicBezTo>
                  <a:lnTo>
                    <a:pt x="1" y="13333"/>
                  </a:lnTo>
                  <a:lnTo>
                    <a:pt x="1128" y="13333"/>
                  </a:lnTo>
                  <a:lnTo>
                    <a:pt x="1128" y="576"/>
                  </a:lnTo>
                  <a:cubicBezTo>
                    <a:pt x="1128" y="251"/>
                    <a:pt x="878" y="0"/>
                    <a:pt x="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8"/>
            <p:cNvSpPr/>
            <p:nvPr/>
          </p:nvSpPr>
          <p:spPr>
            <a:xfrm>
              <a:off x="6836506" y="2413083"/>
              <a:ext cx="101990" cy="1382412"/>
            </a:xfrm>
            <a:custGeom>
              <a:avLst/>
              <a:gdLst/>
              <a:ahLst/>
              <a:cxnLst/>
              <a:rect l="l" t="t" r="r" b="b"/>
              <a:pathLst>
                <a:path w="1104" h="14964" extrusionOk="0">
                  <a:moveTo>
                    <a:pt x="552" y="1"/>
                  </a:moveTo>
                  <a:cubicBezTo>
                    <a:pt x="251" y="1"/>
                    <a:pt x="1" y="252"/>
                    <a:pt x="1" y="552"/>
                  </a:cubicBezTo>
                  <a:lnTo>
                    <a:pt x="1" y="14963"/>
                  </a:lnTo>
                  <a:lnTo>
                    <a:pt x="1103" y="14963"/>
                  </a:lnTo>
                  <a:lnTo>
                    <a:pt x="1103" y="552"/>
                  </a:lnTo>
                  <a:cubicBezTo>
                    <a:pt x="1103" y="252"/>
                    <a:pt x="853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8"/>
            <p:cNvSpPr/>
            <p:nvPr/>
          </p:nvSpPr>
          <p:spPr>
            <a:xfrm>
              <a:off x="6989307" y="2107481"/>
              <a:ext cx="101990" cy="1688013"/>
            </a:xfrm>
            <a:custGeom>
              <a:avLst/>
              <a:gdLst/>
              <a:ahLst/>
              <a:cxnLst/>
              <a:rect l="l" t="t" r="r" b="b"/>
              <a:pathLst>
                <a:path w="1104" h="18272" extrusionOk="0">
                  <a:moveTo>
                    <a:pt x="552" y="1"/>
                  </a:moveTo>
                  <a:cubicBezTo>
                    <a:pt x="251" y="1"/>
                    <a:pt x="1" y="251"/>
                    <a:pt x="1" y="577"/>
                  </a:cubicBezTo>
                  <a:lnTo>
                    <a:pt x="1" y="18271"/>
                  </a:lnTo>
                  <a:lnTo>
                    <a:pt x="1104" y="18271"/>
                  </a:lnTo>
                  <a:lnTo>
                    <a:pt x="1104" y="577"/>
                  </a:lnTo>
                  <a:cubicBezTo>
                    <a:pt x="1104" y="251"/>
                    <a:pt x="853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8"/>
            <p:cNvSpPr/>
            <p:nvPr/>
          </p:nvSpPr>
          <p:spPr>
            <a:xfrm>
              <a:off x="7139799" y="1537943"/>
              <a:ext cx="104300" cy="2257551"/>
            </a:xfrm>
            <a:custGeom>
              <a:avLst/>
              <a:gdLst/>
              <a:ahLst/>
              <a:cxnLst/>
              <a:rect l="l" t="t" r="r" b="b"/>
              <a:pathLst>
                <a:path w="1129" h="24437" extrusionOk="0">
                  <a:moveTo>
                    <a:pt x="577" y="0"/>
                  </a:moveTo>
                  <a:cubicBezTo>
                    <a:pt x="252" y="0"/>
                    <a:pt x="1" y="251"/>
                    <a:pt x="1" y="552"/>
                  </a:cubicBezTo>
                  <a:lnTo>
                    <a:pt x="1" y="24436"/>
                  </a:lnTo>
                  <a:lnTo>
                    <a:pt x="1129" y="24436"/>
                  </a:lnTo>
                  <a:lnTo>
                    <a:pt x="1129" y="552"/>
                  </a:lnTo>
                  <a:cubicBezTo>
                    <a:pt x="1129" y="251"/>
                    <a:pt x="878" y="0"/>
                    <a:pt x="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8"/>
            <p:cNvSpPr/>
            <p:nvPr/>
          </p:nvSpPr>
          <p:spPr>
            <a:xfrm>
              <a:off x="7292692" y="1841235"/>
              <a:ext cx="101898" cy="1954259"/>
            </a:xfrm>
            <a:custGeom>
              <a:avLst/>
              <a:gdLst/>
              <a:ahLst/>
              <a:cxnLst/>
              <a:rect l="l" t="t" r="r" b="b"/>
              <a:pathLst>
                <a:path w="1103" h="21154" extrusionOk="0">
                  <a:moveTo>
                    <a:pt x="551" y="0"/>
                  </a:moveTo>
                  <a:cubicBezTo>
                    <a:pt x="251" y="0"/>
                    <a:pt x="0" y="251"/>
                    <a:pt x="0" y="577"/>
                  </a:cubicBezTo>
                  <a:lnTo>
                    <a:pt x="0" y="21153"/>
                  </a:lnTo>
                  <a:lnTo>
                    <a:pt x="1103" y="21153"/>
                  </a:lnTo>
                  <a:lnTo>
                    <a:pt x="1103" y="577"/>
                  </a:lnTo>
                  <a:cubicBezTo>
                    <a:pt x="1103" y="251"/>
                    <a:pt x="852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8"/>
            <p:cNvSpPr/>
            <p:nvPr/>
          </p:nvSpPr>
          <p:spPr>
            <a:xfrm>
              <a:off x="7445493" y="2107481"/>
              <a:ext cx="101898" cy="1688013"/>
            </a:xfrm>
            <a:custGeom>
              <a:avLst/>
              <a:gdLst/>
              <a:ahLst/>
              <a:cxnLst/>
              <a:rect l="l" t="t" r="r" b="b"/>
              <a:pathLst>
                <a:path w="1103" h="18272" extrusionOk="0">
                  <a:moveTo>
                    <a:pt x="552" y="1"/>
                  </a:moveTo>
                  <a:cubicBezTo>
                    <a:pt x="251" y="1"/>
                    <a:pt x="0" y="251"/>
                    <a:pt x="0" y="577"/>
                  </a:cubicBezTo>
                  <a:lnTo>
                    <a:pt x="0" y="18271"/>
                  </a:lnTo>
                  <a:lnTo>
                    <a:pt x="1103" y="18271"/>
                  </a:lnTo>
                  <a:lnTo>
                    <a:pt x="1103" y="577"/>
                  </a:lnTo>
                  <a:cubicBezTo>
                    <a:pt x="1103" y="251"/>
                    <a:pt x="852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8"/>
            <p:cNvSpPr/>
            <p:nvPr/>
          </p:nvSpPr>
          <p:spPr>
            <a:xfrm>
              <a:off x="7595985" y="2336683"/>
              <a:ext cx="104300" cy="1458812"/>
            </a:xfrm>
            <a:custGeom>
              <a:avLst/>
              <a:gdLst/>
              <a:ahLst/>
              <a:cxnLst/>
              <a:rect l="l" t="t" r="r" b="b"/>
              <a:pathLst>
                <a:path w="1129" h="15791" extrusionOk="0">
                  <a:moveTo>
                    <a:pt x="577" y="1"/>
                  </a:moveTo>
                  <a:cubicBezTo>
                    <a:pt x="251" y="1"/>
                    <a:pt x="0" y="251"/>
                    <a:pt x="0" y="552"/>
                  </a:cubicBezTo>
                  <a:lnTo>
                    <a:pt x="0" y="15790"/>
                  </a:lnTo>
                  <a:lnTo>
                    <a:pt x="1128" y="15790"/>
                  </a:lnTo>
                  <a:lnTo>
                    <a:pt x="1128" y="552"/>
                  </a:lnTo>
                  <a:cubicBezTo>
                    <a:pt x="1128" y="251"/>
                    <a:pt x="877" y="1"/>
                    <a:pt x="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8"/>
            <p:cNvSpPr/>
            <p:nvPr/>
          </p:nvSpPr>
          <p:spPr>
            <a:xfrm>
              <a:off x="7748786" y="2146836"/>
              <a:ext cx="101990" cy="1648658"/>
            </a:xfrm>
            <a:custGeom>
              <a:avLst/>
              <a:gdLst/>
              <a:ahLst/>
              <a:cxnLst/>
              <a:rect l="l" t="t" r="r" b="b"/>
              <a:pathLst>
                <a:path w="1104" h="17846" extrusionOk="0">
                  <a:moveTo>
                    <a:pt x="552" y="1"/>
                  </a:moveTo>
                  <a:cubicBezTo>
                    <a:pt x="251" y="1"/>
                    <a:pt x="0" y="251"/>
                    <a:pt x="0" y="552"/>
                  </a:cubicBezTo>
                  <a:lnTo>
                    <a:pt x="0" y="17845"/>
                  </a:lnTo>
                  <a:lnTo>
                    <a:pt x="1103" y="17845"/>
                  </a:lnTo>
                  <a:lnTo>
                    <a:pt x="1103" y="552"/>
                  </a:lnTo>
                  <a:cubicBezTo>
                    <a:pt x="1103" y="251"/>
                    <a:pt x="853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8"/>
            <p:cNvSpPr/>
            <p:nvPr/>
          </p:nvSpPr>
          <p:spPr>
            <a:xfrm>
              <a:off x="7901587" y="1917635"/>
              <a:ext cx="101990" cy="1877859"/>
            </a:xfrm>
            <a:custGeom>
              <a:avLst/>
              <a:gdLst/>
              <a:ahLst/>
              <a:cxnLst/>
              <a:rect l="l" t="t" r="r" b="b"/>
              <a:pathLst>
                <a:path w="1104" h="20327" extrusionOk="0">
                  <a:moveTo>
                    <a:pt x="552" y="0"/>
                  </a:moveTo>
                  <a:cubicBezTo>
                    <a:pt x="251" y="0"/>
                    <a:pt x="1" y="251"/>
                    <a:pt x="1" y="552"/>
                  </a:cubicBezTo>
                  <a:lnTo>
                    <a:pt x="1" y="20326"/>
                  </a:lnTo>
                  <a:lnTo>
                    <a:pt x="1103" y="20326"/>
                  </a:lnTo>
                  <a:lnTo>
                    <a:pt x="1103" y="552"/>
                  </a:lnTo>
                  <a:cubicBezTo>
                    <a:pt x="1103" y="251"/>
                    <a:pt x="853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8"/>
            <p:cNvSpPr/>
            <p:nvPr/>
          </p:nvSpPr>
          <p:spPr>
            <a:xfrm>
              <a:off x="5363924" y="2751203"/>
              <a:ext cx="157605" cy="157512"/>
            </a:xfrm>
            <a:custGeom>
              <a:avLst/>
              <a:gdLst/>
              <a:ahLst/>
              <a:cxnLst/>
              <a:rect l="l" t="t" r="r" b="b"/>
              <a:pathLst>
                <a:path w="1706" h="1705" extrusionOk="0">
                  <a:moveTo>
                    <a:pt x="276" y="0"/>
                  </a:moveTo>
                  <a:lnTo>
                    <a:pt x="1" y="301"/>
                  </a:lnTo>
                  <a:lnTo>
                    <a:pt x="1429" y="1704"/>
                  </a:lnTo>
                  <a:lnTo>
                    <a:pt x="1705" y="1404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8"/>
            <p:cNvSpPr/>
            <p:nvPr/>
          </p:nvSpPr>
          <p:spPr>
            <a:xfrm>
              <a:off x="5363924" y="2751203"/>
              <a:ext cx="157605" cy="157512"/>
            </a:xfrm>
            <a:custGeom>
              <a:avLst/>
              <a:gdLst/>
              <a:ahLst/>
              <a:cxnLst/>
              <a:rect l="l" t="t" r="r" b="b"/>
              <a:pathLst>
                <a:path w="1706" h="1705" extrusionOk="0">
                  <a:moveTo>
                    <a:pt x="1404" y="0"/>
                  </a:moveTo>
                  <a:lnTo>
                    <a:pt x="1" y="1404"/>
                  </a:lnTo>
                  <a:lnTo>
                    <a:pt x="302" y="1704"/>
                  </a:lnTo>
                  <a:lnTo>
                    <a:pt x="1705" y="301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8"/>
            <p:cNvSpPr/>
            <p:nvPr/>
          </p:nvSpPr>
          <p:spPr>
            <a:xfrm>
              <a:off x="5560792" y="3299846"/>
              <a:ext cx="3128071" cy="526211"/>
            </a:xfrm>
            <a:custGeom>
              <a:avLst/>
              <a:gdLst/>
              <a:ahLst/>
              <a:cxnLst/>
              <a:rect l="l" t="t" r="r" b="b"/>
              <a:pathLst>
                <a:path w="33860" h="5696" extrusionOk="0">
                  <a:moveTo>
                    <a:pt x="16024" y="1"/>
                  </a:moveTo>
                  <a:cubicBezTo>
                    <a:pt x="14503" y="1"/>
                    <a:pt x="13074" y="526"/>
                    <a:pt x="12080" y="1109"/>
                  </a:cubicBezTo>
                  <a:cubicBezTo>
                    <a:pt x="10805" y="1851"/>
                    <a:pt x="9601" y="3129"/>
                    <a:pt x="7844" y="3129"/>
                  </a:cubicBezTo>
                  <a:cubicBezTo>
                    <a:pt x="7288" y="3129"/>
                    <a:pt x="6677" y="3001"/>
                    <a:pt x="5990" y="2688"/>
                  </a:cubicBezTo>
                  <a:cubicBezTo>
                    <a:pt x="5615" y="2516"/>
                    <a:pt x="5235" y="2442"/>
                    <a:pt x="4858" y="2442"/>
                  </a:cubicBezTo>
                  <a:cubicBezTo>
                    <a:pt x="2364" y="2442"/>
                    <a:pt x="0" y="5695"/>
                    <a:pt x="0" y="5695"/>
                  </a:cubicBezTo>
                  <a:lnTo>
                    <a:pt x="33860" y="5695"/>
                  </a:lnTo>
                  <a:cubicBezTo>
                    <a:pt x="32762" y="2945"/>
                    <a:pt x="30793" y="2179"/>
                    <a:pt x="28930" y="2179"/>
                  </a:cubicBezTo>
                  <a:cubicBezTo>
                    <a:pt x="27348" y="2179"/>
                    <a:pt x="25842" y="2732"/>
                    <a:pt x="25013" y="3089"/>
                  </a:cubicBezTo>
                  <a:cubicBezTo>
                    <a:pt x="24550" y="3285"/>
                    <a:pt x="24138" y="3379"/>
                    <a:pt x="23737" y="3379"/>
                  </a:cubicBezTo>
                  <a:cubicBezTo>
                    <a:pt x="22552" y="3379"/>
                    <a:pt x="21472" y="2557"/>
                    <a:pt x="19524" y="1134"/>
                  </a:cubicBezTo>
                  <a:cubicBezTo>
                    <a:pt x="18405" y="308"/>
                    <a:pt x="17188" y="1"/>
                    <a:pt x="16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8"/>
            <p:cNvSpPr/>
            <p:nvPr/>
          </p:nvSpPr>
          <p:spPr>
            <a:xfrm>
              <a:off x="5185625" y="2822984"/>
              <a:ext cx="3230062" cy="956251"/>
            </a:xfrm>
            <a:custGeom>
              <a:avLst/>
              <a:gdLst/>
              <a:ahLst/>
              <a:cxnLst/>
              <a:rect l="l" t="t" r="r" b="b"/>
              <a:pathLst>
                <a:path w="34964" h="10351" extrusionOk="0">
                  <a:moveTo>
                    <a:pt x="12232" y="0"/>
                  </a:moveTo>
                  <a:cubicBezTo>
                    <a:pt x="11530" y="25"/>
                    <a:pt x="10803" y="551"/>
                    <a:pt x="10076" y="1554"/>
                  </a:cubicBezTo>
                  <a:cubicBezTo>
                    <a:pt x="9024" y="2957"/>
                    <a:pt x="7520" y="3684"/>
                    <a:pt x="5665" y="3684"/>
                  </a:cubicBezTo>
                  <a:cubicBezTo>
                    <a:pt x="4061" y="3684"/>
                    <a:pt x="2783" y="4186"/>
                    <a:pt x="1856" y="5163"/>
                  </a:cubicBezTo>
                  <a:cubicBezTo>
                    <a:pt x="1" y="7118"/>
                    <a:pt x="101" y="10226"/>
                    <a:pt x="126" y="10351"/>
                  </a:cubicBezTo>
                  <a:lnTo>
                    <a:pt x="527" y="10326"/>
                  </a:lnTo>
                  <a:cubicBezTo>
                    <a:pt x="527" y="10301"/>
                    <a:pt x="427" y="7268"/>
                    <a:pt x="2156" y="5464"/>
                  </a:cubicBezTo>
                  <a:cubicBezTo>
                    <a:pt x="3008" y="4561"/>
                    <a:pt x="4186" y="4110"/>
                    <a:pt x="5665" y="4110"/>
                  </a:cubicBezTo>
                  <a:cubicBezTo>
                    <a:pt x="7670" y="4110"/>
                    <a:pt x="9249" y="3333"/>
                    <a:pt x="10402" y="1780"/>
                  </a:cubicBezTo>
                  <a:cubicBezTo>
                    <a:pt x="11054" y="902"/>
                    <a:pt x="11680" y="426"/>
                    <a:pt x="12257" y="426"/>
                  </a:cubicBezTo>
                  <a:cubicBezTo>
                    <a:pt x="12683" y="426"/>
                    <a:pt x="13084" y="627"/>
                    <a:pt x="13485" y="1103"/>
                  </a:cubicBezTo>
                  <a:cubicBezTo>
                    <a:pt x="13861" y="1554"/>
                    <a:pt x="14111" y="2055"/>
                    <a:pt x="14337" y="2506"/>
                  </a:cubicBezTo>
                  <a:cubicBezTo>
                    <a:pt x="14713" y="3233"/>
                    <a:pt x="15064" y="3935"/>
                    <a:pt x="15916" y="4085"/>
                  </a:cubicBezTo>
                  <a:cubicBezTo>
                    <a:pt x="15974" y="4097"/>
                    <a:pt x="16031" y="4103"/>
                    <a:pt x="16088" y="4103"/>
                  </a:cubicBezTo>
                  <a:cubicBezTo>
                    <a:pt x="16739" y="4103"/>
                    <a:pt x="17294" y="3338"/>
                    <a:pt x="17871" y="2531"/>
                  </a:cubicBezTo>
                  <a:cubicBezTo>
                    <a:pt x="18439" y="1741"/>
                    <a:pt x="19007" y="902"/>
                    <a:pt x="19623" y="902"/>
                  </a:cubicBezTo>
                  <a:cubicBezTo>
                    <a:pt x="19632" y="902"/>
                    <a:pt x="19641" y="902"/>
                    <a:pt x="19650" y="902"/>
                  </a:cubicBezTo>
                  <a:cubicBezTo>
                    <a:pt x="20277" y="927"/>
                    <a:pt x="20803" y="1629"/>
                    <a:pt x="21354" y="2381"/>
                  </a:cubicBezTo>
                  <a:cubicBezTo>
                    <a:pt x="21981" y="3208"/>
                    <a:pt x="22633" y="4085"/>
                    <a:pt x="23535" y="4110"/>
                  </a:cubicBezTo>
                  <a:cubicBezTo>
                    <a:pt x="24136" y="4110"/>
                    <a:pt x="24613" y="3885"/>
                    <a:pt x="25064" y="3659"/>
                  </a:cubicBezTo>
                  <a:cubicBezTo>
                    <a:pt x="25458" y="3475"/>
                    <a:pt x="25828" y="3302"/>
                    <a:pt x="26242" y="3302"/>
                  </a:cubicBezTo>
                  <a:cubicBezTo>
                    <a:pt x="26670" y="3302"/>
                    <a:pt x="27146" y="3487"/>
                    <a:pt x="27745" y="4035"/>
                  </a:cubicBezTo>
                  <a:cubicBezTo>
                    <a:pt x="28472" y="4712"/>
                    <a:pt x="28773" y="5288"/>
                    <a:pt x="29049" y="5790"/>
                  </a:cubicBezTo>
                  <a:cubicBezTo>
                    <a:pt x="29500" y="6642"/>
                    <a:pt x="29851" y="7293"/>
                    <a:pt x="31806" y="7569"/>
                  </a:cubicBezTo>
                  <a:cubicBezTo>
                    <a:pt x="34512" y="7945"/>
                    <a:pt x="34312" y="10150"/>
                    <a:pt x="34287" y="10251"/>
                  </a:cubicBezTo>
                  <a:lnTo>
                    <a:pt x="34713" y="10276"/>
                  </a:lnTo>
                  <a:cubicBezTo>
                    <a:pt x="34713" y="10251"/>
                    <a:pt x="34964" y="7594"/>
                    <a:pt x="31856" y="7168"/>
                  </a:cubicBezTo>
                  <a:cubicBezTo>
                    <a:pt x="30126" y="6917"/>
                    <a:pt x="29851" y="6416"/>
                    <a:pt x="29400" y="5589"/>
                  </a:cubicBezTo>
                  <a:cubicBezTo>
                    <a:pt x="29149" y="5088"/>
                    <a:pt x="28798" y="4461"/>
                    <a:pt x="28021" y="3734"/>
                  </a:cubicBezTo>
                  <a:cubicBezTo>
                    <a:pt x="27327" y="3091"/>
                    <a:pt x="26760" y="2879"/>
                    <a:pt x="26255" y="2879"/>
                  </a:cubicBezTo>
                  <a:cubicBezTo>
                    <a:pt x="25759" y="2879"/>
                    <a:pt x="25324" y="3084"/>
                    <a:pt x="24888" y="3283"/>
                  </a:cubicBezTo>
                  <a:cubicBezTo>
                    <a:pt x="24486" y="3496"/>
                    <a:pt x="24107" y="3686"/>
                    <a:pt x="23645" y="3686"/>
                  </a:cubicBezTo>
                  <a:cubicBezTo>
                    <a:pt x="23617" y="3686"/>
                    <a:pt x="23589" y="3686"/>
                    <a:pt x="23560" y="3684"/>
                  </a:cubicBezTo>
                  <a:cubicBezTo>
                    <a:pt x="22858" y="3684"/>
                    <a:pt x="22257" y="2882"/>
                    <a:pt x="21680" y="2130"/>
                  </a:cubicBezTo>
                  <a:cubicBezTo>
                    <a:pt x="21104" y="1353"/>
                    <a:pt x="20477" y="526"/>
                    <a:pt x="19675" y="501"/>
                  </a:cubicBezTo>
                  <a:cubicBezTo>
                    <a:pt x="19653" y="500"/>
                    <a:pt x="19631" y="499"/>
                    <a:pt x="19609" y="499"/>
                  </a:cubicBezTo>
                  <a:cubicBezTo>
                    <a:pt x="18789" y="499"/>
                    <a:pt x="18155" y="1402"/>
                    <a:pt x="17520" y="2281"/>
                  </a:cubicBezTo>
                  <a:cubicBezTo>
                    <a:pt x="17049" y="2987"/>
                    <a:pt x="16534" y="3693"/>
                    <a:pt x="16078" y="3693"/>
                  </a:cubicBezTo>
                  <a:cubicBezTo>
                    <a:pt x="16049" y="3693"/>
                    <a:pt x="16020" y="3690"/>
                    <a:pt x="15991" y="3684"/>
                  </a:cubicBezTo>
                  <a:cubicBezTo>
                    <a:pt x="15339" y="3559"/>
                    <a:pt x="15089" y="3033"/>
                    <a:pt x="14713" y="2306"/>
                  </a:cubicBezTo>
                  <a:cubicBezTo>
                    <a:pt x="14487" y="1855"/>
                    <a:pt x="14212" y="1328"/>
                    <a:pt x="13811" y="852"/>
                  </a:cubicBezTo>
                  <a:cubicBezTo>
                    <a:pt x="13309" y="276"/>
                    <a:pt x="12783" y="0"/>
                    <a:pt x="12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8"/>
            <p:cNvSpPr/>
            <p:nvPr/>
          </p:nvSpPr>
          <p:spPr>
            <a:xfrm>
              <a:off x="8593904" y="2193120"/>
              <a:ext cx="127395" cy="766498"/>
            </a:xfrm>
            <a:custGeom>
              <a:avLst/>
              <a:gdLst/>
              <a:ahLst/>
              <a:cxnLst/>
              <a:rect l="l" t="t" r="r" b="b"/>
              <a:pathLst>
                <a:path w="1379" h="8297" extrusionOk="0">
                  <a:moveTo>
                    <a:pt x="1203" y="1"/>
                  </a:moveTo>
                  <a:lnTo>
                    <a:pt x="426" y="678"/>
                  </a:lnTo>
                  <a:cubicBezTo>
                    <a:pt x="101" y="953"/>
                    <a:pt x="76" y="1455"/>
                    <a:pt x="351" y="1805"/>
                  </a:cubicBezTo>
                  <a:lnTo>
                    <a:pt x="903" y="2407"/>
                  </a:lnTo>
                  <a:cubicBezTo>
                    <a:pt x="1003" y="2532"/>
                    <a:pt x="1053" y="2683"/>
                    <a:pt x="1028" y="2833"/>
                  </a:cubicBezTo>
                  <a:cubicBezTo>
                    <a:pt x="1028" y="2958"/>
                    <a:pt x="953" y="3109"/>
                    <a:pt x="852" y="3209"/>
                  </a:cubicBezTo>
                  <a:lnTo>
                    <a:pt x="326" y="3660"/>
                  </a:lnTo>
                  <a:cubicBezTo>
                    <a:pt x="176" y="3785"/>
                    <a:pt x="76" y="3986"/>
                    <a:pt x="50" y="4212"/>
                  </a:cubicBezTo>
                  <a:cubicBezTo>
                    <a:pt x="50" y="4412"/>
                    <a:pt x="101" y="4638"/>
                    <a:pt x="251" y="4788"/>
                  </a:cubicBezTo>
                  <a:lnTo>
                    <a:pt x="752" y="5339"/>
                  </a:lnTo>
                  <a:cubicBezTo>
                    <a:pt x="852" y="5440"/>
                    <a:pt x="903" y="5590"/>
                    <a:pt x="878" y="5765"/>
                  </a:cubicBezTo>
                  <a:cubicBezTo>
                    <a:pt x="878" y="5916"/>
                    <a:pt x="802" y="6041"/>
                    <a:pt x="677" y="6141"/>
                  </a:cubicBezTo>
                  <a:lnTo>
                    <a:pt x="326" y="6417"/>
                  </a:lnTo>
                  <a:cubicBezTo>
                    <a:pt x="126" y="6567"/>
                    <a:pt x="25" y="6768"/>
                    <a:pt x="0" y="7019"/>
                  </a:cubicBezTo>
                  <a:cubicBezTo>
                    <a:pt x="0" y="7244"/>
                    <a:pt x="101" y="7470"/>
                    <a:pt x="251" y="7620"/>
                  </a:cubicBezTo>
                  <a:lnTo>
                    <a:pt x="953" y="8297"/>
                  </a:lnTo>
                  <a:lnTo>
                    <a:pt x="1128" y="8121"/>
                  </a:lnTo>
                  <a:lnTo>
                    <a:pt x="426" y="7445"/>
                  </a:lnTo>
                  <a:cubicBezTo>
                    <a:pt x="301" y="7344"/>
                    <a:pt x="251" y="7194"/>
                    <a:pt x="251" y="7019"/>
                  </a:cubicBezTo>
                  <a:cubicBezTo>
                    <a:pt x="251" y="6868"/>
                    <a:pt x="326" y="6718"/>
                    <a:pt x="477" y="6618"/>
                  </a:cubicBezTo>
                  <a:lnTo>
                    <a:pt x="827" y="6342"/>
                  </a:lnTo>
                  <a:cubicBezTo>
                    <a:pt x="1003" y="6191"/>
                    <a:pt x="1103" y="5991"/>
                    <a:pt x="1128" y="5765"/>
                  </a:cubicBezTo>
                  <a:cubicBezTo>
                    <a:pt x="1153" y="5540"/>
                    <a:pt x="1078" y="5339"/>
                    <a:pt x="928" y="5164"/>
                  </a:cubicBezTo>
                  <a:lnTo>
                    <a:pt x="426" y="4638"/>
                  </a:lnTo>
                  <a:cubicBezTo>
                    <a:pt x="326" y="4512"/>
                    <a:pt x="276" y="4362"/>
                    <a:pt x="301" y="4212"/>
                  </a:cubicBezTo>
                  <a:cubicBezTo>
                    <a:pt x="301" y="4061"/>
                    <a:pt x="376" y="3936"/>
                    <a:pt x="477" y="3836"/>
                  </a:cubicBezTo>
                  <a:lnTo>
                    <a:pt x="1003" y="3384"/>
                  </a:lnTo>
                  <a:cubicBezTo>
                    <a:pt x="1153" y="3259"/>
                    <a:pt x="1253" y="3059"/>
                    <a:pt x="1279" y="2833"/>
                  </a:cubicBezTo>
                  <a:cubicBezTo>
                    <a:pt x="1304" y="2633"/>
                    <a:pt x="1228" y="2432"/>
                    <a:pt x="1078" y="2257"/>
                  </a:cubicBezTo>
                  <a:lnTo>
                    <a:pt x="552" y="1630"/>
                  </a:lnTo>
                  <a:cubicBezTo>
                    <a:pt x="351" y="1404"/>
                    <a:pt x="376" y="1054"/>
                    <a:pt x="602" y="853"/>
                  </a:cubicBezTo>
                  <a:lnTo>
                    <a:pt x="1379" y="176"/>
                  </a:lnTo>
                  <a:lnTo>
                    <a:pt x="12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8"/>
            <p:cNvSpPr/>
            <p:nvPr/>
          </p:nvSpPr>
          <p:spPr>
            <a:xfrm>
              <a:off x="7950181" y="3230484"/>
              <a:ext cx="41849" cy="558083"/>
            </a:xfrm>
            <a:custGeom>
              <a:avLst/>
              <a:gdLst/>
              <a:ahLst/>
              <a:cxnLst/>
              <a:rect l="l" t="t" r="r" b="b"/>
              <a:pathLst>
                <a:path w="453" h="6041" extrusionOk="0">
                  <a:moveTo>
                    <a:pt x="1" y="0"/>
                  </a:moveTo>
                  <a:lnTo>
                    <a:pt x="1" y="6040"/>
                  </a:lnTo>
                  <a:lnTo>
                    <a:pt x="452" y="6040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8"/>
            <p:cNvSpPr/>
            <p:nvPr/>
          </p:nvSpPr>
          <p:spPr>
            <a:xfrm>
              <a:off x="7762643" y="2681731"/>
              <a:ext cx="565104" cy="548844"/>
            </a:xfrm>
            <a:custGeom>
              <a:avLst/>
              <a:gdLst/>
              <a:ahLst/>
              <a:cxnLst/>
              <a:rect l="l" t="t" r="r" b="b"/>
              <a:pathLst>
                <a:path w="6117" h="5941" extrusionOk="0">
                  <a:moveTo>
                    <a:pt x="1104" y="0"/>
                  </a:moveTo>
                  <a:cubicBezTo>
                    <a:pt x="502" y="0"/>
                    <a:pt x="1" y="451"/>
                    <a:pt x="1" y="1003"/>
                  </a:cubicBezTo>
                  <a:lnTo>
                    <a:pt x="1" y="5940"/>
                  </a:lnTo>
                  <a:lnTo>
                    <a:pt x="6116" y="5940"/>
                  </a:lnTo>
                  <a:lnTo>
                    <a:pt x="6116" y="1003"/>
                  </a:lnTo>
                  <a:cubicBezTo>
                    <a:pt x="6116" y="451"/>
                    <a:pt x="5615" y="0"/>
                    <a:pt x="5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8"/>
            <p:cNvSpPr/>
            <p:nvPr/>
          </p:nvSpPr>
          <p:spPr>
            <a:xfrm>
              <a:off x="7466279" y="3207296"/>
              <a:ext cx="861467" cy="67254"/>
            </a:xfrm>
            <a:custGeom>
              <a:avLst/>
              <a:gdLst/>
              <a:ahLst/>
              <a:cxnLst/>
              <a:rect l="l" t="t" r="r" b="b"/>
              <a:pathLst>
                <a:path w="9325" h="728" extrusionOk="0">
                  <a:moveTo>
                    <a:pt x="427" y="0"/>
                  </a:moveTo>
                  <a:cubicBezTo>
                    <a:pt x="201" y="0"/>
                    <a:pt x="1" y="151"/>
                    <a:pt x="1" y="351"/>
                  </a:cubicBezTo>
                  <a:cubicBezTo>
                    <a:pt x="1" y="552"/>
                    <a:pt x="201" y="727"/>
                    <a:pt x="427" y="727"/>
                  </a:cubicBezTo>
                  <a:lnTo>
                    <a:pt x="8923" y="727"/>
                  </a:lnTo>
                  <a:cubicBezTo>
                    <a:pt x="9149" y="727"/>
                    <a:pt x="9324" y="552"/>
                    <a:pt x="9324" y="351"/>
                  </a:cubicBezTo>
                  <a:cubicBezTo>
                    <a:pt x="9324" y="151"/>
                    <a:pt x="9149" y="0"/>
                    <a:pt x="89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8"/>
            <p:cNvSpPr/>
            <p:nvPr/>
          </p:nvSpPr>
          <p:spPr>
            <a:xfrm>
              <a:off x="7714050" y="3769906"/>
              <a:ext cx="497849" cy="41757"/>
            </a:xfrm>
            <a:custGeom>
              <a:avLst/>
              <a:gdLst/>
              <a:ahLst/>
              <a:cxnLst/>
              <a:rect l="l" t="t" r="r" b="b"/>
              <a:pathLst>
                <a:path w="5389" h="452" extrusionOk="0">
                  <a:moveTo>
                    <a:pt x="0" y="1"/>
                  </a:moveTo>
                  <a:lnTo>
                    <a:pt x="0" y="452"/>
                  </a:lnTo>
                  <a:lnTo>
                    <a:pt x="5389" y="452"/>
                  </a:lnTo>
                  <a:lnTo>
                    <a:pt x="5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8"/>
            <p:cNvSpPr/>
            <p:nvPr/>
          </p:nvSpPr>
          <p:spPr>
            <a:xfrm>
              <a:off x="7709523" y="2337052"/>
              <a:ext cx="613512" cy="601225"/>
            </a:xfrm>
            <a:custGeom>
              <a:avLst/>
              <a:gdLst/>
              <a:ahLst/>
              <a:cxnLst/>
              <a:rect l="l" t="t" r="r" b="b"/>
              <a:pathLst>
                <a:path w="6641" h="6508" extrusionOk="0">
                  <a:moveTo>
                    <a:pt x="3518" y="1"/>
                  </a:moveTo>
                  <a:cubicBezTo>
                    <a:pt x="2751" y="1"/>
                    <a:pt x="1501" y="656"/>
                    <a:pt x="1578" y="2328"/>
                  </a:cubicBezTo>
                  <a:cubicBezTo>
                    <a:pt x="1603" y="3430"/>
                    <a:pt x="1102" y="3481"/>
                    <a:pt x="701" y="4007"/>
                  </a:cubicBezTo>
                  <a:cubicBezTo>
                    <a:pt x="1" y="4966"/>
                    <a:pt x="697" y="6508"/>
                    <a:pt x="2162" y="6508"/>
                  </a:cubicBezTo>
                  <a:cubicBezTo>
                    <a:pt x="2688" y="6508"/>
                    <a:pt x="3314" y="6308"/>
                    <a:pt x="4009" y="5811"/>
                  </a:cubicBezTo>
                  <a:cubicBezTo>
                    <a:pt x="6641" y="3932"/>
                    <a:pt x="5363" y="3882"/>
                    <a:pt x="5438" y="2854"/>
                  </a:cubicBezTo>
                  <a:cubicBezTo>
                    <a:pt x="5438" y="2854"/>
                    <a:pt x="4862" y="2453"/>
                    <a:pt x="4561" y="1826"/>
                  </a:cubicBezTo>
                  <a:cubicBezTo>
                    <a:pt x="4310" y="1275"/>
                    <a:pt x="4335" y="498"/>
                    <a:pt x="4034" y="172"/>
                  </a:cubicBezTo>
                  <a:cubicBezTo>
                    <a:pt x="3941" y="61"/>
                    <a:pt x="3752" y="1"/>
                    <a:pt x="3518" y="1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8"/>
            <p:cNvSpPr/>
            <p:nvPr/>
          </p:nvSpPr>
          <p:spPr>
            <a:xfrm>
              <a:off x="7777702" y="2482555"/>
              <a:ext cx="325464" cy="427454"/>
            </a:xfrm>
            <a:custGeom>
              <a:avLst/>
              <a:gdLst/>
              <a:ahLst/>
              <a:cxnLst/>
              <a:rect l="l" t="t" r="r" b="b"/>
              <a:pathLst>
                <a:path w="3523" h="4627" extrusionOk="0">
                  <a:moveTo>
                    <a:pt x="2712" y="1"/>
                  </a:moveTo>
                  <a:cubicBezTo>
                    <a:pt x="2605" y="1"/>
                    <a:pt x="1392" y="24"/>
                    <a:pt x="1392" y="1053"/>
                  </a:cubicBezTo>
                  <a:cubicBezTo>
                    <a:pt x="1392" y="1855"/>
                    <a:pt x="966" y="1480"/>
                    <a:pt x="565" y="2081"/>
                  </a:cubicBezTo>
                  <a:cubicBezTo>
                    <a:pt x="0" y="3004"/>
                    <a:pt x="183" y="4627"/>
                    <a:pt x="960" y="4627"/>
                  </a:cubicBezTo>
                  <a:cubicBezTo>
                    <a:pt x="1322" y="4627"/>
                    <a:pt x="1814" y="4274"/>
                    <a:pt x="2419" y="3334"/>
                  </a:cubicBezTo>
                  <a:cubicBezTo>
                    <a:pt x="3447" y="1755"/>
                    <a:pt x="3522" y="1655"/>
                    <a:pt x="3472" y="1053"/>
                  </a:cubicBezTo>
                  <a:lnTo>
                    <a:pt x="2720" y="1"/>
                  </a:lnTo>
                  <a:cubicBezTo>
                    <a:pt x="2720" y="1"/>
                    <a:pt x="2717" y="1"/>
                    <a:pt x="2712" y="1"/>
                  </a:cubicBezTo>
                  <a:close/>
                </a:path>
              </a:pathLst>
            </a:custGeom>
            <a:solidFill>
              <a:srgbClr val="1D1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8"/>
            <p:cNvSpPr/>
            <p:nvPr/>
          </p:nvSpPr>
          <p:spPr>
            <a:xfrm>
              <a:off x="7742781" y="2648936"/>
              <a:ext cx="353363" cy="416553"/>
            </a:xfrm>
            <a:custGeom>
              <a:avLst/>
              <a:gdLst/>
              <a:ahLst/>
              <a:cxnLst/>
              <a:rect l="l" t="t" r="r" b="b"/>
              <a:pathLst>
                <a:path w="3825" h="4509" extrusionOk="0">
                  <a:moveTo>
                    <a:pt x="311" y="0"/>
                  </a:moveTo>
                  <a:cubicBezTo>
                    <a:pt x="200" y="0"/>
                    <a:pt x="1" y="284"/>
                    <a:pt x="266" y="2160"/>
                  </a:cubicBezTo>
                  <a:cubicBezTo>
                    <a:pt x="592" y="4215"/>
                    <a:pt x="1243" y="4390"/>
                    <a:pt x="1469" y="4466"/>
                  </a:cubicBezTo>
                  <a:cubicBezTo>
                    <a:pt x="1564" y="4496"/>
                    <a:pt x="1667" y="4509"/>
                    <a:pt x="1774" y="4509"/>
                  </a:cubicBezTo>
                  <a:cubicBezTo>
                    <a:pt x="2651" y="4509"/>
                    <a:pt x="3825" y="3613"/>
                    <a:pt x="3825" y="3613"/>
                  </a:cubicBezTo>
                  <a:lnTo>
                    <a:pt x="2872" y="2410"/>
                  </a:lnTo>
                  <a:cubicBezTo>
                    <a:pt x="2872" y="2410"/>
                    <a:pt x="2171" y="2912"/>
                    <a:pt x="1870" y="3062"/>
                  </a:cubicBezTo>
                  <a:lnTo>
                    <a:pt x="2121" y="2435"/>
                  </a:lnTo>
                  <a:lnTo>
                    <a:pt x="2271" y="1132"/>
                  </a:lnTo>
                  <a:lnTo>
                    <a:pt x="1344" y="1257"/>
                  </a:lnTo>
                  <a:cubicBezTo>
                    <a:pt x="1344" y="1257"/>
                    <a:pt x="1519" y="2711"/>
                    <a:pt x="1218" y="2736"/>
                  </a:cubicBezTo>
                  <a:cubicBezTo>
                    <a:pt x="1211" y="2737"/>
                    <a:pt x="1204" y="2738"/>
                    <a:pt x="1197" y="2738"/>
                  </a:cubicBezTo>
                  <a:cubicBezTo>
                    <a:pt x="808" y="2738"/>
                    <a:pt x="568" y="1401"/>
                    <a:pt x="642" y="1007"/>
                  </a:cubicBezTo>
                  <a:cubicBezTo>
                    <a:pt x="767" y="405"/>
                    <a:pt x="441" y="105"/>
                    <a:pt x="366" y="29"/>
                  </a:cubicBezTo>
                  <a:cubicBezTo>
                    <a:pt x="357" y="15"/>
                    <a:pt x="336" y="0"/>
                    <a:pt x="311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8"/>
            <p:cNvSpPr/>
            <p:nvPr/>
          </p:nvSpPr>
          <p:spPr>
            <a:xfrm>
              <a:off x="7354219" y="3093111"/>
              <a:ext cx="310313" cy="483530"/>
            </a:xfrm>
            <a:custGeom>
              <a:avLst/>
              <a:gdLst/>
              <a:ahLst/>
              <a:cxnLst/>
              <a:rect l="l" t="t" r="r" b="b"/>
              <a:pathLst>
                <a:path w="3359" h="5234" extrusionOk="0">
                  <a:moveTo>
                    <a:pt x="2815" y="1"/>
                  </a:moveTo>
                  <a:cubicBezTo>
                    <a:pt x="2618" y="1"/>
                    <a:pt x="2353" y="264"/>
                    <a:pt x="2041" y="911"/>
                  </a:cubicBezTo>
                  <a:cubicBezTo>
                    <a:pt x="1013" y="3041"/>
                    <a:pt x="1665" y="4369"/>
                    <a:pt x="562" y="4795"/>
                  </a:cubicBezTo>
                  <a:cubicBezTo>
                    <a:pt x="437" y="4846"/>
                    <a:pt x="86" y="4795"/>
                    <a:pt x="36" y="4896"/>
                  </a:cubicBezTo>
                  <a:cubicBezTo>
                    <a:pt x="1" y="4984"/>
                    <a:pt x="375" y="5234"/>
                    <a:pt x="758" y="5234"/>
                  </a:cubicBezTo>
                  <a:cubicBezTo>
                    <a:pt x="918" y="5234"/>
                    <a:pt x="1080" y="5190"/>
                    <a:pt x="1214" y="5071"/>
                  </a:cubicBezTo>
                  <a:cubicBezTo>
                    <a:pt x="1214" y="5071"/>
                    <a:pt x="2166" y="4269"/>
                    <a:pt x="2818" y="2715"/>
                  </a:cubicBezTo>
                  <a:cubicBezTo>
                    <a:pt x="3359" y="1388"/>
                    <a:pt x="3268" y="1"/>
                    <a:pt x="2815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8"/>
            <p:cNvSpPr/>
            <p:nvPr/>
          </p:nvSpPr>
          <p:spPr>
            <a:xfrm>
              <a:off x="7410757" y="2943821"/>
              <a:ext cx="847517" cy="576929"/>
            </a:xfrm>
            <a:custGeom>
              <a:avLst/>
              <a:gdLst/>
              <a:ahLst/>
              <a:cxnLst/>
              <a:rect l="l" t="t" r="r" b="b"/>
              <a:pathLst>
                <a:path w="9174" h="6245" extrusionOk="0">
                  <a:moveTo>
                    <a:pt x="5398" y="1"/>
                  </a:moveTo>
                  <a:cubicBezTo>
                    <a:pt x="4453" y="1"/>
                    <a:pt x="3312" y="297"/>
                    <a:pt x="2231" y="1148"/>
                  </a:cubicBezTo>
                  <a:cubicBezTo>
                    <a:pt x="0" y="2928"/>
                    <a:pt x="401" y="5935"/>
                    <a:pt x="401" y="5935"/>
                  </a:cubicBezTo>
                  <a:cubicBezTo>
                    <a:pt x="655" y="6189"/>
                    <a:pt x="901" y="6244"/>
                    <a:pt x="1067" y="6244"/>
                  </a:cubicBezTo>
                  <a:cubicBezTo>
                    <a:pt x="1197" y="6244"/>
                    <a:pt x="1278" y="6211"/>
                    <a:pt x="1278" y="6211"/>
                  </a:cubicBezTo>
                  <a:cubicBezTo>
                    <a:pt x="2481" y="4306"/>
                    <a:pt x="2281" y="3554"/>
                    <a:pt x="2807" y="3053"/>
                  </a:cubicBezTo>
                  <a:cubicBezTo>
                    <a:pt x="2901" y="2959"/>
                    <a:pt x="3084" y="2925"/>
                    <a:pt x="3329" y="2925"/>
                  </a:cubicBezTo>
                  <a:cubicBezTo>
                    <a:pt x="3977" y="2925"/>
                    <a:pt x="5056" y="3163"/>
                    <a:pt x="6051" y="3163"/>
                  </a:cubicBezTo>
                  <a:cubicBezTo>
                    <a:pt x="6789" y="3163"/>
                    <a:pt x="7482" y="3033"/>
                    <a:pt x="7920" y="2577"/>
                  </a:cubicBezTo>
                  <a:cubicBezTo>
                    <a:pt x="9173" y="1248"/>
                    <a:pt x="7444" y="697"/>
                    <a:pt x="7444" y="697"/>
                  </a:cubicBezTo>
                  <a:cubicBezTo>
                    <a:pt x="7186" y="336"/>
                    <a:pt x="6402" y="1"/>
                    <a:pt x="5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8"/>
            <p:cNvSpPr/>
            <p:nvPr/>
          </p:nvSpPr>
          <p:spPr>
            <a:xfrm>
              <a:off x="7642269" y="3210806"/>
              <a:ext cx="179037" cy="509120"/>
            </a:xfrm>
            <a:custGeom>
              <a:avLst/>
              <a:gdLst/>
              <a:ahLst/>
              <a:cxnLst/>
              <a:rect l="l" t="t" r="r" b="b"/>
              <a:pathLst>
                <a:path w="1938" h="5511" extrusionOk="0">
                  <a:moveTo>
                    <a:pt x="1071" y="0"/>
                  </a:moveTo>
                  <a:cubicBezTo>
                    <a:pt x="863" y="0"/>
                    <a:pt x="671" y="315"/>
                    <a:pt x="577" y="1090"/>
                  </a:cubicBezTo>
                  <a:cubicBezTo>
                    <a:pt x="301" y="3371"/>
                    <a:pt x="1329" y="4374"/>
                    <a:pt x="427" y="5125"/>
                  </a:cubicBezTo>
                  <a:cubicBezTo>
                    <a:pt x="326" y="5201"/>
                    <a:pt x="1" y="5276"/>
                    <a:pt x="1" y="5376"/>
                  </a:cubicBezTo>
                  <a:cubicBezTo>
                    <a:pt x="1" y="5437"/>
                    <a:pt x="199" y="5511"/>
                    <a:pt x="437" y="5511"/>
                  </a:cubicBezTo>
                  <a:cubicBezTo>
                    <a:pt x="685" y="5511"/>
                    <a:pt x="975" y="5431"/>
                    <a:pt x="1128" y="5176"/>
                  </a:cubicBezTo>
                  <a:cubicBezTo>
                    <a:pt x="1128" y="5176"/>
                    <a:pt x="1755" y="4123"/>
                    <a:pt x="1855" y="2494"/>
                  </a:cubicBezTo>
                  <a:cubicBezTo>
                    <a:pt x="1938" y="1187"/>
                    <a:pt x="1475" y="0"/>
                    <a:pt x="1071" y="0"/>
                  </a:cubicBezTo>
                  <a:close/>
                </a:path>
              </a:pathLst>
            </a:custGeom>
            <a:solidFill>
              <a:srgbClr val="F35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8"/>
            <p:cNvSpPr/>
            <p:nvPr/>
          </p:nvSpPr>
          <p:spPr>
            <a:xfrm>
              <a:off x="7605223" y="2945853"/>
              <a:ext cx="687788" cy="694254"/>
            </a:xfrm>
            <a:custGeom>
              <a:avLst/>
              <a:gdLst/>
              <a:ahLst/>
              <a:cxnLst/>
              <a:rect l="l" t="t" r="r" b="b"/>
              <a:pathLst>
                <a:path w="7445" h="7515" extrusionOk="0">
                  <a:moveTo>
                    <a:pt x="5634" y="0"/>
                  </a:moveTo>
                  <a:cubicBezTo>
                    <a:pt x="4459" y="0"/>
                    <a:pt x="2302" y="939"/>
                    <a:pt x="928" y="2956"/>
                  </a:cubicBezTo>
                  <a:cubicBezTo>
                    <a:pt x="1" y="4334"/>
                    <a:pt x="1028" y="7392"/>
                    <a:pt x="1028" y="7392"/>
                  </a:cubicBezTo>
                  <a:cubicBezTo>
                    <a:pt x="1204" y="7484"/>
                    <a:pt x="1373" y="7514"/>
                    <a:pt x="1522" y="7514"/>
                  </a:cubicBezTo>
                  <a:cubicBezTo>
                    <a:pt x="1819" y="7514"/>
                    <a:pt x="2031" y="7392"/>
                    <a:pt x="2031" y="7392"/>
                  </a:cubicBezTo>
                  <a:cubicBezTo>
                    <a:pt x="2607" y="5287"/>
                    <a:pt x="2181" y="4660"/>
                    <a:pt x="2532" y="4033"/>
                  </a:cubicBezTo>
                  <a:cubicBezTo>
                    <a:pt x="2883" y="3407"/>
                    <a:pt x="5890" y="3883"/>
                    <a:pt x="6692" y="2304"/>
                  </a:cubicBezTo>
                  <a:cubicBezTo>
                    <a:pt x="7444" y="851"/>
                    <a:pt x="6517" y="199"/>
                    <a:pt x="6041" y="48"/>
                  </a:cubicBezTo>
                  <a:cubicBezTo>
                    <a:pt x="5925" y="17"/>
                    <a:pt x="5787" y="0"/>
                    <a:pt x="56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8"/>
            <p:cNvSpPr/>
            <p:nvPr/>
          </p:nvSpPr>
          <p:spPr>
            <a:xfrm>
              <a:off x="7642269" y="3210806"/>
              <a:ext cx="179037" cy="509120"/>
            </a:xfrm>
            <a:custGeom>
              <a:avLst/>
              <a:gdLst/>
              <a:ahLst/>
              <a:cxnLst/>
              <a:rect l="l" t="t" r="r" b="b"/>
              <a:pathLst>
                <a:path w="1938" h="5511" extrusionOk="0">
                  <a:moveTo>
                    <a:pt x="1071" y="0"/>
                  </a:moveTo>
                  <a:cubicBezTo>
                    <a:pt x="863" y="0"/>
                    <a:pt x="671" y="315"/>
                    <a:pt x="577" y="1090"/>
                  </a:cubicBezTo>
                  <a:cubicBezTo>
                    <a:pt x="301" y="3371"/>
                    <a:pt x="1329" y="4374"/>
                    <a:pt x="427" y="5125"/>
                  </a:cubicBezTo>
                  <a:cubicBezTo>
                    <a:pt x="326" y="5201"/>
                    <a:pt x="1" y="5276"/>
                    <a:pt x="1" y="5376"/>
                  </a:cubicBezTo>
                  <a:cubicBezTo>
                    <a:pt x="1" y="5437"/>
                    <a:pt x="199" y="5511"/>
                    <a:pt x="437" y="5511"/>
                  </a:cubicBezTo>
                  <a:cubicBezTo>
                    <a:pt x="685" y="5511"/>
                    <a:pt x="975" y="5431"/>
                    <a:pt x="1128" y="5176"/>
                  </a:cubicBezTo>
                  <a:cubicBezTo>
                    <a:pt x="1128" y="5176"/>
                    <a:pt x="1755" y="4123"/>
                    <a:pt x="1855" y="2494"/>
                  </a:cubicBezTo>
                  <a:cubicBezTo>
                    <a:pt x="1938" y="1187"/>
                    <a:pt x="1475" y="0"/>
                    <a:pt x="1071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8"/>
            <p:cNvSpPr/>
            <p:nvPr/>
          </p:nvSpPr>
          <p:spPr>
            <a:xfrm>
              <a:off x="7605223" y="3136346"/>
              <a:ext cx="257100" cy="503762"/>
            </a:xfrm>
            <a:custGeom>
              <a:avLst/>
              <a:gdLst/>
              <a:ahLst/>
              <a:cxnLst/>
              <a:rect l="l" t="t" r="r" b="b"/>
              <a:pathLst>
                <a:path w="2783" h="5453" extrusionOk="0">
                  <a:moveTo>
                    <a:pt x="1986" y="0"/>
                  </a:moveTo>
                  <a:cubicBezTo>
                    <a:pt x="1721" y="0"/>
                    <a:pt x="1371" y="243"/>
                    <a:pt x="928" y="894"/>
                  </a:cubicBezTo>
                  <a:cubicBezTo>
                    <a:pt x="1" y="2272"/>
                    <a:pt x="1028" y="5330"/>
                    <a:pt x="1028" y="5330"/>
                  </a:cubicBezTo>
                  <a:cubicBezTo>
                    <a:pt x="1204" y="5422"/>
                    <a:pt x="1373" y="5452"/>
                    <a:pt x="1522" y="5452"/>
                  </a:cubicBezTo>
                  <a:cubicBezTo>
                    <a:pt x="1819" y="5452"/>
                    <a:pt x="2031" y="5330"/>
                    <a:pt x="2031" y="5330"/>
                  </a:cubicBezTo>
                  <a:cubicBezTo>
                    <a:pt x="2607" y="3225"/>
                    <a:pt x="2181" y="2598"/>
                    <a:pt x="2532" y="1971"/>
                  </a:cubicBezTo>
                  <a:cubicBezTo>
                    <a:pt x="2783" y="1524"/>
                    <a:pt x="2649" y="0"/>
                    <a:pt x="19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8"/>
            <p:cNvSpPr/>
            <p:nvPr/>
          </p:nvSpPr>
          <p:spPr>
            <a:xfrm>
              <a:off x="7711741" y="3038236"/>
              <a:ext cx="345049" cy="602149"/>
            </a:xfrm>
            <a:custGeom>
              <a:avLst/>
              <a:gdLst/>
              <a:ahLst/>
              <a:cxnLst/>
              <a:rect l="l" t="t" r="r" b="b"/>
              <a:pathLst>
                <a:path w="3735" h="6518" extrusionOk="0">
                  <a:moveTo>
                    <a:pt x="3710" y="1"/>
                  </a:moveTo>
                  <a:cubicBezTo>
                    <a:pt x="3685" y="1"/>
                    <a:pt x="777" y="678"/>
                    <a:pt x="276" y="2658"/>
                  </a:cubicBezTo>
                  <a:cubicBezTo>
                    <a:pt x="276" y="2683"/>
                    <a:pt x="0" y="3760"/>
                    <a:pt x="226" y="6517"/>
                  </a:cubicBezTo>
                  <a:lnTo>
                    <a:pt x="301" y="6492"/>
                  </a:lnTo>
                  <a:cubicBezTo>
                    <a:pt x="51" y="3760"/>
                    <a:pt x="326" y="2683"/>
                    <a:pt x="351" y="2683"/>
                  </a:cubicBezTo>
                  <a:cubicBezTo>
                    <a:pt x="827" y="728"/>
                    <a:pt x="3710" y="76"/>
                    <a:pt x="3735" y="51"/>
                  </a:cubicBezTo>
                  <a:lnTo>
                    <a:pt x="37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8"/>
            <p:cNvSpPr/>
            <p:nvPr/>
          </p:nvSpPr>
          <p:spPr>
            <a:xfrm>
              <a:off x="7829806" y="2335389"/>
              <a:ext cx="453136" cy="417292"/>
            </a:xfrm>
            <a:custGeom>
              <a:avLst/>
              <a:gdLst/>
              <a:ahLst/>
              <a:cxnLst/>
              <a:rect l="l" t="t" r="r" b="b"/>
              <a:pathLst>
                <a:path w="4905" h="4517" extrusionOk="0">
                  <a:moveTo>
                    <a:pt x="2212" y="0"/>
                  </a:moveTo>
                  <a:cubicBezTo>
                    <a:pt x="1755" y="0"/>
                    <a:pt x="1340" y="262"/>
                    <a:pt x="1154" y="491"/>
                  </a:cubicBezTo>
                  <a:cubicBezTo>
                    <a:pt x="527" y="1318"/>
                    <a:pt x="1" y="1844"/>
                    <a:pt x="1204" y="4025"/>
                  </a:cubicBezTo>
                  <a:cubicBezTo>
                    <a:pt x="1399" y="4371"/>
                    <a:pt x="1753" y="4517"/>
                    <a:pt x="2150" y="4517"/>
                  </a:cubicBezTo>
                  <a:cubicBezTo>
                    <a:pt x="3333" y="4517"/>
                    <a:pt x="4905" y="3227"/>
                    <a:pt x="3835" y="2120"/>
                  </a:cubicBezTo>
                  <a:cubicBezTo>
                    <a:pt x="3359" y="1619"/>
                    <a:pt x="3710" y="1193"/>
                    <a:pt x="3234" y="566"/>
                  </a:cubicBezTo>
                  <a:cubicBezTo>
                    <a:pt x="2922" y="147"/>
                    <a:pt x="2555" y="0"/>
                    <a:pt x="2212" y="0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8"/>
            <p:cNvSpPr/>
            <p:nvPr/>
          </p:nvSpPr>
          <p:spPr>
            <a:xfrm>
              <a:off x="7852994" y="2597571"/>
              <a:ext cx="233912" cy="233451"/>
            </a:xfrm>
            <a:custGeom>
              <a:avLst/>
              <a:gdLst/>
              <a:ahLst/>
              <a:cxnLst/>
              <a:rect l="l" t="t" r="r" b="b"/>
              <a:pathLst>
                <a:path w="2532" h="2527" extrusionOk="0">
                  <a:moveTo>
                    <a:pt x="1524" y="0"/>
                  </a:moveTo>
                  <a:cubicBezTo>
                    <a:pt x="542" y="0"/>
                    <a:pt x="0" y="1864"/>
                    <a:pt x="0" y="1864"/>
                  </a:cubicBezTo>
                  <a:cubicBezTo>
                    <a:pt x="419" y="2447"/>
                    <a:pt x="1117" y="2526"/>
                    <a:pt x="1466" y="2526"/>
                  </a:cubicBezTo>
                  <a:cubicBezTo>
                    <a:pt x="1597" y="2526"/>
                    <a:pt x="1679" y="2515"/>
                    <a:pt x="1679" y="2515"/>
                  </a:cubicBezTo>
                  <a:cubicBezTo>
                    <a:pt x="1679" y="2515"/>
                    <a:pt x="1980" y="2039"/>
                    <a:pt x="2206" y="1463"/>
                  </a:cubicBezTo>
                  <a:cubicBezTo>
                    <a:pt x="2532" y="560"/>
                    <a:pt x="2030" y="109"/>
                    <a:pt x="1755" y="34"/>
                  </a:cubicBezTo>
                  <a:cubicBezTo>
                    <a:pt x="1675" y="11"/>
                    <a:pt x="1599" y="0"/>
                    <a:pt x="15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8"/>
            <p:cNvSpPr/>
            <p:nvPr/>
          </p:nvSpPr>
          <p:spPr>
            <a:xfrm>
              <a:off x="7868329" y="2568008"/>
              <a:ext cx="422373" cy="492306"/>
            </a:xfrm>
            <a:custGeom>
              <a:avLst/>
              <a:gdLst/>
              <a:ahLst/>
              <a:cxnLst/>
              <a:rect l="l" t="t" r="r" b="b"/>
              <a:pathLst>
                <a:path w="4572" h="5329" extrusionOk="0">
                  <a:moveTo>
                    <a:pt x="2077" y="1"/>
                  </a:moveTo>
                  <a:cubicBezTo>
                    <a:pt x="1472" y="1"/>
                    <a:pt x="805" y="220"/>
                    <a:pt x="536" y="1081"/>
                  </a:cubicBezTo>
                  <a:cubicBezTo>
                    <a:pt x="260" y="1933"/>
                    <a:pt x="361" y="2961"/>
                    <a:pt x="135" y="3988"/>
                  </a:cubicBezTo>
                  <a:cubicBezTo>
                    <a:pt x="1" y="4692"/>
                    <a:pt x="2007" y="5329"/>
                    <a:pt x="3216" y="5329"/>
                  </a:cubicBezTo>
                  <a:cubicBezTo>
                    <a:pt x="3816" y="5329"/>
                    <a:pt x="4219" y="5172"/>
                    <a:pt x="4070" y="4790"/>
                  </a:cubicBezTo>
                  <a:lnTo>
                    <a:pt x="4070" y="4715"/>
                  </a:lnTo>
                  <a:cubicBezTo>
                    <a:pt x="3819" y="3662"/>
                    <a:pt x="3644" y="2986"/>
                    <a:pt x="4020" y="1958"/>
                  </a:cubicBezTo>
                  <a:cubicBezTo>
                    <a:pt x="4571" y="479"/>
                    <a:pt x="3443" y="254"/>
                    <a:pt x="2742" y="78"/>
                  </a:cubicBezTo>
                  <a:cubicBezTo>
                    <a:pt x="2549" y="36"/>
                    <a:pt x="2318" y="1"/>
                    <a:pt x="20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8"/>
            <p:cNvSpPr/>
            <p:nvPr/>
          </p:nvSpPr>
          <p:spPr>
            <a:xfrm>
              <a:off x="7982607" y="2473316"/>
              <a:ext cx="133770" cy="174788"/>
            </a:xfrm>
            <a:custGeom>
              <a:avLst/>
              <a:gdLst/>
              <a:ahLst/>
              <a:cxnLst/>
              <a:rect l="l" t="t" r="r" b="b"/>
              <a:pathLst>
                <a:path w="1448" h="1892" extrusionOk="0">
                  <a:moveTo>
                    <a:pt x="778" y="1"/>
                  </a:moveTo>
                  <a:lnTo>
                    <a:pt x="1" y="803"/>
                  </a:lnTo>
                  <a:cubicBezTo>
                    <a:pt x="377" y="1153"/>
                    <a:pt x="251" y="1454"/>
                    <a:pt x="327" y="1830"/>
                  </a:cubicBezTo>
                  <a:cubicBezTo>
                    <a:pt x="337" y="1873"/>
                    <a:pt x="368" y="1891"/>
                    <a:pt x="412" y="1891"/>
                  </a:cubicBezTo>
                  <a:cubicBezTo>
                    <a:pt x="680" y="1891"/>
                    <a:pt x="1448" y="1204"/>
                    <a:pt x="1254" y="1053"/>
                  </a:cubicBezTo>
                  <a:cubicBezTo>
                    <a:pt x="903" y="803"/>
                    <a:pt x="778" y="1"/>
                    <a:pt x="778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8"/>
            <p:cNvSpPr/>
            <p:nvPr/>
          </p:nvSpPr>
          <p:spPr>
            <a:xfrm>
              <a:off x="7908516" y="2371973"/>
              <a:ext cx="187629" cy="240472"/>
            </a:xfrm>
            <a:custGeom>
              <a:avLst/>
              <a:gdLst/>
              <a:ahLst/>
              <a:cxnLst/>
              <a:rect l="l" t="t" r="r" b="b"/>
              <a:pathLst>
                <a:path w="2031" h="2603" extrusionOk="0">
                  <a:moveTo>
                    <a:pt x="932" y="1"/>
                  </a:moveTo>
                  <a:cubicBezTo>
                    <a:pt x="731" y="1"/>
                    <a:pt x="519" y="85"/>
                    <a:pt x="402" y="346"/>
                  </a:cubicBezTo>
                  <a:cubicBezTo>
                    <a:pt x="201" y="772"/>
                    <a:pt x="1" y="2576"/>
                    <a:pt x="853" y="2601"/>
                  </a:cubicBezTo>
                  <a:cubicBezTo>
                    <a:pt x="861" y="2602"/>
                    <a:pt x="869" y="2602"/>
                    <a:pt x="878" y="2602"/>
                  </a:cubicBezTo>
                  <a:cubicBezTo>
                    <a:pt x="1254" y="2602"/>
                    <a:pt x="1809" y="2059"/>
                    <a:pt x="1956" y="1348"/>
                  </a:cubicBezTo>
                  <a:cubicBezTo>
                    <a:pt x="2031" y="1047"/>
                    <a:pt x="1805" y="521"/>
                    <a:pt x="1379" y="145"/>
                  </a:cubicBezTo>
                  <a:cubicBezTo>
                    <a:pt x="1295" y="73"/>
                    <a:pt x="1118" y="1"/>
                    <a:pt x="932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8"/>
            <p:cNvSpPr/>
            <p:nvPr/>
          </p:nvSpPr>
          <p:spPr>
            <a:xfrm>
              <a:off x="7910825" y="2355067"/>
              <a:ext cx="213126" cy="190400"/>
            </a:xfrm>
            <a:custGeom>
              <a:avLst/>
              <a:gdLst/>
              <a:ahLst/>
              <a:cxnLst/>
              <a:rect l="l" t="t" r="r" b="b"/>
              <a:pathLst>
                <a:path w="2307" h="2061" extrusionOk="0">
                  <a:moveTo>
                    <a:pt x="1190" y="1"/>
                  </a:moveTo>
                  <a:cubicBezTo>
                    <a:pt x="624" y="1"/>
                    <a:pt x="0" y="467"/>
                    <a:pt x="126" y="1205"/>
                  </a:cubicBezTo>
                  <a:cubicBezTo>
                    <a:pt x="129" y="1228"/>
                    <a:pt x="135" y="1237"/>
                    <a:pt x="144" y="1237"/>
                  </a:cubicBezTo>
                  <a:cubicBezTo>
                    <a:pt x="202" y="1237"/>
                    <a:pt x="376" y="855"/>
                    <a:pt x="557" y="855"/>
                  </a:cubicBezTo>
                  <a:cubicBezTo>
                    <a:pt x="606" y="855"/>
                    <a:pt x="655" y="883"/>
                    <a:pt x="703" y="955"/>
                  </a:cubicBezTo>
                  <a:cubicBezTo>
                    <a:pt x="953" y="1356"/>
                    <a:pt x="1454" y="1180"/>
                    <a:pt x="1755" y="1932"/>
                  </a:cubicBezTo>
                  <a:cubicBezTo>
                    <a:pt x="1794" y="2023"/>
                    <a:pt x="1833" y="2061"/>
                    <a:pt x="1871" y="2061"/>
                  </a:cubicBezTo>
                  <a:cubicBezTo>
                    <a:pt x="2053" y="2061"/>
                    <a:pt x="2211" y="1192"/>
                    <a:pt x="2231" y="1130"/>
                  </a:cubicBezTo>
                  <a:cubicBezTo>
                    <a:pt x="2307" y="754"/>
                    <a:pt x="2307" y="754"/>
                    <a:pt x="1780" y="228"/>
                  </a:cubicBezTo>
                  <a:cubicBezTo>
                    <a:pt x="1625" y="73"/>
                    <a:pt x="1412" y="1"/>
                    <a:pt x="1190" y="1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8"/>
            <p:cNvSpPr/>
            <p:nvPr/>
          </p:nvSpPr>
          <p:spPr>
            <a:xfrm>
              <a:off x="7829806" y="2648658"/>
              <a:ext cx="449256" cy="449256"/>
            </a:xfrm>
            <a:custGeom>
              <a:avLst/>
              <a:gdLst/>
              <a:ahLst/>
              <a:cxnLst/>
              <a:rect l="l" t="t" r="r" b="b"/>
              <a:pathLst>
                <a:path w="4863" h="4863" extrusionOk="0">
                  <a:moveTo>
                    <a:pt x="3920" y="1"/>
                  </a:moveTo>
                  <a:cubicBezTo>
                    <a:pt x="3802" y="1"/>
                    <a:pt x="3551" y="56"/>
                    <a:pt x="3384" y="484"/>
                  </a:cubicBezTo>
                  <a:cubicBezTo>
                    <a:pt x="3108" y="1135"/>
                    <a:pt x="3509" y="2789"/>
                    <a:pt x="2883" y="3541"/>
                  </a:cubicBezTo>
                  <a:cubicBezTo>
                    <a:pt x="2409" y="4129"/>
                    <a:pt x="1907" y="4200"/>
                    <a:pt x="1495" y="4200"/>
                  </a:cubicBezTo>
                  <a:cubicBezTo>
                    <a:pt x="1362" y="4200"/>
                    <a:pt x="1238" y="4193"/>
                    <a:pt x="1128" y="4193"/>
                  </a:cubicBezTo>
                  <a:cubicBezTo>
                    <a:pt x="701" y="4169"/>
                    <a:pt x="544" y="3965"/>
                    <a:pt x="294" y="3965"/>
                  </a:cubicBezTo>
                  <a:cubicBezTo>
                    <a:pt x="280" y="3965"/>
                    <a:pt x="266" y="3966"/>
                    <a:pt x="251" y="3967"/>
                  </a:cubicBezTo>
                  <a:cubicBezTo>
                    <a:pt x="1" y="3992"/>
                    <a:pt x="26" y="4293"/>
                    <a:pt x="727" y="4494"/>
                  </a:cubicBezTo>
                  <a:cubicBezTo>
                    <a:pt x="954" y="4558"/>
                    <a:pt x="1711" y="4862"/>
                    <a:pt x="2469" y="4862"/>
                  </a:cubicBezTo>
                  <a:cubicBezTo>
                    <a:pt x="2887" y="4862"/>
                    <a:pt x="3305" y="4770"/>
                    <a:pt x="3635" y="4494"/>
                  </a:cubicBezTo>
                  <a:cubicBezTo>
                    <a:pt x="4838" y="3491"/>
                    <a:pt x="4863" y="183"/>
                    <a:pt x="3986" y="7"/>
                  </a:cubicBezTo>
                  <a:cubicBezTo>
                    <a:pt x="3986" y="7"/>
                    <a:pt x="3961" y="1"/>
                    <a:pt x="392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8"/>
            <p:cNvSpPr/>
            <p:nvPr/>
          </p:nvSpPr>
          <p:spPr>
            <a:xfrm>
              <a:off x="8077576" y="2611613"/>
              <a:ext cx="199177" cy="232527"/>
            </a:xfrm>
            <a:custGeom>
              <a:avLst/>
              <a:gdLst/>
              <a:ahLst/>
              <a:cxnLst/>
              <a:rect l="l" t="t" r="r" b="b"/>
              <a:pathLst>
                <a:path w="2156" h="2517" extrusionOk="0">
                  <a:moveTo>
                    <a:pt x="1193" y="0"/>
                  </a:moveTo>
                  <a:cubicBezTo>
                    <a:pt x="1161" y="0"/>
                    <a:pt x="1131" y="3"/>
                    <a:pt x="1103" y="7"/>
                  </a:cubicBezTo>
                  <a:cubicBezTo>
                    <a:pt x="0" y="208"/>
                    <a:pt x="351" y="2338"/>
                    <a:pt x="351" y="2338"/>
                  </a:cubicBezTo>
                  <a:cubicBezTo>
                    <a:pt x="579" y="2469"/>
                    <a:pt x="812" y="2517"/>
                    <a:pt x="1031" y="2517"/>
                  </a:cubicBezTo>
                  <a:cubicBezTo>
                    <a:pt x="1607" y="2517"/>
                    <a:pt x="2081" y="2188"/>
                    <a:pt x="2081" y="2188"/>
                  </a:cubicBezTo>
                  <a:cubicBezTo>
                    <a:pt x="2081" y="2188"/>
                    <a:pt x="2156" y="1661"/>
                    <a:pt x="2106" y="1085"/>
                  </a:cubicBezTo>
                  <a:cubicBezTo>
                    <a:pt x="2015" y="243"/>
                    <a:pt x="1510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8"/>
            <p:cNvSpPr/>
            <p:nvPr/>
          </p:nvSpPr>
          <p:spPr>
            <a:xfrm>
              <a:off x="6878170" y="2947978"/>
              <a:ext cx="1644039" cy="55614"/>
            </a:xfrm>
            <a:custGeom>
              <a:avLst/>
              <a:gdLst/>
              <a:ahLst/>
              <a:cxnLst/>
              <a:rect l="l" t="t" r="r" b="b"/>
              <a:pathLst>
                <a:path w="17796" h="602" extrusionOk="0">
                  <a:moveTo>
                    <a:pt x="1" y="0"/>
                  </a:moveTo>
                  <a:lnTo>
                    <a:pt x="1" y="602"/>
                  </a:lnTo>
                  <a:lnTo>
                    <a:pt x="17795" y="602"/>
                  </a:lnTo>
                  <a:lnTo>
                    <a:pt x="17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8"/>
            <p:cNvSpPr/>
            <p:nvPr/>
          </p:nvSpPr>
          <p:spPr>
            <a:xfrm>
              <a:off x="6834196" y="2952597"/>
              <a:ext cx="296455" cy="845207"/>
            </a:xfrm>
            <a:custGeom>
              <a:avLst/>
              <a:gdLst/>
              <a:ahLst/>
              <a:cxnLst/>
              <a:rect l="l" t="t" r="r" b="b"/>
              <a:pathLst>
                <a:path w="3209" h="9149" extrusionOk="0">
                  <a:moveTo>
                    <a:pt x="2532" y="1"/>
                  </a:moveTo>
                  <a:lnTo>
                    <a:pt x="1" y="9148"/>
                  </a:lnTo>
                  <a:lnTo>
                    <a:pt x="677" y="9148"/>
                  </a:lnTo>
                  <a:lnTo>
                    <a:pt x="3209" y="151"/>
                  </a:lnTo>
                  <a:lnTo>
                    <a:pt x="2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8"/>
            <p:cNvSpPr/>
            <p:nvPr/>
          </p:nvSpPr>
          <p:spPr>
            <a:xfrm>
              <a:off x="8260494" y="2952597"/>
              <a:ext cx="289527" cy="845207"/>
            </a:xfrm>
            <a:custGeom>
              <a:avLst/>
              <a:gdLst/>
              <a:ahLst/>
              <a:cxnLst/>
              <a:rect l="l" t="t" r="r" b="b"/>
              <a:pathLst>
                <a:path w="3134" h="9149" extrusionOk="0">
                  <a:moveTo>
                    <a:pt x="677" y="1"/>
                  </a:moveTo>
                  <a:lnTo>
                    <a:pt x="0" y="151"/>
                  </a:lnTo>
                  <a:lnTo>
                    <a:pt x="2406" y="9148"/>
                  </a:lnTo>
                  <a:lnTo>
                    <a:pt x="3133" y="9148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8"/>
            <p:cNvSpPr/>
            <p:nvPr/>
          </p:nvSpPr>
          <p:spPr>
            <a:xfrm>
              <a:off x="7014805" y="2387678"/>
              <a:ext cx="703955" cy="465423"/>
            </a:xfrm>
            <a:custGeom>
              <a:avLst/>
              <a:gdLst/>
              <a:ahLst/>
              <a:cxnLst/>
              <a:rect l="l" t="t" r="r" b="b"/>
              <a:pathLst>
                <a:path w="7620" h="5038" extrusionOk="0">
                  <a:moveTo>
                    <a:pt x="351" y="0"/>
                  </a:moveTo>
                  <a:cubicBezTo>
                    <a:pt x="151" y="0"/>
                    <a:pt x="1" y="151"/>
                    <a:pt x="1" y="351"/>
                  </a:cubicBezTo>
                  <a:lnTo>
                    <a:pt x="1" y="4712"/>
                  </a:lnTo>
                  <a:cubicBezTo>
                    <a:pt x="1" y="4887"/>
                    <a:pt x="151" y="5038"/>
                    <a:pt x="351" y="5038"/>
                  </a:cubicBezTo>
                  <a:lnTo>
                    <a:pt x="7269" y="5038"/>
                  </a:lnTo>
                  <a:cubicBezTo>
                    <a:pt x="7469" y="5038"/>
                    <a:pt x="7620" y="4887"/>
                    <a:pt x="7620" y="4712"/>
                  </a:cubicBezTo>
                  <a:lnTo>
                    <a:pt x="7620" y="351"/>
                  </a:lnTo>
                  <a:cubicBezTo>
                    <a:pt x="7620" y="151"/>
                    <a:pt x="7469" y="0"/>
                    <a:pt x="7269" y="0"/>
                  </a:cubicBezTo>
                  <a:close/>
                </a:path>
              </a:pathLst>
            </a:custGeom>
            <a:solidFill>
              <a:srgbClr val="FDE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8"/>
            <p:cNvSpPr/>
            <p:nvPr/>
          </p:nvSpPr>
          <p:spPr>
            <a:xfrm>
              <a:off x="7267194" y="2778918"/>
              <a:ext cx="201486" cy="173771"/>
            </a:xfrm>
            <a:custGeom>
              <a:avLst/>
              <a:gdLst/>
              <a:ahLst/>
              <a:cxnLst/>
              <a:rect l="l" t="t" r="r" b="b"/>
              <a:pathLst>
                <a:path w="2181" h="1881" extrusionOk="0">
                  <a:moveTo>
                    <a:pt x="126" y="1"/>
                  </a:moveTo>
                  <a:lnTo>
                    <a:pt x="0" y="1881"/>
                  </a:lnTo>
                  <a:lnTo>
                    <a:pt x="2181" y="1881"/>
                  </a:lnTo>
                  <a:lnTo>
                    <a:pt x="1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8"/>
            <p:cNvSpPr/>
            <p:nvPr/>
          </p:nvSpPr>
          <p:spPr>
            <a:xfrm>
              <a:off x="7014805" y="2387678"/>
              <a:ext cx="703955" cy="465423"/>
            </a:xfrm>
            <a:custGeom>
              <a:avLst/>
              <a:gdLst/>
              <a:ahLst/>
              <a:cxnLst/>
              <a:rect l="l" t="t" r="r" b="b"/>
              <a:pathLst>
                <a:path w="7620" h="5038" extrusionOk="0">
                  <a:moveTo>
                    <a:pt x="351" y="0"/>
                  </a:moveTo>
                  <a:cubicBezTo>
                    <a:pt x="151" y="0"/>
                    <a:pt x="1" y="151"/>
                    <a:pt x="1" y="351"/>
                  </a:cubicBezTo>
                  <a:lnTo>
                    <a:pt x="1" y="4712"/>
                  </a:lnTo>
                  <a:cubicBezTo>
                    <a:pt x="1" y="4887"/>
                    <a:pt x="151" y="5038"/>
                    <a:pt x="351" y="5038"/>
                  </a:cubicBezTo>
                  <a:lnTo>
                    <a:pt x="7269" y="5038"/>
                  </a:lnTo>
                  <a:cubicBezTo>
                    <a:pt x="7469" y="5038"/>
                    <a:pt x="7620" y="4887"/>
                    <a:pt x="7620" y="4712"/>
                  </a:cubicBezTo>
                  <a:lnTo>
                    <a:pt x="7620" y="351"/>
                  </a:lnTo>
                  <a:cubicBezTo>
                    <a:pt x="7620" y="151"/>
                    <a:pt x="7469" y="0"/>
                    <a:pt x="7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8"/>
            <p:cNvSpPr/>
            <p:nvPr/>
          </p:nvSpPr>
          <p:spPr>
            <a:xfrm>
              <a:off x="7014805" y="2776608"/>
              <a:ext cx="703955" cy="76493"/>
            </a:xfrm>
            <a:custGeom>
              <a:avLst/>
              <a:gdLst/>
              <a:ahLst/>
              <a:cxnLst/>
              <a:rect l="l" t="t" r="r" b="b"/>
              <a:pathLst>
                <a:path w="7620" h="828" extrusionOk="0">
                  <a:moveTo>
                    <a:pt x="1" y="1"/>
                  </a:moveTo>
                  <a:lnTo>
                    <a:pt x="1" y="502"/>
                  </a:lnTo>
                  <a:cubicBezTo>
                    <a:pt x="1" y="677"/>
                    <a:pt x="151" y="828"/>
                    <a:pt x="351" y="828"/>
                  </a:cubicBezTo>
                  <a:lnTo>
                    <a:pt x="7269" y="828"/>
                  </a:lnTo>
                  <a:cubicBezTo>
                    <a:pt x="7469" y="828"/>
                    <a:pt x="7620" y="677"/>
                    <a:pt x="7620" y="502"/>
                  </a:cubicBezTo>
                  <a:lnTo>
                    <a:pt x="76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8"/>
            <p:cNvSpPr/>
            <p:nvPr/>
          </p:nvSpPr>
          <p:spPr>
            <a:xfrm>
              <a:off x="7169915" y="2927099"/>
              <a:ext cx="386806" cy="25590"/>
            </a:xfrm>
            <a:custGeom>
              <a:avLst/>
              <a:gdLst/>
              <a:ahLst/>
              <a:cxnLst/>
              <a:rect l="l" t="t" r="r" b="b"/>
              <a:pathLst>
                <a:path w="4187" h="277" extrusionOk="0">
                  <a:moveTo>
                    <a:pt x="1" y="1"/>
                  </a:moveTo>
                  <a:lnTo>
                    <a:pt x="1" y="277"/>
                  </a:lnTo>
                  <a:lnTo>
                    <a:pt x="4186" y="277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65136429-7559-B9FB-D6AB-16F6859F8845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3844361" y="2113034"/>
            <a:ext cx="4087800" cy="768900"/>
          </a:xfrm>
        </p:spPr>
        <p:txBody>
          <a:bodyPr/>
          <a:lstStyle/>
          <a:p>
            <a:r>
              <a:rPr lang="en-US" dirty="0"/>
              <a:t>Time for Questions </a:t>
            </a:r>
          </a:p>
        </p:txBody>
      </p:sp>
    </p:spTree>
    <p:extLst>
      <p:ext uri="{BB962C8B-B14F-4D97-AF65-F5344CB8AC3E}">
        <p14:creationId xmlns:p14="http://schemas.microsoft.com/office/powerpoint/2010/main" val="10490618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1" name="Google Shape;2661;p65"/>
          <p:cNvSpPr txBox="1">
            <a:spLocks noGrp="1"/>
          </p:cNvSpPr>
          <p:nvPr>
            <p:ph type="title"/>
          </p:nvPr>
        </p:nvSpPr>
        <p:spPr>
          <a:xfrm>
            <a:off x="3982663" y="5251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663" name="Google Shape;2663;p65"/>
          <p:cNvSpPr txBox="1"/>
          <p:nvPr/>
        </p:nvSpPr>
        <p:spPr>
          <a:xfrm>
            <a:off x="4344377" y="3713279"/>
            <a:ext cx="4151700" cy="37210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2664" name="Google Shape;2664;p65"/>
          <p:cNvGrpSpPr/>
          <p:nvPr/>
        </p:nvGrpSpPr>
        <p:grpSpPr>
          <a:xfrm>
            <a:off x="6965418" y="3002773"/>
            <a:ext cx="372163" cy="372104"/>
            <a:chOff x="266768" y="1721375"/>
            <a:chExt cx="397907" cy="397887"/>
          </a:xfrm>
        </p:grpSpPr>
        <p:sp>
          <p:nvSpPr>
            <p:cNvPr id="2665" name="Google Shape;2665;p65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65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7" name="Google Shape;2667;p65"/>
          <p:cNvGrpSpPr/>
          <p:nvPr/>
        </p:nvGrpSpPr>
        <p:grpSpPr>
          <a:xfrm>
            <a:off x="7981737" y="3002545"/>
            <a:ext cx="372143" cy="372104"/>
            <a:chOff x="1379798" y="1723250"/>
            <a:chExt cx="397887" cy="397887"/>
          </a:xfrm>
        </p:grpSpPr>
        <p:sp>
          <p:nvSpPr>
            <p:cNvPr id="2668" name="Google Shape;2668;p65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65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65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65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2" name="Google Shape;2672;p65"/>
          <p:cNvGrpSpPr/>
          <p:nvPr/>
        </p:nvGrpSpPr>
        <p:grpSpPr>
          <a:xfrm>
            <a:off x="7471955" y="3002545"/>
            <a:ext cx="372124" cy="372104"/>
            <a:chOff x="864491" y="1723250"/>
            <a:chExt cx="397866" cy="397887"/>
          </a:xfrm>
        </p:grpSpPr>
        <p:sp>
          <p:nvSpPr>
            <p:cNvPr id="2673" name="Google Shape;2673;p65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65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65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755;p66">
            <a:extLst>
              <a:ext uri="{FF2B5EF4-FFF2-40B4-BE49-F238E27FC236}">
                <a16:creationId xmlns:a16="http://schemas.microsoft.com/office/drawing/2014/main" id="{A20AB588-FEF4-064C-84BB-435534FC8A74}"/>
              </a:ext>
            </a:extLst>
          </p:cNvPr>
          <p:cNvGrpSpPr/>
          <p:nvPr/>
        </p:nvGrpSpPr>
        <p:grpSpPr>
          <a:xfrm>
            <a:off x="551906" y="1054475"/>
            <a:ext cx="2977846" cy="2977504"/>
            <a:chOff x="3391825" y="3057925"/>
            <a:chExt cx="2387924" cy="1418125"/>
          </a:xfrm>
        </p:grpSpPr>
        <p:sp>
          <p:nvSpPr>
            <p:cNvPr id="3" name="Google Shape;2756;p66">
              <a:extLst>
                <a:ext uri="{FF2B5EF4-FFF2-40B4-BE49-F238E27FC236}">
                  <a16:creationId xmlns:a16="http://schemas.microsoft.com/office/drawing/2014/main" id="{97477334-0428-3E21-6BB2-9FFD7B05D0DF}"/>
                </a:ext>
              </a:extLst>
            </p:cNvPr>
            <p:cNvSpPr/>
            <p:nvPr/>
          </p:nvSpPr>
          <p:spPr>
            <a:xfrm>
              <a:off x="3715132" y="3231930"/>
              <a:ext cx="1889184" cy="1207740"/>
            </a:xfrm>
            <a:custGeom>
              <a:avLst/>
              <a:gdLst/>
              <a:ahLst/>
              <a:cxnLst/>
              <a:rect l="l" t="t" r="r" b="b"/>
              <a:pathLst>
                <a:path w="32658" h="20878" extrusionOk="0">
                  <a:moveTo>
                    <a:pt x="1354" y="0"/>
                  </a:moveTo>
                  <a:cubicBezTo>
                    <a:pt x="602" y="0"/>
                    <a:pt x="1" y="602"/>
                    <a:pt x="1" y="1329"/>
                  </a:cubicBezTo>
                  <a:lnTo>
                    <a:pt x="1" y="19549"/>
                  </a:lnTo>
                  <a:cubicBezTo>
                    <a:pt x="1" y="20276"/>
                    <a:pt x="602" y="20878"/>
                    <a:pt x="1354" y="20878"/>
                  </a:cubicBezTo>
                  <a:lnTo>
                    <a:pt x="31279" y="20878"/>
                  </a:lnTo>
                  <a:cubicBezTo>
                    <a:pt x="32031" y="20878"/>
                    <a:pt x="32658" y="20276"/>
                    <a:pt x="32658" y="19549"/>
                  </a:cubicBezTo>
                  <a:lnTo>
                    <a:pt x="32658" y="1329"/>
                  </a:lnTo>
                  <a:cubicBezTo>
                    <a:pt x="32658" y="602"/>
                    <a:pt x="32031" y="0"/>
                    <a:pt x="312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757;p66">
              <a:extLst>
                <a:ext uri="{FF2B5EF4-FFF2-40B4-BE49-F238E27FC236}">
                  <a16:creationId xmlns:a16="http://schemas.microsoft.com/office/drawing/2014/main" id="{73A3FB87-703C-7289-CCCB-ED38D4046E20}"/>
                </a:ext>
              </a:extLst>
            </p:cNvPr>
            <p:cNvSpPr/>
            <p:nvPr/>
          </p:nvSpPr>
          <p:spPr>
            <a:xfrm>
              <a:off x="3715132" y="3231930"/>
              <a:ext cx="1889184" cy="218953"/>
            </a:xfrm>
            <a:custGeom>
              <a:avLst/>
              <a:gdLst/>
              <a:ahLst/>
              <a:cxnLst/>
              <a:rect l="l" t="t" r="r" b="b"/>
              <a:pathLst>
                <a:path w="32658" h="3785" extrusionOk="0">
                  <a:moveTo>
                    <a:pt x="1354" y="0"/>
                  </a:moveTo>
                  <a:cubicBezTo>
                    <a:pt x="602" y="0"/>
                    <a:pt x="1" y="602"/>
                    <a:pt x="1" y="1329"/>
                  </a:cubicBezTo>
                  <a:lnTo>
                    <a:pt x="1" y="3785"/>
                  </a:lnTo>
                  <a:lnTo>
                    <a:pt x="32658" y="3785"/>
                  </a:lnTo>
                  <a:lnTo>
                    <a:pt x="32658" y="1329"/>
                  </a:lnTo>
                  <a:cubicBezTo>
                    <a:pt x="32658" y="602"/>
                    <a:pt x="32031" y="0"/>
                    <a:pt x="31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758;p66">
              <a:extLst>
                <a:ext uri="{FF2B5EF4-FFF2-40B4-BE49-F238E27FC236}">
                  <a16:creationId xmlns:a16="http://schemas.microsoft.com/office/drawing/2014/main" id="{5451ADC8-05DE-5744-405A-27504DE95BDE}"/>
                </a:ext>
              </a:extLst>
            </p:cNvPr>
            <p:cNvSpPr/>
            <p:nvPr/>
          </p:nvSpPr>
          <p:spPr>
            <a:xfrm>
              <a:off x="3807918" y="3547949"/>
              <a:ext cx="1713790" cy="220457"/>
            </a:xfrm>
            <a:custGeom>
              <a:avLst/>
              <a:gdLst/>
              <a:ahLst/>
              <a:cxnLst/>
              <a:rect l="l" t="t" r="r" b="b"/>
              <a:pathLst>
                <a:path w="29626" h="3811" extrusionOk="0">
                  <a:moveTo>
                    <a:pt x="1" y="1"/>
                  </a:moveTo>
                  <a:lnTo>
                    <a:pt x="1" y="3810"/>
                  </a:lnTo>
                  <a:lnTo>
                    <a:pt x="29625" y="3810"/>
                  </a:lnTo>
                  <a:lnTo>
                    <a:pt x="29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59;p66">
              <a:extLst>
                <a:ext uri="{FF2B5EF4-FFF2-40B4-BE49-F238E27FC236}">
                  <a16:creationId xmlns:a16="http://schemas.microsoft.com/office/drawing/2014/main" id="{C62405BB-A7A0-BFB9-488A-CA618BB2E9CC}"/>
                </a:ext>
              </a:extLst>
            </p:cNvPr>
            <p:cNvSpPr/>
            <p:nvPr/>
          </p:nvSpPr>
          <p:spPr>
            <a:xfrm>
              <a:off x="3807918" y="3827814"/>
              <a:ext cx="1713790" cy="220399"/>
            </a:xfrm>
            <a:custGeom>
              <a:avLst/>
              <a:gdLst/>
              <a:ahLst/>
              <a:cxnLst/>
              <a:rect l="l" t="t" r="r" b="b"/>
              <a:pathLst>
                <a:path w="29626" h="3810" extrusionOk="0">
                  <a:moveTo>
                    <a:pt x="1" y="0"/>
                  </a:moveTo>
                  <a:lnTo>
                    <a:pt x="1" y="3810"/>
                  </a:lnTo>
                  <a:lnTo>
                    <a:pt x="29625" y="3810"/>
                  </a:lnTo>
                  <a:lnTo>
                    <a:pt x="29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60;p66">
              <a:extLst>
                <a:ext uri="{FF2B5EF4-FFF2-40B4-BE49-F238E27FC236}">
                  <a16:creationId xmlns:a16="http://schemas.microsoft.com/office/drawing/2014/main" id="{385AFFAE-B79F-560A-82DB-E161E681AC08}"/>
                </a:ext>
              </a:extLst>
            </p:cNvPr>
            <p:cNvSpPr/>
            <p:nvPr/>
          </p:nvSpPr>
          <p:spPr>
            <a:xfrm>
              <a:off x="3807918" y="4088763"/>
              <a:ext cx="1713790" cy="220399"/>
            </a:xfrm>
            <a:custGeom>
              <a:avLst/>
              <a:gdLst/>
              <a:ahLst/>
              <a:cxnLst/>
              <a:rect l="l" t="t" r="r" b="b"/>
              <a:pathLst>
                <a:path w="29626" h="3810" extrusionOk="0">
                  <a:moveTo>
                    <a:pt x="1" y="0"/>
                  </a:moveTo>
                  <a:lnTo>
                    <a:pt x="1" y="3810"/>
                  </a:lnTo>
                  <a:lnTo>
                    <a:pt x="29625" y="3810"/>
                  </a:lnTo>
                  <a:lnTo>
                    <a:pt x="29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61;p66">
              <a:extLst>
                <a:ext uri="{FF2B5EF4-FFF2-40B4-BE49-F238E27FC236}">
                  <a16:creationId xmlns:a16="http://schemas.microsoft.com/office/drawing/2014/main" id="{9986A0DC-AB9B-8F3D-2D93-61FB756026F3}"/>
                </a:ext>
              </a:extLst>
            </p:cNvPr>
            <p:cNvSpPr/>
            <p:nvPr/>
          </p:nvSpPr>
          <p:spPr>
            <a:xfrm>
              <a:off x="3454184" y="4038031"/>
              <a:ext cx="259562" cy="403081"/>
            </a:xfrm>
            <a:custGeom>
              <a:avLst/>
              <a:gdLst/>
              <a:ahLst/>
              <a:cxnLst/>
              <a:rect l="l" t="t" r="r" b="b"/>
              <a:pathLst>
                <a:path w="4487" h="6968" extrusionOk="0">
                  <a:moveTo>
                    <a:pt x="1" y="0"/>
                  </a:moveTo>
                  <a:lnTo>
                    <a:pt x="1" y="6968"/>
                  </a:lnTo>
                  <a:lnTo>
                    <a:pt x="4487" y="6968"/>
                  </a:lnTo>
                  <a:lnTo>
                    <a:pt x="44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62;p66">
              <a:extLst>
                <a:ext uri="{FF2B5EF4-FFF2-40B4-BE49-F238E27FC236}">
                  <a16:creationId xmlns:a16="http://schemas.microsoft.com/office/drawing/2014/main" id="{B7F77286-1F09-3283-8B69-51FD013495E5}"/>
                </a:ext>
              </a:extLst>
            </p:cNvPr>
            <p:cNvSpPr/>
            <p:nvPr/>
          </p:nvSpPr>
          <p:spPr>
            <a:xfrm>
              <a:off x="3777491" y="3911866"/>
              <a:ext cx="259562" cy="529247"/>
            </a:xfrm>
            <a:custGeom>
              <a:avLst/>
              <a:gdLst/>
              <a:ahLst/>
              <a:cxnLst/>
              <a:rect l="l" t="t" r="r" b="b"/>
              <a:pathLst>
                <a:path w="4487" h="9149" extrusionOk="0">
                  <a:moveTo>
                    <a:pt x="1" y="1"/>
                  </a:moveTo>
                  <a:lnTo>
                    <a:pt x="1" y="9149"/>
                  </a:lnTo>
                  <a:lnTo>
                    <a:pt x="4487" y="9149"/>
                  </a:lnTo>
                  <a:lnTo>
                    <a:pt x="44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63;p66">
              <a:extLst>
                <a:ext uri="{FF2B5EF4-FFF2-40B4-BE49-F238E27FC236}">
                  <a16:creationId xmlns:a16="http://schemas.microsoft.com/office/drawing/2014/main" id="{BC90A25A-15CA-46C4-55B2-C07615FE32C4}"/>
                </a:ext>
              </a:extLst>
            </p:cNvPr>
            <p:cNvSpPr/>
            <p:nvPr/>
          </p:nvSpPr>
          <p:spPr>
            <a:xfrm>
              <a:off x="4095013" y="3787205"/>
              <a:ext cx="259562" cy="653908"/>
            </a:xfrm>
            <a:custGeom>
              <a:avLst/>
              <a:gdLst/>
              <a:ahLst/>
              <a:cxnLst/>
              <a:rect l="l" t="t" r="r" b="b"/>
              <a:pathLst>
                <a:path w="4487" h="11304" extrusionOk="0">
                  <a:moveTo>
                    <a:pt x="0" y="0"/>
                  </a:moveTo>
                  <a:lnTo>
                    <a:pt x="0" y="11304"/>
                  </a:lnTo>
                  <a:lnTo>
                    <a:pt x="4487" y="11304"/>
                  </a:lnTo>
                  <a:lnTo>
                    <a:pt x="4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64;p66">
              <a:extLst>
                <a:ext uri="{FF2B5EF4-FFF2-40B4-BE49-F238E27FC236}">
                  <a16:creationId xmlns:a16="http://schemas.microsoft.com/office/drawing/2014/main" id="{891E9732-F40F-1ED5-2650-CD7828947E58}"/>
                </a:ext>
              </a:extLst>
            </p:cNvPr>
            <p:cNvSpPr/>
            <p:nvPr/>
          </p:nvSpPr>
          <p:spPr>
            <a:xfrm>
              <a:off x="4426997" y="3604524"/>
              <a:ext cx="259562" cy="836591"/>
            </a:xfrm>
            <a:custGeom>
              <a:avLst/>
              <a:gdLst/>
              <a:ahLst/>
              <a:cxnLst/>
              <a:rect l="l" t="t" r="r" b="b"/>
              <a:pathLst>
                <a:path w="4487" h="14462" extrusionOk="0">
                  <a:moveTo>
                    <a:pt x="1" y="0"/>
                  </a:moveTo>
                  <a:lnTo>
                    <a:pt x="1" y="14462"/>
                  </a:lnTo>
                  <a:lnTo>
                    <a:pt x="4487" y="14462"/>
                  </a:lnTo>
                  <a:lnTo>
                    <a:pt x="44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65;p66">
              <a:extLst>
                <a:ext uri="{FF2B5EF4-FFF2-40B4-BE49-F238E27FC236}">
                  <a16:creationId xmlns:a16="http://schemas.microsoft.com/office/drawing/2014/main" id="{2913EE5C-7484-A939-EDFF-4D951FEEBDD6}"/>
                </a:ext>
              </a:extLst>
            </p:cNvPr>
            <p:cNvSpPr/>
            <p:nvPr/>
          </p:nvSpPr>
          <p:spPr>
            <a:xfrm>
              <a:off x="4751750" y="3904635"/>
              <a:ext cx="259562" cy="536478"/>
            </a:xfrm>
            <a:custGeom>
              <a:avLst/>
              <a:gdLst/>
              <a:ahLst/>
              <a:cxnLst/>
              <a:rect l="l" t="t" r="r" b="b"/>
              <a:pathLst>
                <a:path w="4487" h="9274" extrusionOk="0">
                  <a:moveTo>
                    <a:pt x="1" y="0"/>
                  </a:moveTo>
                  <a:lnTo>
                    <a:pt x="1" y="9274"/>
                  </a:lnTo>
                  <a:lnTo>
                    <a:pt x="4487" y="9274"/>
                  </a:lnTo>
                  <a:lnTo>
                    <a:pt x="44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66;p66">
              <a:extLst>
                <a:ext uri="{FF2B5EF4-FFF2-40B4-BE49-F238E27FC236}">
                  <a16:creationId xmlns:a16="http://schemas.microsoft.com/office/drawing/2014/main" id="{8D5F1AAA-B3E4-97A2-C715-ED6FBC85B032}"/>
                </a:ext>
              </a:extLst>
            </p:cNvPr>
            <p:cNvSpPr/>
            <p:nvPr/>
          </p:nvSpPr>
          <p:spPr>
            <a:xfrm>
              <a:off x="5095361" y="3431965"/>
              <a:ext cx="259562" cy="1009150"/>
            </a:xfrm>
            <a:custGeom>
              <a:avLst/>
              <a:gdLst/>
              <a:ahLst/>
              <a:cxnLst/>
              <a:rect l="l" t="t" r="r" b="b"/>
              <a:pathLst>
                <a:path w="4487" h="17445" extrusionOk="0">
                  <a:moveTo>
                    <a:pt x="1" y="1"/>
                  </a:moveTo>
                  <a:lnTo>
                    <a:pt x="1" y="17445"/>
                  </a:lnTo>
                  <a:lnTo>
                    <a:pt x="4487" y="17445"/>
                  </a:lnTo>
                  <a:lnTo>
                    <a:pt x="44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67;p66">
              <a:extLst>
                <a:ext uri="{FF2B5EF4-FFF2-40B4-BE49-F238E27FC236}">
                  <a16:creationId xmlns:a16="http://schemas.microsoft.com/office/drawing/2014/main" id="{3E8245EC-BC5B-A063-6A2A-878590B4D87C}"/>
                </a:ext>
              </a:extLst>
            </p:cNvPr>
            <p:cNvSpPr/>
            <p:nvPr/>
          </p:nvSpPr>
          <p:spPr>
            <a:xfrm>
              <a:off x="5668046" y="3598739"/>
              <a:ext cx="111704" cy="113150"/>
            </a:xfrm>
            <a:custGeom>
              <a:avLst/>
              <a:gdLst/>
              <a:ahLst/>
              <a:cxnLst/>
              <a:rect l="l" t="t" r="r" b="b"/>
              <a:pathLst>
                <a:path w="1931" h="1956" extrusionOk="0">
                  <a:moveTo>
                    <a:pt x="953" y="426"/>
                  </a:moveTo>
                  <a:cubicBezTo>
                    <a:pt x="1279" y="426"/>
                    <a:pt x="1529" y="677"/>
                    <a:pt x="1529" y="978"/>
                  </a:cubicBezTo>
                  <a:cubicBezTo>
                    <a:pt x="1529" y="1278"/>
                    <a:pt x="1279" y="1529"/>
                    <a:pt x="953" y="1529"/>
                  </a:cubicBezTo>
                  <a:cubicBezTo>
                    <a:pt x="652" y="1529"/>
                    <a:pt x="401" y="1278"/>
                    <a:pt x="401" y="978"/>
                  </a:cubicBezTo>
                  <a:cubicBezTo>
                    <a:pt x="401" y="677"/>
                    <a:pt x="652" y="426"/>
                    <a:pt x="953" y="426"/>
                  </a:cubicBezTo>
                  <a:close/>
                  <a:moveTo>
                    <a:pt x="953" y="0"/>
                  </a:moveTo>
                  <a:cubicBezTo>
                    <a:pt x="426" y="0"/>
                    <a:pt x="0" y="451"/>
                    <a:pt x="0" y="978"/>
                  </a:cubicBezTo>
                  <a:cubicBezTo>
                    <a:pt x="0" y="1504"/>
                    <a:pt x="426" y="1955"/>
                    <a:pt x="953" y="1955"/>
                  </a:cubicBezTo>
                  <a:cubicBezTo>
                    <a:pt x="1504" y="1955"/>
                    <a:pt x="1930" y="1504"/>
                    <a:pt x="1930" y="978"/>
                  </a:cubicBezTo>
                  <a:cubicBezTo>
                    <a:pt x="1930" y="451"/>
                    <a:pt x="1504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68;p66">
              <a:extLst>
                <a:ext uri="{FF2B5EF4-FFF2-40B4-BE49-F238E27FC236}">
                  <a16:creationId xmlns:a16="http://schemas.microsoft.com/office/drawing/2014/main" id="{F3707612-2017-3B97-7C94-2592071252B5}"/>
                </a:ext>
              </a:extLst>
            </p:cNvPr>
            <p:cNvSpPr/>
            <p:nvPr/>
          </p:nvSpPr>
          <p:spPr>
            <a:xfrm>
              <a:off x="5712993" y="3833599"/>
              <a:ext cx="20362" cy="29039"/>
            </a:xfrm>
            <a:custGeom>
              <a:avLst/>
              <a:gdLst/>
              <a:ahLst/>
              <a:cxnLst/>
              <a:rect l="l" t="t" r="r" b="b"/>
              <a:pathLst>
                <a:path w="352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51" y="502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69;p66">
              <a:extLst>
                <a:ext uri="{FF2B5EF4-FFF2-40B4-BE49-F238E27FC236}">
                  <a16:creationId xmlns:a16="http://schemas.microsoft.com/office/drawing/2014/main" id="{C2054F6A-09AC-87BA-114B-7F682E4600D0}"/>
                </a:ext>
              </a:extLst>
            </p:cNvPr>
            <p:cNvSpPr/>
            <p:nvPr/>
          </p:nvSpPr>
          <p:spPr>
            <a:xfrm>
              <a:off x="5712993" y="3877100"/>
              <a:ext cx="20362" cy="29039"/>
            </a:xfrm>
            <a:custGeom>
              <a:avLst/>
              <a:gdLst/>
              <a:ahLst/>
              <a:cxnLst/>
              <a:rect l="l" t="t" r="r" b="b"/>
              <a:pathLst>
                <a:path w="352" h="502" extrusionOk="0">
                  <a:moveTo>
                    <a:pt x="0" y="0"/>
                  </a:moveTo>
                  <a:lnTo>
                    <a:pt x="0" y="501"/>
                  </a:lnTo>
                  <a:lnTo>
                    <a:pt x="351" y="501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70;p66">
              <a:extLst>
                <a:ext uri="{FF2B5EF4-FFF2-40B4-BE49-F238E27FC236}">
                  <a16:creationId xmlns:a16="http://schemas.microsoft.com/office/drawing/2014/main" id="{0ED80450-FB97-720A-99A3-246EC97E5835}"/>
                </a:ext>
              </a:extLst>
            </p:cNvPr>
            <p:cNvSpPr/>
            <p:nvPr/>
          </p:nvSpPr>
          <p:spPr>
            <a:xfrm>
              <a:off x="5712993" y="3919097"/>
              <a:ext cx="20362" cy="29097"/>
            </a:xfrm>
            <a:custGeom>
              <a:avLst/>
              <a:gdLst/>
              <a:ahLst/>
              <a:cxnLst/>
              <a:rect l="l" t="t" r="r" b="b"/>
              <a:pathLst>
                <a:path w="352" h="503" extrusionOk="0">
                  <a:moveTo>
                    <a:pt x="0" y="1"/>
                  </a:moveTo>
                  <a:lnTo>
                    <a:pt x="0" y="502"/>
                  </a:lnTo>
                  <a:lnTo>
                    <a:pt x="351" y="502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71;p66">
              <a:extLst>
                <a:ext uri="{FF2B5EF4-FFF2-40B4-BE49-F238E27FC236}">
                  <a16:creationId xmlns:a16="http://schemas.microsoft.com/office/drawing/2014/main" id="{79EE5395-5BEF-3A84-638A-51815C658005}"/>
                </a:ext>
              </a:extLst>
            </p:cNvPr>
            <p:cNvSpPr/>
            <p:nvPr/>
          </p:nvSpPr>
          <p:spPr>
            <a:xfrm>
              <a:off x="5712993" y="3962598"/>
              <a:ext cx="20362" cy="29097"/>
            </a:xfrm>
            <a:custGeom>
              <a:avLst/>
              <a:gdLst/>
              <a:ahLst/>
              <a:cxnLst/>
              <a:rect l="l" t="t" r="r" b="b"/>
              <a:pathLst>
                <a:path w="352" h="503" extrusionOk="0">
                  <a:moveTo>
                    <a:pt x="0" y="1"/>
                  </a:moveTo>
                  <a:lnTo>
                    <a:pt x="0" y="502"/>
                  </a:lnTo>
                  <a:lnTo>
                    <a:pt x="351" y="502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72;p66">
              <a:extLst>
                <a:ext uri="{FF2B5EF4-FFF2-40B4-BE49-F238E27FC236}">
                  <a16:creationId xmlns:a16="http://schemas.microsoft.com/office/drawing/2014/main" id="{45667EAF-CA8B-660A-E99D-1A73FE50079E}"/>
                </a:ext>
              </a:extLst>
            </p:cNvPr>
            <p:cNvSpPr/>
            <p:nvPr/>
          </p:nvSpPr>
          <p:spPr>
            <a:xfrm>
              <a:off x="5712993" y="4006099"/>
              <a:ext cx="20362" cy="29097"/>
            </a:xfrm>
            <a:custGeom>
              <a:avLst/>
              <a:gdLst/>
              <a:ahLst/>
              <a:cxnLst/>
              <a:rect l="l" t="t" r="r" b="b"/>
              <a:pathLst>
                <a:path w="352" h="503" extrusionOk="0">
                  <a:moveTo>
                    <a:pt x="0" y="1"/>
                  </a:moveTo>
                  <a:lnTo>
                    <a:pt x="0" y="502"/>
                  </a:lnTo>
                  <a:lnTo>
                    <a:pt x="351" y="502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73;p66">
              <a:extLst>
                <a:ext uri="{FF2B5EF4-FFF2-40B4-BE49-F238E27FC236}">
                  <a16:creationId xmlns:a16="http://schemas.microsoft.com/office/drawing/2014/main" id="{CF0A7CDF-5A1B-5FFF-3DDC-95F9A10C09F2}"/>
                </a:ext>
              </a:extLst>
            </p:cNvPr>
            <p:cNvSpPr/>
            <p:nvPr/>
          </p:nvSpPr>
          <p:spPr>
            <a:xfrm>
              <a:off x="5712993" y="4049600"/>
              <a:ext cx="20362" cy="29039"/>
            </a:xfrm>
            <a:custGeom>
              <a:avLst/>
              <a:gdLst/>
              <a:ahLst/>
              <a:cxnLst/>
              <a:rect l="l" t="t" r="r" b="b"/>
              <a:pathLst>
                <a:path w="352" h="502" extrusionOk="0">
                  <a:moveTo>
                    <a:pt x="0" y="1"/>
                  </a:moveTo>
                  <a:lnTo>
                    <a:pt x="0" y="502"/>
                  </a:lnTo>
                  <a:lnTo>
                    <a:pt x="351" y="502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74;p66">
              <a:extLst>
                <a:ext uri="{FF2B5EF4-FFF2-40B4-BE49-F238E27FC236}">
                  <a16:creationId xmlns:a16="http://schemas.microsoft.com/office/drawing/2014/main" id="{9066C008-35E0-93CD-19F9-50F1722BB6A4}"/>
                </a:ext>
              </a:extLst>
            </p:cNvPr>
            <p:cNvSpPr/>
            <p:nvPr/>
          </p:nvSpPr>
          <p:spPr>
            <a:xfrm>
              <a:off x="5712993" y="4093101"/>
              <a:ext cx="20362" cy="29039"/>
            </a:xfrm>
            <a:custGeom>
              <a:avLst/>
              <a:gdLst/>
              <a:ahLst/>
              <a:cxnLst/>
              <a:rect l="l" t="t" r="r" b="b"/>
              <a:pathLst>
                <a:path w="352" h="502" extrusionOk="0">
                  <a:moveTo>
                    <a:pt x="0" y="1"/>
                  </a:moveTo>
                  <a:lnTo>
                    <a:pt x="0" y="502"/>
                  </a:lnTo>
                  <a:lnTo>
                    <a:pt x="351" y="502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75;p66">
              <a:extLst>
                <a:ext uri="{FF2B5EF4-FFF2-40B4-BE49-F238E27FC236}">
                  <a16:creationId xmlns:a16="http://schemas.microsoft.com/office/drawing/2014/main" id="{0632F76B-839B-FCB6-9712-C9CB414CE443}"/>
                </a:ext>
              </a:extLst>
            </p:cNvPr>
            <p:cNvSpPr/>
            <p:nvPr/>
          </p:nvSpPr>
          <p:spPr>
            <a:xfrm>
              <a:off x="4843090" y="3057925"/>
              <a:ext cx="98630" cy="98630"/>
            </a:xfrm>
            <a:custGeom>
              <a:avLst/>
              <a:gdLst/>
              <a:ahLst/>
              <a:cxnLst/>
              <a:rect l="l" t="t" r="r" b="b"/>
              <a:pathLst>
                <a:path w="1705" h="1705" extrusionOk="0">
                  <a:moveTo>
                    <a:pt x="276" y="1"/>
                  </a:moveTo>
                  <a:lnTo>
                    <a:pt x="1" y="301"/>
                  </a:lnTo>
                  <a:lnTo>
                    <a:pt x="1429" y="1705"/>
                  </a:lnTo>
                  <a:lnTo>
                    <a:pt x="1705" y="1404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76;p66">
              <a:extLst>
                <a:ext uri="{FF2B5EF4-FFF2-40B4-BE49-F238E27FC236}">
                  <a16:creationId xmlns:a16="http://schemas.microsoft.com/office/drawing/2014/main" id="{8E7DE5CF-16FC-3E2A-C14F-CBFE6FE73D9A}"/>
                </a:ext>
              </a:extLst>
            </p:cNvPr>
            <p:cNvSpPr/>
            <p:nvPr/>
          </p:nvSpPr>
          <p:spPr>
            <a:xfrm>
              <a:off x="4843090" y="3057925"/>
              <a:ext cx="98630" cy="98630"/>
            </a:xfrm>
            <a:custGeom>
              <a:avLst/>
              <a:gdLst/>
              <a:ahLst/>
              <a:cxnLst/>
              <a:rect l="l" t="t" r="r" b="b"/>
              <a:pathLst>
                <a:path w="1705" h="1705" extrusionOk="0">
                  <a:moveTo>
                    <a:pt x="1404" y="1"/>
                  </a:moveTo>
                  <a:lnTo>
                    <a:pt x="1" y="1404"/>
                  </a:lnTo>
                  <a:lnTo>
                    <a:pt x="301" y="1705"/>
                  </a:lnTo>
                  <a:lnTo>
                    <a:pt x="1705" y="30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77;p66">
              <a:extLst>
                <a:ext uri="{FF2B5EF4-FFF2-40B4-BE49-F238E27FC236}">
                  <a16:creationId xmlns:a16="http://schemas.microsoft.com/office/drawing/2014/main" id="{2A6AB348-2BF4-619D-5BA0-1E999F5C54AB}"/>
                </a:ext>
              </a:extLst>
            </p:cNvPr>
            <p:cNvSpPr/>
            <p:nvPr/>
          </p:nvSpPr>
          <p:spPr>
            <a:xfrm>
              <a:off x="3457076" y="3437808"/>
              <a:ext cx="1809470" cy="619084"/>
            </a:xfrm>
            <a:custGeom>
              <a:avLst/>
              <a:gdLst/>
              <a:ahLst/>
              <a:cxnLst/>
              <a:rect l="l" t="t" r="r" b="b"/>
              <a:pathLst>
                <a:path w="31280" h="10702" extrusionOk="0">
                  <a:moveTo>
                    <a:pt x="11454" y="0"/>
                  </a:moveTo>
                  <a:lnTo>
                    <a:pt x="7144" y="10126"/>
                  </a:lnTo>
                  <a:lnTo>
                    <a:pt x="3184" y="7995"/>
                  </a:lnTo>
                  <a:lnTo>
                    <a:pt x="1" y="10251"/>
                  </a:lnTo>
                  <a:lnTo>
                    <a:pt x="226" y="10602"/>
                  </a:lnTo>
                  <a:lnTo>
                    <a:pt x="3209" y="8471"/>
                  </a:lnTo>
                  <a:lnTo>
                    <a:pt x="7344" y="10702"/>
                  </a:lnTo>
                  <a:lnTo>
                    <a:pt x="11504" y="978"/>
                  </a:lnTo>
                  <a:lnTo>
                    <a:pt x="14988" y="7820"/>
                  </a:lnTo>
                  <a:lnTo>
                    <a:pt x="19525" y="2281"/>
                  </a:lnTo>
                  <a:lnTo>
                    <a:pt x="23885" y="7218"/>
                  </a:lnTo>
                  <a:lnTo>
                    <a:pt x="26718" y="3860"/>
                  </a:lnTo>
                  <a:lnTo>
                    <a:pt x="30928" y="9850"/>
                  </a:lnTo>
                  <a:lnTo>
                    <a:pt x="31279" y="9624"/>
                  </a:lnTo>
                  <a:lnTo>
                    <a:pt x="26743" y="3208"/>
                  </a:lnTo>
                  <a:lnTo>
                    <a:pt x="23885" y="6592"/>
                  </a:lnTo>
                  <a:lnTo>
                    <a:pt x="19525" y="1654"/>
                  </a:lnTo>
                  <a:lnTo>
                    <a:pt x="15063" y="7068"/>
                  </a:lnTo>
                  <a:lnTo>
                    <a:pt x="114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78;p66">
              <a:extLst>
                <a:ext uri="{FF2B5EF4-FFF2-40B4-BE49-F238E27FC236}">
                  <a16:creationId xmlns:a16="http://schemas.microsoft.com/office/drawing/2014/main" id="{15608ADB-8DB5-4572-14ED-93B21BBC0C53}"/>
                </a:ext>
              </a:extLst>
            </p:cNvPr>
            <p:cNvSpPr/>
            <p:nvPr/>
          </p:nvSpPr>
          <p:spPr>
            <a:xfrm>
              <a:off x="5218575" y="3946690"/>
              <a:ext cx="75491" cy="75433"/>
            </a:xfrm>
            <a:custGeom>
              <a:avLst/>
              <a:gdLst/>
              <a:ahLst/>
              <a:cxnLst/>
              <a:rect l="l" t="t" r="r" b="b"/>
              <a:pathLst>
                <a:path w="1305" h="1304" extrusionOk="0">
                  <a:moveTo>
                    <a:pt x="653" y="0"/>
                  </a:moveTo>
                  <a:cubicBezTo>
                    <a:pt x="302" y="0"/>
                    <a:pt x="1" y="301"/>
                    <a:pt x="1" y="652"/>
                  </a:cubicBezTo>
                  <a:cubicBezTo>
                    <a:pt x="1" y="1028"/>
                    <a:pt x="302" y="1303"/>
                    <a:pt x="653" y="1303"/>
                  </a:cubicBezTo>
                  <a:cubicBezTo>
                    <a:pt x="1003" y="1303"/>
                    <a:pt x="1304" y="1028"/>
                    <a:pt x="1304" y="652"/>
                  </a:cubicBezTo>
                  <a:cubicBezTo>
                    <a:pt x="1304" y="301"/>
                    <a:pt x="1003" y="0"/>
                    <a:pt x="653" y="0"/>
                  </a:cubicBezTo>
                  <a:close/>
                </a:path>
              </a:pathLst>
            </a:custGeom>
            <a:solidFill>
              <a:srgbClr val="618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79;p66">
              <a:extLst>
                <a:ext uri="{FF2B5EF4-FFF2-40B4-BE49-F238E27FC236}">
                  <a16:creationId xmlns:a16="http://schemas.microsoft.com/office/drawing/2014/main" id="{4FDCAA1A-C795-49E7-2F56-00DEAFDB5094}"/>
                </a:ext>
              </a:extLst>
            </p:cNvPr>
            <p:cNvSpPr/>
            <p:nvPr/>
          </p:nvSpPr>
          <p:spPr>
            <a:xfrm>
              <a:off x="4801035" y="3798775"/>
              <a:ext cx="75491" cy="75491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652" y="1"/>
                  </a:moveTo>
                  <a:cubicBezTo>
                    <a:pt x="277" y="1"/>
                    <a:pt x="1" y="302"/>
                    <a:pt x="1" y="652"/>
                  </a:cubicBezTo>
                  <a:cubicBezTo>
                    <a:pt x="1" y="1028"/>
                    <a:pt x="277" y="1304"/>
                    <a:pt x="652" y="1304"/>
                  </a:cubicBezTo>
                  <a:cubicBezTo>
                    <a:pt x="1003" y="1304"/>
                    <a:pt x="1304" y="1028"/>
                    <a:pt x="1304" y="652"/>
                  </a:cubicBezTo>
                  <a:cubicBezTo>
                    <a:pt x="1304" y="302"/>
                    <a:pt x="1003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80;p66">
              <a:extLst>
                <a:ext uri="{FF2B5EF4-FFF2-40B4-BE49-F238E27FC236}">
                  <a16:creationId xmlns:a16="http://schemas.microsoft.com/office/drawing/2014/main" id="{D1FB77D8-C32E-2BA1-35F2-6540FD6E008F}"/>
                </a:ext>
              </a:extLst>
            </p:cNvPr>
            <p:cNvSpPr/>
            <p:nvPr/>
          </p:nvSpPr>
          <p:spPr>
            <a:xfrm>
              <a:off x="4966362" y="3614647"/>
              <a:ext cx="75433" cy="73987"/>
            </a:xfrm>
            <a:custGeom>
              <a:avLst/>
              <a:gdLst/>
              <a:ahLst/>
              <a:cxnLst/>
              <a:rect l="l" t="t" r="r" b="b"/>
              <a:pathLst>
                <a:path w="1304" h="1279" extrusionOk="0">
                  <a:moveTo>
                    <a:pt x="652" y="1"/>
                  </a:moveTo>
                  <a:cubicBezTo>
                    <a:pt x="276" y="1"/>
                    <a:pt x="0" y="277"/>
                    <a:pt x="0" y="652"/>
                  </a:cubicBezTo>
                  <a:cubicBezTo>
                    <a:pt x="0" y="1003"/>
                    <a:pt x="276" y="1279"/>
                    <a:pt x="652" y="1279"/>
                  </a:cubicBezTo>
                  <a:cubicBezTo>
                    <a:pt x="1003" y="1279"/>
                    <a:pt x="1303" y="1003"/>
                    <a:pt x="1303" y="652"/>
                  </a:cubicBezTo>
                  <a:cubicBezTo>
                    <a:pt x="1303" y="277"/>
                    <a:pt x="1003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81;p66">
              <a:extLst>
                <a:ext uri="{FF2B5EF4-FFF2-40B4-BE49-F238E27FC236}">
                  <a16:creationId xmlns:a16="http://schemas.microsoft.com/office/drawing/2014/main" id="{3C72ED0F-60B8-1E40-CF0A-23230D3A6A86}"/>
                </a:ext>
              </a:extLst>
            </p:cNvPr>
            <p:cNvSpPr/>
            <p:nvPr/>
          </p:nvSpPr>
          <p:spPr>
            <a:xfrm>
              <a:off x="4548765" y="3513183"/>
              <a:ext cx="75491" cy="75433"/>
            </a:xfrm>
            <a:custGeom>
              <a:avLst/>
              <a:gdLst/>
              <a:ahLst/>
              <a:cxnLst/>
              <a:rect l="l" t="t" r="r" b="b"/>
              <a:pathLst>
                <a:path w="1305" h="1304" extrusionOk="0">
                  <a:moveTo>
                    <a:pt x="653" y="0"/>
                  </a:moveTo>
                  <a:cubicBezTo>
                    <a:pt x="302" y="0"/>
                    <a:pt x="1" y="301"/>
                    <a:pt x="1" y="652"/>
                  </a:cubicBezTo>
                  <a:cubicBezTo>
                    <a:pt x="1" y="1028"/>
                    <a:pt x="302" y="1304"/>
                    <a:pt x="653" y="1304"/>
                  </a:cubicBezTo>
                  <a:cubicBezTo>
                    <a:pt x="1003" y="1304"/>
                    <a:pt x="1304" y="1028"/>
                    <a:pt x="1304" y="652"/>
                  </a:cubicBezTo>
                  <a:cubicBezTo>
                    <a:pt x="1304" y="301"/>
                    <a:pt x="1003" y="0"/>
                    <a:pt x="6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82;p66">
              <a:extLst>
                <a:ext uri="{FF2B5EF4-FFF2-40B4-BE49-F238E27FC236}">
                  <a16:creationId xmlns:a16="http://schemas.microsoft.com/office/drawing/2014/main" id="{B00383C1-A7EA-9E35-C6F5-1647FEF9DF82}"/>
                </a:ext>
              </a:extLst>
            </p:cNvPr>
            <p:cNvSpPr/>
            <p:nvPr/>
          </p:nvSpPr>
          <p:spPr>
            <a:xfrm>
              <a:off x="4297998" y="3820525"/>
              <a:ext cx="75433" cy="75433"/>
            </a:xfrm>
            <a:custGeom>
              <a:avLst/>
              <a:gdLst/>
              <a:ahLst/>
              <a:cxnLst/>
              <a:rect l="l" t="t" r="r" b="b"/>
              <a:pathLst>
                <a:path w="1304" h="1304" extrusionOk="0">
                  <a:moveTo>
                    <a:pt x="652" y="1"/>
                  </a:moveTo>
                  <a:cubicBezTo>
                    <a:pt x="301" y="1"/>
                    <a:pt x="0" y="276"/>
                    <a:pt x="0" y="652"/>
                  </a:cubicBezTo>
                  <a:cubicBezTo>
                    <a:pt x="0" y="1003"/>
                    <a:pt x="301" y="1304"/>
                    <a:pt x="652" y="1304"/>
                  </a:cubicBezTo>
                  <a:cubicBezTo>
                    <a:pt x="1003" y="1304"/>
                    <a:pt x="1303" y="1003"/>
                    <a:pt x="1303" y="652"/>
                  </a:cubicBezTo>
                  <a:cubicBezTo>
                    <a:pt x="1303" y="276"/>
                    <a:pt x="1003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83;p66">
              <a:extLst>
                <a:ext uri="{FF2B5EF4-FFF2-40B4-BE49-F238E27FC236}">
                  <a16:creationId xmlns:a16="http://schemas.microsoft.com/office/drawing/2014/main" id="{77980641-EC40-F52A-E9F9-3AD237C6DFA2}"/>
                </a:ext>
              </a:extLst>
            </p:cNvPr>
            <p:cNvSpPr/>
            <p:nvPr/>
          </p:nvSpPr>
          <p:spPr>
            <a:xfrm>
              <a:off x="4084832" y="3421842"/>
              <a:ext cx="75491" cy="75433"/>
            </a:xfrm>
            <a:custGeom>
              <a:avLst/>
              <a:gdLst/>
              <a:ahLst/>
              <a:cxnLst/>
              <a:rect l="l" t="t" r="r" b="b"/>
              <a:pathLst>
                <a:path w="1305" h="1304" extrusionOk="0">
                  <a:moveTo>
                    <a:pt x="652" y="0"/>
                  </a:moveTo>
                  <a:cubicBezTo>
                    <a:pt x="277" y="0"/>
                    <a:pt x="1" y="301"/>
                    <a:pt x="1" y="652"/>
                  </a:cubicBezTo>
                  <a:cubicBezTo>
                    <a:pt x="1" y="1003"/>
                    <a:pt x="277" y="1304"/>
                    <a:pt x="652" y="1304"/>
                  </a:cubicBezTo>
                  <a:cubicBezTo>
                    <a:pt x="1003" y="1304"/>
                    <a:pt x="1304" y="1003"/>
                    <a:pt x="1304" y="652"/>
                  </a:cubicBezTo>
                  <a:cubicBezTo>
                    <a:pt x="1304" y="301"/>
                    <a:pt x="1003" y="0"/>
                    <a:pt x="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84;p66">
              <a:extLst>
                <a:ext uri="{FF2B5EF4-FFF2-40B4-BE49-F238E27FC236}">
                  <a16:creationId xmlns:a16="http://schemas.microsoft.com/office/drawing/2014/main" id="{ECD8C4FC-CCFB-D4A6-74E1-8B2749DD654D}"/>
                </a:ext>
              </a:extLst>
            </p:cNvPr>
            <p:cNvSpPr/>
            <p:nvPr/>
          </p:nvSpPr>
          <p:spPr>
            <a:xfrm>
              <a:off x="3838404" y="4003207"/>
              <a:ext cx="75433" cy="75433"/>
            </a:xfrm>
            <a:custGeom>
              <a:avLst/>
              <a:gdLst/>
              <a:ahLst/>
              <a:cxnLst/>
              <a:rect l="l" t="t" r="r" b="b"/>
              <a:pathLst>
                <a:path w="1304" h="1304" extrusionOk="0">
                  <a:moveTo>
                    <a:pt x="652" y="1"/>
                  </a:moveTo>
                  <a:cubicBezTo>
                    <a:pt x="301" y="1"/>
                    <a:pt x="0" y="301"/>
                    <a:pt x="0" y="652"/>
                  </a:cubicBezTo>
                  <a:cubicBezTo>
                    <a:pt x="0" y="1003"/>
                    <a:pt x="301" y="1304"/>
                    <a:pt x="652" y="1304"/>
                  </a:cubicBezTo>
                  <a:cubicBezTo>
                    <a:pt x="1028" y="1304"/>
                    <a:pt x="1303" y="1003"/>
                    <a:pt x="1303" y="652"/>
                  </a:cubicBezTo>
                  <a:cubicBezTo>
                    <a:pt x="1303" y="301"/>
                    <a:pt x="1028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85;p66">
              <a:extLst>
                <a:ext uri="{FF2B5EF4-FFF2-40B4-BE49-F238E27FC236}">
                  <a16:creationId xmlns:a16="http://schemas.microsoft.com/office/drawing/2014/main" id="{E79A0E3E-47F3-38D9-A3A2-E6B5915E5989}"/>
                </a:ext>
              </a:extLst>
            </p:cNvPr>
            <p:cNvSpPr/>
            <p:nvPr/>
          </p:nvSpPr>
          <p:spPr>
            <a:xfrm>
              <a:off x="3618007" y="3874208"/>
              <a:ext cx="75433" cy="75433"/>
            </a:xfrm>
            <a:custGeom>
              <a:avLst/>
              <a:gdLst/>
              <a:ahLst/>
              <a:cxnLst/>
              <a:rect l="l" t="t" r="r" b="b"/>
              <a:pathLst>
                <a:path w="1304" h="1304" extrusionOk="0">
                  <a:moveTo>
                    <a:pt x="652" y="0"/>
                  </a:moveTo>
                  <a:cubicBezTo>
                    <a:pt x="276" y="0"/>
                    <a:pt x="1" y="301"/>
                    <a:pt x="1" y="652"/>
                  </a:cubicBezTo>
                  <a:cubicBezTo>
                    <a:pt x="1" y="1003"/>
                    <a:pt x="276" y="1303"/>
                    <a:pt x="652" y="1303"/>
                  </a:cubicBezTo>
                  <a:cubicBezTo>
                    <a:pt x="1003" y="1303"/>
                    <a:pt x="1304" y="1003"/>
                    <a:pt x="1304" y="652"/>
                  </a:cubicBezTo>
                  <a:cubicBezTo>
                    <a:pt x="1304" y="301"/>
                    <a:pt x="1003" y="0"/>
                    <a:pt x="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86;p66">
              <a:extLst>
                <a:ext uri="{FF2B5EF4-FFF2-40B4-BE49-F238E27FC236}">
                  <a16:creationId xmlns:a16="http://schemas.microsoft.com/office/drawing/2014/main" id="{875C02C9-6F33-C455-6B1F-45B2850D8CFD}"/>
                </a:ext>
              </a:extLst>
            </p:cNvPr>
            <p:cNvSpPr/>
            <p:nvPr/>
          </p:nvSpPr>
          <p:spPr>
            <a:xfrm>
              <a:off x="3391825" y="3585666"/>
              <a:ext cx="442244" cy="18916"/>
            </a:xfrm>
            <a:custGeom>
              <a:avLst/>
              <a:gdLst/>
              <a:ahLst/>
              <a:cxnLst/>
              <a:rect l="l" t="t" r="r" b="b"/>
              <a:pathLst>
                <a:path w="7645" h="327" extrusionOk="0">
                  <a:moveTo>
                    <a:pt x="1" y="1"/>
                  </a:moveTo>
                  <a:lnTo>
                    <a:pt x="1" y="326"/>
                  </a:lnTo>
                  <a:lnTo>
                    <a:pt x="7645" y="326"/>
                  </a:lnTo>
                  <a:lnTo>
                    <a:pt x="76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87;p66">
              <a:extLst>
                <a:ext uri="{FF2B5EF4-FFF2-40B4-BE49-F238E27FC236}">
                  <a16:creationId xmlns:a16="http://schemas.microsoft.com/office/drawing/2014/main" id="{8BF037CF-FD91-1F50-39FC-68805100C6B6}"/>
                </a:ext>
              </a:extLst>
            </p:cNvPr>
            <p:cNvSpPr/>
            <p:nvPr/>
          </p:nvSpPr>
          <p:spPr>
            <a:xfrm>
              <a:off x="3400560" y="3646579"/>
              <a:ext cx="243596" cy="17412"/>
            </a:xfrm>
            <a:custGeom>
              <a:avLst/>
              <a:gdLst/>
              <a:ahLst/>
              <a:cxnLst/>
              <a:rect l="l" t="t" r="r" b="b"/>
              <a:pathLst>
                <a:path w="4211" h="301" extrusionOk="0">
                  <a:moveTo>
                    <a:pt x="0" y="0"/>
                  </a:moveTo>
                  <a:lnTo>
                    <a:pt x="0" y="301"/>
                  </a:lnTo>
                  <a:lnTo>
                    <a:pt x="4211" y="301"/>
                  </a:lnTo>
                  <a:lnTo>
                    <a:pt x="42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88;p66">
              <a:extLst>
                <a:ext uri="{FF2B5EF4-FFF2-40B4-BE49-F238E27FC236}">
                  <a16:creationId xmlns:a16="http://schemas.microsoft.com/office/drawing/2014/main" id="{50D3E355-2E57-5B22-52CC-4DF434DA612F}"/>
                </a:ext>
              </a:extLst>
            </p:cNvPr>
            <p:cNvSpPr/>
            <p:nvPr/>
          </p:nvSpPr>
          <p:spPr>
            <a:xfrm>
              <a:off x="5166686" y="3886703"/>
              <a:ext cx="185343" cy="297278"/>
            </a:xfrm>
            <a:custGeom>
              <a:avLst/>
              <a:gdLst/>
              <a:ahLst/>
              <a:cxnLst/>
              <a:rect l="l" t="t" r="r" b="b"/>
              <a:pathLst>
                <a:path w="3204" h="5139" extrusionOk="0">
                  <a:moveTo>
                    <a:pt x="839" y="1"/>
                  </a:moveTo>
                  <a:cubicBezTo>
                    <a:pt x="377" y="1"/>
                    <a:pt x="1" y="807"/>
                    <a:pt x="422" y="1614"/>
                  </a:cubicBezTo>
                  <a:cubicBezTo>
                    <a:pt x="948" y="2591"/>
                    <a:pt x="1926" y="3819"/>
                    <a:pt x="2151" y="4521"/>
                  </a:cubicBezTo>
                  <a:cubicBezTo>
                    <a:pt x="2201" y="4646"/>
                    <a:pt x="2201" y="4696"/>
                    <a:pt x="1850" y="4897"/>
                  </a:cubicBezTo>
                  <a:cubicBezTo>
                    <a:pt x="1607" y="5036"/>
                    <a:pt x="1725" y="5139"/>
                    <a:pt x="2037" y="5139"/>
                  </a:cubicBezTo>
                  <a:cubicBezTo>
                    <a:pt x="2176" y="5139"/>
                    <a:pt x="2352" y="5118"/>
                    <a:pt x="2552" y="5072"/>
                  </a:cubicBezTo>
                  <a:cubicBezTo>
                    <a:pt x="3204" y="4897"/>
                    <a:pt x="2101" y="1889"/>
                    <a:pt x="1424" y="511"/>
                  </a:cubicBezTo>
                  <a:cubicBezTo>
                    <a:pt x="1251" y="149"/>
                    <a:pt x="1037" y="1"/>
                    <a:pt x="839" y="1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89;p66">
              <a:extLst>
                <a:ext uri="{FF2B5EF4-FFF2-40B4-BE49-F238E27FC236}">
                  <a16:creationId xmlns:a16="http://schemas.microsoft.com/office/drawing/2014/main" id="{CAB30021-99D1-59D8-7524-9FCF1CFF56BA}"/>
                </a:ext>
              </a:extLst>
            </p:cNvPr>
            <p:cNvSpPr/>
            <p:nvPr/>
          </p:nvSpPr>
          <p:spPr>
            <a:xfrm>
              <a:off x="5237433" y="4158353"/>
              <a:ext cx="95275" cy="32105"/>
            </a:xfrm>
            <a:custGeom>
              <a:avLst/>
              <a:gdLst/>
              <a:ahLst/>
              <a:cxnLst/>
              <a:rect l="l" t="t" r="r" b="b"/>
              <a:pathLst>
                <a:path w="1647" h="555" extrusionOk="0">
                  <a:moveTo>
                    <a:pt x="1530" y="0"/>
                  </a:moveTo>
                  <a:cubicBezTo>
                    <a:pt x="1530" y="0"/>
                    <a:pt x="1200" y="248"/>
                    <a:pt x="862" y="248"/>
                  </a:cubicBezTo>
                  <a:cubicBezTo>
                    <a:pt x="783" y="248"/>
                    <a:pt x="703" y="234"/>
                    <a:pt x="627" y="201"/>
                  </a:cubicBezTo>
                  <a:cubicBezTo>
                    <a:pt x="627" y="201"/>
                    <a:pt x="1" y="426"/>
                    <a:pt x="452" y="527"/>
                  </a:cubicBezTo>
                  <a:cubicBezTo>
                    <a:pt x="548" y="544"/>
                    <a:pt x="662" y="554"/>
                    <a:pt x="781" y="554"/>
                  </a:cubicBezTo>
                  <a:cubicBezTo>
                    <a:pt x="1190" y="554"/>
                    <a:pt x="1646" y="428"/>
                    <a:pt x="1530" y="0"/>
                  </a:cubicBezTo>
                  <a:close/>
                </a:path>
              </a:pathLst>
            </a:custGeom>
            <a:solidFill>
              <a:srgbClr val="2A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90;p66">
              <a:extLst>
                <a:ext uri="{FF2B5EF4-FFF2-40B4-BE49-F238E27FC236}">
                  <a16:creationId xmlns:a16="http://schemas.microsoft.com/office/drawing/2014/main" id="{0A6BA16C-C234-C921-CF43-CF4704CDEED2}"/>
                </a:ext>
              </a:extLst>
            </p:cNvPr>
            <p:cNvSpPr/>
            <p:nvPr/>
          </p:nvSpPr>
          <p:spPr>
            <a:xfrm>
              <a:off x="5115665" y="3749605"/>
              <a:ext cx="265346" cy="346217"/>
            </a:xfrm>
            <a:custGeom>
              <a:avLst/>
              <a:gdLst/>
              <a:ahLst/>
              <a:cxnLst/>
              <a:rect l="l" t="t" r="r" b="b"/>
              <a:pathLst>
                <a:path w="4587" h="5985" extrusionOk="0">
                  <a:moveTo>
                    <a:pt x="1145" y="0"/>
                  </a:moveTo>
                  <a:cubicBezTo>
                    <a:pt x="706" y="0"/>
                    <a:pt x="344" y="143"/>
                    <a:pt x="251" y="575"/>
                  </a:cubicBezTo>
                  <a:cubicBezTo>
                    <a:pt x="0" y="1753"/>
                    <a:pt x="2181" y="5964"/>
                    <a:pt x="2181" y="5964"/>
                  </a:cubicBezTo>
                  <a:cubicBezTo>
                    <a:pt x="2181" y="5964"/>
                    <a:pt x="2287" y="5985"/>
                    <a:pt x="2451" y="5985"/>
                  </a:cubicBezTo>
                  <a:cubicBezTo>
                    <a:pt x="2724" y="5985"/>
                    <a:pt x="3158" y="5926"/>
                    <a:pt x="3534" y="5613"/>
                  </a:cubicBezTo>
                  <a:cubicBezTo>
                    <a:pt x="3534" y="5613"/>
                    <a:pt x="2507" y="3457"/>
                    <a:pt x="2933" y="2906"/>
                  </a:cubicBezTo>
                  <a:cubicBezTo>
                    <a:pt x="3021" y="2791"/>
                    <a:pt x="3251" y="2754"/>
                    <a:pt x="3513" y="2754"/>
                  </a:cubicBezTo>
                  <a:cubicBezTo>
                    <a:pt x="3996" y="2754"/>
                    <a:pt x="4587" y="2881"/>
                    <a:pt x="4587" y="2881"/>
                  </a:cubicBezTo>
                  <a:lnTo>
                    <a:pt x="4211" y="1026"/>
                  </a:lnTo>
                  <a:lnTo>
                    <a:pt x="3158" y="550"/>
                  </a:lnTo>
                  <a:cubicBezTo>
                    <a:pt x="3158" y="550"/>
                    <a:pt x="2004" y="0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91;p66">
              <a:extLst>
                <a:ext uri="{FF2B5EF4-FFF2-40B4-BE49-F238E27FC236}">
                  <a16:creationId xmlns:a16="http://schemas.microsoft.com/office/drawing/2014/main" id="{98E6AB18-AC68-B71E-157A-06577E51BF27}"/>
                </a:ext>
              </a:extLst>
            </p:cNvPr>
            <p:cNvSpPr/>
            <p:nvPr/>
          </p:nvSpPr>
          <p:spPr>
            <a:xfrm>
              <a:off x="5395471" y="4160551"/>
              <a:ext cx="97126" cy="311104"/>
            </a:xfrm>
            <a:custGeom>
              <a:avLst/>
              <a:gdLst/>
              <a:ahLst/>
              <a:cxnLst/>
              <a:rect l="l" t="t" r="r" b="b"/>
              <a:pathLst>
                <a:path w="1679" h="5378" extrusionOk="0">
                  <a:moveTo>
                    <a:pt x="1010" y="1"/>
                  </a:moveTo>
                  <a:cubicBezTo>
                    <a:pt x="597" y="1"/>
                    <a:pt x="107" y="579"/>
                    <a:pt x="201" y="1391"/>
                  </a:cubicBezTo>
                  <a:cubicBezTo>
                    <a:pt x="351" y="2494"/>
                    <a:pt x="853" y="3972"/>
                    <a:pt x="828" y="4724"/>
                  </a:cubicBezTo>
                  <a:cubicBezTo>
                    <a:pt x="828" y="4850"/>
                    <a:pt x="803" y="4900"/>
                    <a:pt x="402" y="4975"/>
                  </a:cubicBezTo>
                  <a:cubicBezTo>
                    <a:pt x="1" y="5025"/>
                    <a:pt x="351" y="5301"/>
                    <a:pt x="1003" y="5376"/>
                  </a:cubicBezTo>
                  <a:cubicBezTo>
                    <a:pt x="1011" y="5377"/>
                    <a:pt x="1018" y="5377"/>
                    <a:pt x="1025" y="5377"/>
                  </a:cubicBezTo>
                  <a:cubicBezTo>
                    <a:pt x="1655" y="5377"/>
                    <a:pt x="1678" y="2225"/>
                    <a:pt x="1529" y="714"/>
                  </a:cubicBezTo>
                  <a:cubicBezTo>
                    <a:pt x="1482" y="213"/>
                    <a:pt x="1260" y="1"/>
                    <a:pt x="1010" y="1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92;p66">
              <a:extLst>
                <a:ext uri="{FF2B5EF4-FFF2-40B4-BE49-F238E27FC236}">
                  <a16:creationId xmlns:a16="http://schemas.microsoft.com/office/drawing/2014/main" id="{78BC62DA-C513-73B2-B51C-A45FBCE427DE}"/>
                </a:ext>
              </a:extLst>
            </p:cNvPr>
            <p:cNvSpPr/>
            <p:nvPr/>
          </p:nvSpPr>
          <p:spPr>
            <a:xfrm>
              <a:off x="5380951" y="4448283"/>
              <a:ext cx="91399" cy="27767"/>
            </a:xfrm>
            <a:custGeom>
              <a:avLst/>
              <a:gdLst/>
              <a:ahLst/>
              <a:cxnLst/>
              <a:rect l="l" t="t" r="r" b="b"/>
              <a:pathLst>
                <a:path w="1580" h="480" extrusionOk="0">
                  <a:moveTo>
                    <a:pt x="653" y="1"/>
                  </a:moveTo>
                  <a:cubicBezTo>
                    <a:pt x="653" y="1"/>
                    <a:pt x="1" y="1"/>
                    <a:pt x="377" y="226"/>
                  </a:cubicBezTo>
                  <a:cubicBezTo>
                    <a:pt x="582" y="349"/>
                    <a:pt x="906" y="480"/>
                    <a:pt x="1166" y="480"/>
                  </a:cubicBezTo>
                  <a:cubicBezTo>
                    <a:pt x="1384" y="480"/>
                    <a:pt x="1557" y="389"/>
                    <a:pt x="1580" y="126"/>
                  </a:cubicBezTo>
                  <a:lnTo>
                    <a:pt x="1580" y="126"/>
                  </a:lnTo>
                  <a:cubicBezTo>
                    <a:pt x="1580" y="126"/>
                    <a:pt x="1405" y="177"/>
                    <a:pt x="1194" y="177"/>
                  </a:cubicBezTo>
                  <a:cubicBezTo>
                    <a:pt x="1012" y="177"/>
                    <a:pt x="803" y="140"/>
                    <a:pt x="653" y="1"/>
                  </a:cubicBezTo>
                  <a:close/>
                </a:path>
              </a:pathLst>
            </a:custGeom>
            <a:solidFill>
              <a:srgbClr val="2A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93;p66">
              <a:extLst>
                <a:ext uri="{FF2B5EF4-FFF2-40B4-BE49-F238E27FC236}">
                  <a16:creationId xmlns:a16="http://schemas.microsoft.com/office/drawing/2014/main" id="{927F7DEE-5C8D-3B9F-3E83-D49D494448C4}"/>
                </a:ext>
              </a:extLst>
            </p:cNvPr>
            <p:cNvSpPr/>
            <p:nvPr/>
          </p:nvSpPr>
          <p:spPr>
            <a:xfrm>
              <a:off x="5337508" y="3800221"/>
              <a:ext cx="165328" cy="587268"/>
            </a:xfrm>
            <a:custGeom>
              <a:avLst/>
              <a:gdLst/>
              <a:ahLst/>
              <a:cxnLst/>
              <a:rect l="l" t="t" r="r" b="b"/>
              <a:pathLst>
                <a:path w="2858" h="10152" extrusionOk="0">
                  <a:moveTo>
                    <a:pt x="0" y="1"/>
                  </a:moveTo>
                  <a:lnTo>
                    <a:pt x="1504" y="10126"/>
                  </a:lnTo>
                  <a:lnTo>
                    <a:pt x="2657" y="10151"/>
                  </a:lnTo>
                  <a:lnTo>
                    <a:pt x="2857" y="352"/>
                  </a:lnTo>
                  <a:lnTo>
                    <a:pt x="2857" y="352"/>
                  </a:lnTo>
                  <a:cubicBezTo>
                    <a:pt x="2627" y="366"/>
                    <a:pt x="2412" y="373"/>
                    <a:pt x="2211" y="373"/>
                  </a:cubicBezTo>
                  <a:cubicBezTo>
                    <a:pt x="685" y="373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94;p66">
              <a:extLst>
                <a:ext uri="{FF2B5EF4-FFF2-40B4-BE49-F238E27FC236}">
                  <a16:creationId xmlns:a16="http://schemas.microsoft.com/office/drawing/2014/main" id="{E9469D3A-4A7D-B61C-41C7-6328C76AFCB1}"/>
                </a:ext>
              </a:extLst>
            </p:cNvPr>
            <p:cNvSpPr/>
            <p:nvPr/>
          </p:nvSpPr>
          <p:spPr>
            <a:xfrm>
              <a:off x="5275149" y="3772686"/>
              <a:ext cx="227688" cy="165328"/>
            </a:xfrm>
            <a:custGeom>
              <a:avLst/>
              <a:gdLst/>
              <a:ahLst/>
              <a:cxnLst/>
              <a:rect l="l" t="t" r="r" b="b"/>
              <a:pathLst>
                <a:path w="3936" h="2858" extrusionOk="0">
                  <a:moveTo>
                    <a:pt x="51" y="1"/>
                  </a:moveTo>
                  <a:lnTo>
                    <a:pt x="51" y="1"/>
                  </a:lnTo>
                  <a:cubicBezTo>
                    <a:pt x="0" y="276"/>
                    <a:pt x="0" y="1705"/>
                    <a:pt x="3910" y="2858"/>
                  </a:cubicBezTo>
                  <a:lnTo>
                    <a:pt x="3935" y="828"/>
                  </a:lnTo>
                  <a:lnTo>
                    <a:pt x="3935" y="828"/>
                  </a:lnTo>
                  <a:cubicBezTo>
                    <a:pt x="3702" y="842"/>
                    <a:pt x="3485" y="848"/>
                    <a:pt x="3283" y="848"/>
                  </a:cubicBezTo>
                  <a:cubicBezTo>
                    <a:pt x="2397" y="848"/>
                    <a:pt x="1801" y="729"/>
                    <a:pt x="1454" y="627"/>
                  </a:cubicBezTo>
                  <a:lnTo>
                    <a:pt x="401" y="151"/>
                  </a:lnTo>
                  <a:cubicBezTo>
                    <a:pt x="401" y="151"/>
                    <a:pt x="251" y="76"/>
                    <a:pt x="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95;p66">
              <a:extLst>
                <a:ext uri="{FF2B5EF4-FFF2-40B4-BE49-F238E27FC236}">
                  <a16:creationId xmlns:a16="http://schemas.microsoft.com/office/drawing/2014/main" id="{6AF5252E-A239-11E8-E4B6-91D88629F880}"/>
                </a:ext>
              </a:extLst>
            </p:cNvPr>
            <p:cNvSpPr/>
            <p:nvPr/>
          </p:nvSpPr>
          <p:spPr>
            <a:xfrm>
              <a:off x="5296900" y="3239681"/>
              <a:ext cx="132008" cy="408403"/>
            </a:xfrm>
            <a:custGeom>
              <a:avLst/>
              <a:gdLst/>
              <a:ahLst/>
              <a:cxnLst/>
              <a:rect l="l" t="t" r="r" b="b"/>
              <a:pathLst>
                <a:path w="2282" h="7060" extrusionOk="0">
                  <a:moveTo>
                    <a:pt x="1039" y="1"/>
                  </a:moveTo>
                  <a:cubicBezTo>
                    <a:pt x="854" y="1"/>
                    <a:pt x="726" y="85"/>
                    <a:pt x="652" y="393"/>
                  </a:cubicBezTo>
                  <a:cubicBezTo>
                    <a:pt x="552" y="844"/>
                    <a:pt x="50" y="5054"/>
                    <a:pt x="101" y="5781"/>
                  </a:cubicBezTo>
                  <a:cubicBezTo>
                    <a:pt x="176" y="6483"/>
                    <a:pt x="0" y="7034"/>
                    <a:pt x="702" y="7059"/>
                  </a:cubicBezTo>
                  <a:cubicBezTo>
                    <a:pt x="702" y="7059"/>
                    <a:pt x="1680" y="6784"/>
                    <a:pt x="1680" y="5555"/>
                  </a:cubicBezTo>
                  <a:cubicBezTo>
                    <a:pt x="1680" y="4302"/>
                    <a:pt x="978" y="1495"/>
                    <a:pt x="978" y="1044"/>
                  </a:cubicBezTo>
                  <a:cubicBezTo>
                    <a:pt x="1003" y="217"/>
                    <a:pt x="2281" y="142"/>
                    <a:pt x="1805" y="117"/>
                  </a:cubicBezTo>
                  <a:cubicBezTo>
                    <a:pt x="1486" y="91"/>
                    <a:pt x="1232" y="1"/>
                    <a:pt x="1039" y="1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96;p66">
              <a:extLst>
                <a:ext uri="{FF2B5EF4-FFF2-40B4-BE49-F238E27FC236}">
                  <a16:creationId xmlns:a16="http://schemas.microsoft.com/office/drawing/2014/main" id="{2EDDDC88-AA54-7780-A997-94A7C6E54AC4}"/>
                </a:ext>
              </a:extLst>
            </p:cNvPr>
            <p:cNvSpPr/>
            <p:nvPr/>
          </p:nvSpPr>
          <p:spPr>
            <a:xfrm>
              <a:off x="5270811" y="3527587"/>
              <a:ext cx="308848" cy="359754"/>
            </a:xfrm>
            <a:custGeom>
              <a:avLst/>
              <a:gdLst/>
              <a:ahLst/>
              <a:cxnLst/>
              <a:rect l="l" t="t" r="r" b="b"/>
              <a:pathLst>
                <a:path w="5339" h="6219" extrusionOk="0">
                  <a:moveTo>
                    <a:pt x="2243" y="0"/>
                  </a:moveTo>
                  <a:cubicBezTo>
                    <a:pt x="1683" y="0"/>
                    <a:pt x="1111" y="223"/>
                    <a:pt x="752" y="954"/>
                  </a:cubicBezTo>
                  <a:cubicBezTo>
                    <a:pt x="301" y="1882"/>
                    <a:pt x="0" y="3210"/>
                    <a:pt x="176" y="4263"/>
                  </a:cubicBezTo>
                  <a:cubicBezTo>
                    <a:pt x="322" y="5121"/>
                    <a:pt x="2463" y="6218"/>
                    <a:pt x="3508" y="6218"/>
                  </a:cubicBezTo>
                  <a:cubicBezTo>
                    <a:pt x="3898" y="6218"/>
                    <a:pt x="4135" y="6066"/>
                    <a:pt x="4060" y="5691"/>
                  </a:cubicBezTo>
                  <a:lnTo>
                    <a:pt x="4060" y="5616"/>
                  </a:lnTo>
                  <a:cubicBezTo>
                    <a:pt x="3985" y="4388"/>
                    <a:pt x="3885" y="3611"/>
                    <a:pt x="4486" y="2558"/>
                  </a:cubicBezTo>
                  <a:cubicBezTo>
                    <a:pt x="5339" y="1005"/>
                    <a:pt x="4136" y="528"/>
                    <a:pt x="3384" y="253"/>
                  </a:cubicBezTo>
                  <a:cubicBezTo>
                    <a:pt x="3073" y="124"/>
                    <a:pt x="2662" y="0"/>
                    <a:pt x="22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97;p66">
              <a:extLst>
                <a:ext uri="{FF2B5EF4-FFF2-40B4-BE49-F238E27FC236}">
                  <a16:creationId xmlns:a16="http://schemas.microsoft.com/office/drawing/2014/main" id="{5823B5A1-F874-A89D-AA66-E71874E38043}"/>
                </a:ext>
              </a:extLst>
            </p:cNvPr>
            <p:cNvSpPr/>
            <p:nvPr/>
          </p:nvSpPr>
          <p:spPr>
            <a:xfrm>
              <a:off x="5385463" y="3492879"/>
              <a:ext cx="137677" cy="80061"/>
            </a:xfrm>
            <a:custGeom>
              <a:avLst/>
              <a:gdLst/>
              <a:ahLst/>
              <a:cxnLst/>
              <a:rect l="l" t="t" r="r" b="b"/>
              <a:pathLst>
                <a:path w="2380" h="1384" extrusionOk="0">
                  <a:moveTo>
                    <a:pt x="1276" y="1"/>
                  </a:moveTo>
                  <a:cubicBezTo>
                    <a:pt x="1001" y="527"/>
                    <a:pt x="625" y="502"/>
                    <a:pt x="224" y="752"/>
                  </a:cubicBezTo>
                  <a:cubicBezTo>
                    <a:pt x="0" y="902"/>
                    <a:pt x="955" y="1383"/>
                    <a:pt x="1448" y="1383"/>
                  </a:cubicBezTo>
                  <a:cubicBezTo>
                    <a:pt x="1619" y="1383"/>
                    <a:pt x="1734" y="1326"/>
                    <a:pt x="1728" y="1178"/>
                  </a:cubicBezTo>
                  <a:cubicBezTo>
                    <a:pt x="1702" y="627"/>
                    <a:pt x="2379" y="452"/>
                    <a:pt x="2379" y="452"/>
                  </a:cubicBezTo>
                  <a:lnTo>
                    <a:pt x="1276" y="1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98;p66">
              <a:extLst>
                <a:ext uri="{FF2B5EF4-FFF2-40B4-BE49-F238E27FC236}">
                  <a16:creationId xmlns:a16="http://schemas.microsoft.com/office/drawing/2014/main" id="{CEF725BD-6C90-7637-6B19-052A48681245}"/>
                </a:ext>
              </a:extLst>
            </p:cNvPr>
            <p:cNvSpPr/>
            <p:nvPr/>
          </p:nvSpPr>
          <p:spPr>
            <a:xfrm>
              <a:off x="5415891" y="3431676"/>
              <a:ext cx="162320" cy="105572"/>
            </a:xfrm>
            <a:custGeom>
              <a:avLst/>
              <a:gdLst/>
              <a:ahLst/>
              <a:cxnLst/>
              <a:rect l="l" t="t" r="r" b="b"/>
              <a:pathLst>
                <a:path w="2806" h="1825" extrusionOk="0">
                  <a:moveTo>
                    <a:pt x="2068" y="0"/>
                  </a:moveTo>
                  <a:cubicBezTo>
                    <a:pt x="1474" y="0"/>
                    <a:pt x="47" y="660"/>
                    <a:pt x="24" y="1184"/>
                  </a:cubicBezTo>
                  <a:cubicBezTo>
                    <a:pt x="1" y="1411"/>
                    <a:pt x="514" y="1824"/>
                    <a:pt x="1264" y="1824"/>
                  </a:cubicBezTo>
                  <a:cubicBezTo>
                    <a:pt x="1341" y="1824"/>
                    <a:pt x="1421" y="1820"/>
                    <a:pt x="1502" y="1810"/>
                  </a:cubicBezTo>
                  <a:cubicBezTo>
                    <a:pt x="1853" y="1785"/>
                    <a:pt x="2455" y="1635"/>
                    <a:pt x="2705" y="1033"/>
                  </a:cubicBezTo>
                  <a:cubicBezTo>
                    <a:pt x="2806" y="758"/>
                    <a:pt x="2806" y="81"/>
                    <a:pt x="2154" y="6"/>
                  </a:cubicBezTo>
                  <a:cubicBezTo>
                    <a:pt x="2128" y="2"/>
                    <a:pt x="2099" y="0"/>
                    <a:pt x="2068" y="0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99;p66">
              <a:extLst>
                <a:ext uri="{FF2B5EF4-FFF2-40B4-BE49-F238E27FC236}">
                  <a16:creationId xmlns:a16="http://schemas.microsoft.com/office/drawing/2014/main" id="{3C72E85B-5399-C2CE-0738-FCA22A2A0CAA}"/>
                </a:ext>
              </a:extLst>
            </p:cNvPr>
            <p:cNvSpPr/>
            <p:nvPr/>
          </p:nvSpPr>
          <p:spPr>
            <a:xfrm>
              <a:off x="5472002" y="3418371"/>
              <a:ext cx="127091" cy="128190"/>
            </a:xfrm>
            <a:custGeom>
              <a:avLst/>
              <a:gdLst/>
              <a:ahLst/>
              <a:cxnLst/>
              <a:rect l="l" t="t" r="r" b="b"/>
              <a:pathLst>
                <a:path w="2197" h="2216" extrusionOk="0">
                  <a:moveTo>
                    <a:pt x="1033" y="0"/>
                  </a:moveTo>
                  <a:cubicBezTo>
                    <a:pt x="952" y="0"/>
                    <a:pt x="868" y="11"/>
                    <a:pt x="783" y="35"/>
                  </a:cubicBezTo>
                  <a:cubicBezTo>
                    <a:pt x="557" y="86"/>
                    <a:pt x="532" y="136"/>
                    <a:pt x="858" y="687"/>
                  </a:cubicBezTo>
                  <a:cubicBezTo>
                    <a:pt x="1184" y="1238"/>
                    <a:pt x="1284" y="1314"/>
                    <a:pt x="1109" y="1339"/>
                  </a:cubicBezTo>
                  <a:cubicBezTo>
                    <a:pt x="658" y="1489"/>
                    <a:pt x="1008" y="1765"/>
                    <a:pt x="457" y="1915"/>
                  </a:cubicBezTo>
                  <a:cubicBezTo>
                    <a:pt x="1" y="2040"/>
                    <a:pt x="317" y="2216"/>
                    <a:pt x="710" y="2216"/>
                  </a:cubicBezTo>
                  <a:cubicBezTo>
                    <a:pt x="791" y="2216"/>
                    <a:pt x="876" y="2208"/>
                    <a:pt x="958" y="2191"/>
                  </a:cubicBezTo>
                  <a:cubicBezTo>
                    <a:pt x="1059" y="2166"/>
                    <a:pt x="1560" y="2116"/>
                    <a:pt x="1861" y="1464"/>
                  </a:cubicBezTo>
                  <a:cubicBezTo>
                    <a:pt x="2197" y="792"/>
                    <a:pt x="1712" y="0"/>
                    <a:pt x="1033" y="0"/>
                  </a:cubicBezTo>
                  <a:close/>
                </a:path>
              </a:pathLst>
            </a:custGeom>
            <a:solidFill>
              <a:srgbClr val="2A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800;p66">
              <a:extLst>
                <a:ext uri="{FF2B5EF4-FFF2-40B4-BE49-F238E27FC236}">
                  <a16:creationId xmlns:a16="http://schemas.microsoft.com/office/drawing/2014/main" id="{D285F957-CEE5-91ED-C690-0A4E5ACB2641}"/>
                </a:ext>
              </a:extLst>
            </p:cNvPr>
            <p:cNvSpPr/>
            <p:nvPr/>
          </p:nvSpPr>
          <p:spPr>
            <a:xfrm>
              <a:off x="5483167" y="3418950"/>
              <a:ext cx="113902" cy="127669"/>
            </a:xfrm>
            <a:custGeom>
              <a:avLst/>
              <a:gdLst/>
              <a:ahLst/>
              <a:cxnLst/>
              <a:rect l="l" t="t" r="r" b="b"/>
              <a:pathLst>
                <a:path w="1969" h="2207" extrusionOk="0">
                  <a:moveTo>
                    <a:pt x="941" y="0"/>
                  </a:moveTo>
                  <a:cubicBezTo>
                    <a:pt x="815" y="50"/>
                    <a:pt x="765" y="151"/>
                    <a:pt x="916" y="401"/>
                  </a:cubicBezTo>
                  <a:cubicBezTo>
                    <a:pt x="1267" y="1028"/>
                    <a:pt x="1467" y="1178"/>
                    <a:pt x="1267" y="1429"/>
                  </a:cubicBezTo>
                  <a:cubicBezTo>
                    <a:pt x="1041" y="1680"/>
                    <a:pt x="815" y="1529"/>
                    <a:pt x="615" y="1855"/>
                  </a:cubicBezTo>
                  <a:cubicBezTo>
                    <a:pt x="526" y="1983"/>
                    <a:pt x="426" y="2014"/>
                    <a:pt x="334" y="2014"/>
                  </a:cubicBezTo>
                  <a:cubicBezTo>
                    <a:pt x="246" y="2014"/>
                    <a:pt x="165" y="1985"/>
                    <a:pt x="109" y="1985"/>
                  </a:cubicBezTo>
                  <a:cubicBezTo>
                    <a:pt x="75" y="1985"/>
                    <a:pt x="50" y="1996"/>
                    <a:pt x="39" y="2030"/>
                  </a:cubicBezTo>
                  <a:cubicBezTo>
                    <a:pt x="0" y="2126"/>
                    <a:pt x="238" y="2207"/>
                    <a:pt x="509" y="2207"/>
                  </a:cubicBezTo>
                  <a:cubicBezTo>
                    <a:pt x="594" y="2207"/>
                    <a:pt x="682" y="2199"/>
                    <a:pt x="765" y="2181"/>
                  </a:cubicBezTo>
                  <a:cubicBezTo>
                    <a:pt x="866" y="2156"/>
                    <a:pt x="1417" y="2081"/>
                    <a:pt x="1668" y="1454"/>
                  </a:cubicBezTo>
                  <a:cubicBezTo>
                    <a:pt x="1968" y="802"/>
                    <a:pt x="1567" y="76"/>
                    <a:pt x="941" y="0"/>
                  </a:cubicBezTo>
                  <a:close/>
                </a:path>
              </a:pathLst>
            </a:custGeom>
            <a:solidFill>
              <a:srgbClr val="2A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801;p66">
              <a:extLst>
                <a:ext uri="{FF2B5EF4-FFF2-40B4-BE49-F238E27FC236}">
                  <a16:creationId xmlns:a16="http://schemas.microsoft.com/office/drawing/2014/main" id="{18AE6DE1-739B-207A-4CE7-55EDC336403F}"/>
                </a:ext>
              </a:extLst>
            </p:cNvPr>
            <p:cNvSpPr/>
            <p:nvPr/>
          </p:nvSpPr>
          <p:spPr>
            <a:xfrm>
              <a:off x="5462168" y="3271092"/>
              <a:ext cx="279866" cy="403313"/>
            </a:xfrm>
            <a:custGeom>
              <a:avLst/>
              <a:gdLst/>
              <a:ahLst/>
              <a:cxnLst/>
              <a:rect l="l" t="t" r="r" b="b"/>
              <a:pathLst>
                <a:path w="4838" h="6972" extrusionOk="0">
                  <a:moveTo>
                    <a:pt x="4651" y="0"/>
                  </a:moveTo>
                  <a:cubicBezTo>
                    <a:pt x="4480" y="0"/>
                    <a:pt x="4128" y="739"/>
                    <a:pt x="3760" y="1128"/>
                  </a:cubicBezTo>
                  <a:cubicBezTo>
                    <a:pt x="3459" y="1479"/>
                    <a:pt x="1078" y="4812"/>
                    <a:pt x="777" y="5464"/>
                  </a:cubicBezTo>
                  <a:cubicBezTo>
                    <a:pt x="502" y="6140"/>
                    <a:pt x="0" y="6566"/>
                    <a:pt x="577" y="6917"/>
                  </a:cubicBezTo>
                  <a:cubicBezTo>
                    <a:pt x="577" y="6917"/>
                    <a:pt x="698" y="6972"/>
                    <a:pt x="881" y="6972"/>
                  </a:cubicBezTo>
                  <a:cubicBezTo>
                    <a:pt x="1162" y="6972"/>
                    <a:pt x="1591" y="6843"/>
                    <a:pt x="1955" y="6190"/>
                  </a:cubicBezTo>
                  <a:cubicBezTo>
                    <a:pt x="2557" y="5113"/>
                    <a:pt x="3760" y="2356"/>
                    <a:pt x="3910" y="1930"/>
                  </a:cubicBezTo>
                  <a:cubicBezTo>
                    <a:pt x="4136" y="1303"/>
                    <a:pt x="4838" y="601"/>
                    <a:pt x="4737" y="125"/>
                  </a:cubicBezTo>
                  <a:cubicBezTo>
                    <a:pt x="4719" y="38"/>
                    <a:pt x="4689" y="0"/>
                    <a:pt x="4651" y="0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802;p66">
              <a:extLst>
                <a:ext uri="{FF2B5EF4-FFF2-40B4-BE49-F238E27FC236}">
                  <a16:creationId xmlns:a16="http://schemas.microsoft.com/office/drawing/2014/main" id="{CEDB01A7-4AC3-0811-AA89-CCE4CB149B13}"/>
                </a:ext>
              </a:extLst>
            </p:cNvPr>
            <p:cNvSpPr/>
            <p:nvPr/>
          </p:nvSpPr>
          <p:spPr>
            <a:xfrm>
              <a:off x="5472292" y="3903189"/>
              <a:ext cx="5900" cy="466887"/>
            </a:xfrm>
            <a:custGeom>
              <a:avLst/>
              <a:gdLst/>
              <a:ahLst/>
              <a:cxnLst/>
              <a:rect l="l" t="t" r="r" b="b"/>
              <a:pathLst>
                <a:path w="102" h="8071" extrusionOk="0">
                  <a:moveTo>
                    <a:pt x="26" y="0"/>
                  </a:moveTo>
                  <a:lnTo>
                    <a:pt x="1" y="50"/>
                  </a:lnTo>
                  <a:cubicBezTo>
                    <a:pt x="1" y="527"/>
                    <a:pt x="1" y="1705"/>
                    <a:pt x="1" y="3083"/>
                  </a:cubicBezTo>
                  <a:cubicBezTo>
                    <a:pt x="1" y="5088"/>
                    <a:pt x="26" y="7369"/>
                    <a:pt x="1" y="8020"/>
                  </a:cubicBezTo>
                  <a:lnTo>
                    <a:pt x="26" y="8071"/>
                  </a:lnTo>
                  <a:lnTo>
                    <a:pt x="51" y="8020"/>
                  </a:lnTo>
                  <a:cubicBezTo>
                    <a:pt x="101" y="7369"/>
                    <a:pt x="76" y="5088"/>
                    <a:pt x="76" y="3083"/>
                  </a:cubicBezTo>
                  <a:cubicBezTo>
                    <a:pt x="51" y="1705"/>
                    <a:pt x="51" y="527"/>
                    <a:pt x="51" y="5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35"/>
          <p:cNvSpPr txBox="1">
            <a:spLocks noGrp="1"/>
          </p:cNvSpPr>
          <p:nvPr>
            <p:ph type="title"/>
          </p:nvPr>
        </p:nvSpPr>
        <p:spPr>
          <a:xfrm>
            <a:off x="4178250" y="2448225"/>
            <a:ext cx="40323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ata overview</a:t>
            </a:r>
            <a:endParaRPr dirty="0"/>
          </a:p>
        </p:txBody>
      </p:sp>
      <p:sp>
        <p:nvSpPr>
          <p:cNvPr id="1548" name="Google Shape;1548;p35"/>
          <p:cNvSpPr txBox="1">
            <a:spLocks noGrp="1"/>
          </p:cNvSpPr>
          <p:nvPr>
            <p:ph type="title" idx="2"/>
          </p:nvPr>
        </p:nvSpPr>
        <p:spPr>
          <a:xfrm>
            <a:off x="5453300" y="1423663"/>
            <a:ext cx="14823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550" name="Google Shape;1550;p35"/>
          <p:cNvGrpSpPr/>
          <p:nvPr/>
        </p:nvGrpSpPr>
        <p:grpSpPr>
          <a:xfrm>
            <a:off x="546375" y="880125"/>
            <a:ext cx="3259655" cy="3161125"/>
            <a:chOff x="546375" y="880125"/>
            <a:chExt cx="3259655" cy="3161125"/>
          </a:xfrm>
        </p:grpSpPr>
        <p:sp>
          <p:nvSpPr>
            <p:cNvPr id="1551" name="Google Shape;1551;p35"/>
            <p:cNvSpPr/>
            <p:nvPr/>
          </p:nvSpPr>
          <p:spPr>
            <a:xfrm>
              <a:off x="720797" y="1065421"/>
              <a:ext cx="2741833" cy="2741833"/>
            </a:xfrm>
            <a:custGeom>
              <a:avLst/>
              <a:gdLst/>
              <a:ahLst/>
              <a:cxnLst/>
              <a:rect l="l" t="t" r="r" b="b"/>
              <a:pathLst>
                <a:path w="25214" h="25214" extrusionOk="0">
                  <a:moveTo>
                    <a:pt x="12607" y="4963"/>
                  </a:moveTo>
                  <a:cubicBezTo>
                    <a:pt x="16817" y="4963"/>
                    <a:pt x="20251" y="8397"/>
                    <a:pt x="20251" y="12607"/>
                  </a:cubicBezTo>
                  <a:cubicBezTo>
                    <a:pt x="20251" y="16843"/>
                    <a:pt x="16817" y="20251"/>
                    <a:pt x="12607" y="20251"/>
                  </a:cubicBezTo>
                  <a:cubicBezTo>
                    <a:pt x="8371" y="20251"/>
                    <a:pt x="4963" y="16843"/>
                    <a:pt x="4963" y="12607"/>
                  </a:cubicBezTo>
                  <a:cubicBezTo>
                    <a:pt x="4963" y="8397"/>
                    <a:pt x="8371" y="4963"/>
                    <a:pt x="12607" y="4963"/>
                  </a:cubicBezTo>
                  <a:close/>
                  <a:moveTo>
                    <a:pt x="12607" y="1"/>
                  </a:moveTo>
                  <a:cubicBezTo>
                    <a:pt x="5639" y="1"/>
                    <a:pt x="0" y="5640"/>
                    <a:pt x="0" y="12607"/>
                  </a:cubicBezTo>
                  <a:cubicBezTo>
                    <a:pt x="0" y="19575"/>
                    <a:pt x="5639" y="25214"/>
                    <a:pt x="12607" y="25214"/>
                  </a:cubicBezTo>
                  <a:cubicBezTo>
                    <a:pt x="19574" y="25214"/>
                    <a:pt x="25213" y="19575"/>
                    <a:pt x="25213" y="12607"/>
                  </a:cubicBezTo>
                  <a:cubicBezTo>
                    <a:pt x="25213" y="5640"/>
                    <a:pt x="19574" y="1"/>
                    <a:pt x="126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5"/>
            <p:cNvSpPr/>
            <p:nvPr/>
          </p:nvSpPr>
          <p:spPr>
            <a:xfrm>
              <a:off x="1456655" y="1065421"/>
              <a:ext cx="1291861" cy="640602"/>
            </a:xfrm>
            <a:custGeom>
              <a:avLst/>
              <a:gdLst/>
              <a:ahLst/>
              <a:cxnLst/>
              <a:rect l="l" t="t" r="r" b="b"/>
              <a:pathLst>
                <a:path w="11880" h="5891" extrusionOk="0">
                  <a:moveTo>
                    <a:pt x="5840" y="1"/>
                  </a:moveTo>
                  <a:cubicBezTo>
                    <a:pt x="3735" y="1"/>
                    <a:pt x="1755" y="527"/>
                    <a:pt x="0" y="1429"/>
                  </a:cubicBezTo>
                  <a:lnTo>
                    <a:pt x="2306" y="5840"/>
                  </a:lnTo>
                  <a:cubicBezTo>
                    <a:pt x="3359" y="5289"/>
                    <a:pt x="4562" y="4963"/>
                    <a:pt x="5840" y="4963"/>
                  </a:cubicBezTo>
                  <a:cubicBezTo>
                    <a:pt x="7168" y="4963"/>
                    <a:pt x="8421" y="5314"/>
                    <a:pt x="9499" y="5890"/>
                  </a:cubicBezTo>
                  <a:lnTo>
                    <a:pt x="11880" y="1555"/>
                  </a:lnTo>
                  <a:cubicBezTo>
                    <a:pt x="10075" y="552"/>
                    <a:pt x="8020" y="1"/>
                    <a:pt x="5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5"/>
            <p:cNvSpPr/>
            <p:nvPr/>
          </p:nvSpPr>
          <p:spPr>
            <a:xfrm>
              <a:off x="2715780" y="2501683"/>
              <a:ext cx="741406" cy="839601"/>
            </a:xfrm>
            <a:custGeom>
              <a:avLst/>
              <a:gdLst/>
              <a:ahLst/>
              <a:cxnLst/>
              <a:rect l="l" t="t" r="r" b="b"/>
              <a:pathLst>
                <a:path w="6818" h="7721" extrusionOk="0">
                  <a:moveTo>
                    <a:pt x="1880" y="1"/>
                  </a:moveTo>
                  <a:cubicBezTo>
                    <a:pt x="1755" y="1705"/>
                    <a:pt x="1053" y="3234"/>
                    <a:pt x="0" y="4437"/>
                  </a:cubicBezTo>
                  <a:lnTo>
                    <a:pt x="3735" y="7720"/>
                  </a:lnTo>
                  <a:cubicBezTo>
                    <a:pt x="5464" y="5740"/>
                    <a:pt x="6592" y="3184"/>
                    <a:pt x="6817" y="402"/>
                  </a:cubicBezTo>
                  <a:lnTo>
                    <a:pt x="18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5"/>
            <p:cNvSpPr/>
            <p:nvPr/>
          </p:nvSpPr>
          <p:spPr>
            <a:xfrm>
              <a:off x="1358461" y="2981343"/>
              <a:ext cx="1766196" cy="825899"/>
            </a:xfrm>
            <a:custGeom>
              <a:avLst/>
              <a:gdLst/>
              <a:ahLst/>
              <a:cxnLst/>
              <a:rect l="l" t="t" r="r" b="b"/>
              <a:pathLst>
                <a:path w="16242" h="7595" extrusionOk="0">
                  <a:moveTo>
                    <a:pt x="12507" y="1"/>
                  </a:moveTo>
                  <a:cubicBezTo>
                    <a:pt x="11104" y="1630"/>
                    <a:pt x="9049" y="2632"/>
                    <a:pt x="6743" y="2632"/>
                  </a:cubicBezTo>
                  <a:cubicBezTo>
                    <a:pt x="5239" y="2632"/>
                    <a:pt x="3836" y="2206"/>
                    <a:pt x="2658" y="1479"/>
                  </a:cubicBezTo>
                  <a:lnTo>
                    <a:pt x="1" y="5665"/>
                  </a:lnTo>
                  <a:cubicBezTo>
                    <a:pt x="1956" y="6893"/>
                    <a:pt x="4262" y="7595"/>
                    <a:pt x="6743" y="7595"/>
                  </a:cubicBezTo>
                  <a:cubicBezTo>
                    <a:pt x="10527" y="7595"/>
                    <a:pt x="13936" y="5916"/>
                    <a:pt x="16242" y="3259"/>
                  </a:cubicBezTo>
                  <a:lnTo>
                    <a:pt x="125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5"/>
            <p:cNvSpPr/>
            <p:nvPr/>
          </p:nvSpPr>
          <p:spPr>
            <a:xfrm>
              <a:off x="720797" y="1836727"/>
              <a:ext cx="926704" cy="1760650"/>
            </a:xfrm>
            <a:custGeom>
              <a:avLst/>
              <a:gdLst/>
              <a:ahLst/>
              <a:cxnLst/>
              <a:rect l="l" t="t" r="r" b="b"/>
              <a:pathLst>
                <a:path w="8522" h="16191" extrusionOk="0">
                  <a:moveTo>
                    <a:pt x="1253" y="0"/>
                  </a:moveTo>
                  <a:cubicBezTo>
                    <a:pt x="451" y="1655"/>
                    <a:pt x="0" y="3534"/>
                    <a:pt x="0" y="5514"/>
                  </a:cubicBezTo>
                  <a:cubicBezTo>
                    <a:pt x="0" y="10000"/>
                    <a:pt x="2331" y="13960"/>
                    <a:pt x="5865" y="16191"/>
                  </a:cubicBezTo>
                  <a:lnTo>
                    <a:pt x="8522" y="12005"/>
                  </a:lnTo>
                  <a:cubicBezTo>
                    <a:pt x="6391" y="10652"/>
                    <a:pt x="4963" y="8246"/>
                    <a:pt x="4963" y="5514"/>
                  </a:cubicBezTo>
                  <a:cubicBezTo>
                    <a:pt x="4963" y="4311"/>
                    <a:pt x="5238" y="3183"/>
                    <a:pt x="5715" y="2156"/>
                  </a:cubicBezTo>
                  <a:lnTo>
                    <a:pt x="12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5"/>
            <p:cNvSpPr/>
            <p:nvPr/>
          </p:nvSpPr>
          <p:spPr>
            <a:xfrm>
              <a:off x="3587891" y="2875103"/>
              <a:ext cx="179969" cy="179969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276" y="0"/>
                  </a:moveTo>
                  <a:lnTo>
                    <a:pt x="0" y="301"/>
                  </a:lnTo>
                  <a:lnTo>
                    <a:pt x="1379" y="1654"/>
                  </a:lnTo>
                  <a:lnTo>
                    <a:pt x="1654" y="1379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5"/>
            <p:cNvSpPr/>
            <p:nvPr/>
          </p:nvSpPr>
          <p:spPr>
            <a:xfrm>
              <a:off x="3587891" y="2875103"/>
              <a:ext cx="179969" cy="179969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354" y="0"/>
                  </a:moveTo>
                  <a:lnTo>
                    <a:pt x="0" y="1379"/>
                  </a:lnTo>
                  <a:lnTo>
                    <a:pt x="301" y="1654"/>
                  </a:lnTo>
                  <a:lnTo>
                    <a:pt x="1654" y="301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5"/>
            <p:cNvSpPr/>
            <p:nvPr/>
          </p:nvSpPr>
          <p:spPr>
            <a:xfrm>
              <a:off x="1077798" y="880125"/>
              <a:ext cx="212700" cy="212700"/>
            </a:xfrm>
            <a:custGeom>
              <a:avLst/>
              <a:gdLst/>
              <a:ahLst/>
              <a:cxnLst/>
              <a:rect l="l" t="t" r="r" b="b"/>
              <a:pathLst>
                <a:path w="1956" h="1956" extrusionOk="0">
                  <a:moveTo>
                    <a:pt x="978" y="426"/>
                  </a:moveTo>
                  <a:cubicBezTo>
                    <a:pt x="1279" y="426"/>
                    <a:pt x="1529" y="677"/>
                    <a:pt x="1529" y="978"/>
                  </a:cubicBezTo>
                  <a:cubicBezTo>
                    <a:pt x="1529" y="1279"/>
                    <a:pt x="1279" y="1529"/>
                    <a:pt x="978" y="1529"/>
                  </a:cubicBezTo>
                  <a:cubicBezTo>
                    <a:pt x="677" y="1529"/>
                    <a:pt x="427" y="1279"/>
                    <a:pt x="427" y="978"/>
                  </a:cubicBezTo>
                  <a:cubicBezTo>
                    <a:pt x="427" y="677"/>
                    <a:pt x="677" y="426"/>
                    <a:pt x="978" y="426"/>
                  </a:cubicBezTo>
                  <a:close/>
                  <a:moveTo>
                    <a:pt x="978" y="0"/>
                  </a:moveTo>
                  <a:cubicBezTo>
                    <a:pt x="452" y="0"/>
                    <a:pt x="0" y="452"/>
                    <a:pt x="0" y="978"/>
                  </a:cubicBezTo>
                  <a:cubicBezTo>
                    <a:pt x="0" y="1504"/>
                    <a:pt x="452" y="1955"/>
                    <a:pt x="978" y="1955"/>
                  </a:cubicBezTo>
                  <a:cubicBezTo>
                    <a:pt x="1504" y="1955"/>
                    <a:pt x="1955" y="1504"/>
                    <a:pt x="1955" y="978"/>
                  </a:cubicBezTo>
                  <a:cubicBezTo>
                    <a:pt x="1955" y="452"/>
                    <a:pt x="1504" y="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5"/>
            <p:cNvSpPr/>
            <p:nvPr/>
          </p:nvSpPr>
          <p:spPr>
            <a:xfrm>
              <a:off x="3397049" y="1346192"/>
              <a:ext cx="226402" cy="229012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029" y="401"/>
                  </a:moveTo>
                  <a:cubicBezTo>
                    <a:pt x="1379" y="401"/>
                    <a:pt x="1680" y="702"/>
                    <a:pt x="1680" y="1053"/>
                  </a:cubicBezTo>
                  <a:cubicBezTo>
                    <a:pt x="1680" y="1404"/>
                    <a:pt x="1379" y="1679"/>
                    <a:pt x="1029" y="1679"/>
                  </a:cubicBezTo>
                  <a:cubicBezTo>
                    <a:pt x="678" y="1679"/>
                    <a:pt x="402" y="1404"/>
                    <a:pt x="402" y="1053"/>
                  </a:cubicBezTo>
                  <a:cubicBezTo>
                    <a:pt x="402" y="702"/>
                    <a:pt x="678" y="401"/>
                    <a:pt x="1029" y="401"/>
                  </a:cubicBezTo>
                  <a:close/>
                  <a:moveTo>
                    <a:pt x="1029" y="0"/>
                  </a:moveTo>
                  <a:cubicBezTo>
                    <a:pt x="452" y="0"/>
                    <a:pt x="1" y="476"/>
                    <a:pt x="1" y="1053"/>
                  </a:cubicBezTo>
                  <a:cubicBezTo>
                    <a:pt x="1" y="1629"/>
                    <a:pt x="452" y="2105"/>
                    <a:pt x="1029" y="2105"/>
                  </a:cubicBezTo>
                  <a:cubicBezTo>
                    <a:pt x="1605" y="2105"/>
                    <a:pt x="2081" y="1629"/>
                    <a:pt x="2081" y="1053"/>
                  </a:cubicBezTo>
                  <a:cubicBezTo>
                    <a:pt x="2081" y="476"/>
                    <a:pt x="1605" y="0"/>
                    <a:pt x="10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5"/>
            <p:cNvSpPr/>
            <p:nvPr/>
          </p:nvSpPr>
          <p:spPr>
            <a:xfrm>
              <a:off x="549094" y="2182852"/>
              <a:ext cx="54589" cy="152674"/>
            </a:xfrm>
            <a:custGeom>
              <a:avLst/>
              <a:gdLst/>
              <a:ahLst/>
              <a:cxnLst/>
              <a:rect l="l" t="t" r="r" b="b"/>
              <a:pathLst>
                <a:path w="502" h="1404" extrusionOk="0">
                  <a:moveTo>
                    <a:pt x="151" y="0"/>
                  </a:moveTo>
                  <a:cubicBezTo>
                    <a:pt x="151" y="0"/>
                    <a:pt x="126" y="101"/>
                    <a:pt x="126" y="226"/>
                  </a:cubicBezTo>
                  <a:cubicBezTo>
                    <a:pt x="101" y="351"/>
                    <a:pt x="75" y="527"/>
                    <a:pt x="50" y="702"/>
                  </a:cubicBezTo>
                  <a:cubicBezTo>
                    <a:pt x="25" y="878"/>
                    <a:pt x="25" y="1028"/>
                    <a:pt x="0" y="1153"/>
                  </a:cubicBezTo>
                  <a:cubicBezTo>
                    <a:pt x="0" y="1304"/>
                    <a:pt x="0" y="1379"/>
                    <a:pt x="0" y="1379"/>
                  </a:cubicBezTo>
                  <a:lnTo>
                    <a:pt x="351" y="1404"/>
                  </a:lnTo>
                  <a:cubicBezTo>
                    <a:pt x="351" y="1404"/>
                    <a:pt x="376" y="1304"/>
                    <a:pt x="376" y="1178"/>
                  </a:cubicBezTo>
                  <a:cubicBezTo>
                    <a:pt x="376" y="1078"/>
                    <a:pt x="401" y="903"/>
                    <a:pt x="426" y="727"/>
                  </a:cubicBezTo>
                  <a:cubicBezTo>
                    <a:pt x="426" y="577"/>
                    <a:pt x="451" y="401"/>
                    <a:pt x="477" y="276"/>
                  </a:cubicBezTo>
                  <a:cubicBezTo>
                    <a:pt x="502" y="176"/>
                    <a:pt x="502" y="76"/>
                    <a:pt x="502" y="76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5"/>
            <p:cNvSpPr/>
            <p:nvPr/>
          </p:nvSpPr>
          <p:spPr>
            <a:xfrm>
              <a:off x="546375" y="2406317"/>
              <a:ext cx="43714" cy="147237"/>
            </a:xfrm>
            <a:custGeom>
              <a:avLst/>
              <a:gdLst/>
              <a:ahLst/>
              <a:cxnLst/>
              <a:rect l="l" t="t" r="r" b="b"/>
              <a:pathLst>
                <a:path w="402" h="1354" extrusionOk="0">
                  <a:moveTo>
                    <a:pt x="0" y="1"/>
                  </a:moveTo>
                  <a:cubicBezTo>
                    <a:pt x="0" y="1"/>
                    <a:pt x="0" y="326"/>
                    <a:pt x="0" y="677"/>
                  </a:cubicBezTo>
                  <a:cubicBezTo>
                    <a:pt x="25" y="1003"/>
                    <a:pt x="50" y="1354"/>
                    <a:pt x="50" y="1354"/>
                  </a:cubicBezTo>
                  <a:lnTo>
                    <a:pt x="401" y="1329"/>
                  </a:lnTo>
                  <a:cubicBezTo>
                    <a:pt x="401" y="1329"/>
                    <a:pt x="401" y="1003"/>
                    <a:pt x="376" y="652"/>
                  </a:cubicBezTo>
                  <a:cubicBezTo>
                    <a:pt x="351" y="326"/>
                    <a:pt x="376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5"/>
            <p:cNvSpPr/>
            <p:nvPr/>
          </p:nvSpPr>
          <p:spPr>
            <a:xfrm>
              <a:off x="557249" y="2621625"/>
              <a:ext cx="62744" cy="149956"/>
            </a:xfrm>
            <a:custGeom>
              <a:avLst/>
              <a:gdLst/>
              <a:ahLst/>
              <a:cxnLst/>
              <a:rect l="l" t="t" r="r" b="b"/>
              <a:pathLst>
                <a:path w="577" h="1379" extrusionOk="0">
                  <a:moveTo>
                    <a:pt x="376" y="1"/>
                  </a:moveTo>
                  <a:lnTo>
                    <a:pt x="0" y="51"/>
                  </a:lnTo>
                  <a:cubicBezTo>
                    <a:pt x="0" y="51"/>
                    <a:pt x="26" y="126"/>
                    <a:pt x="26" y="251"/>
                  </a:cubicBezTo>
                  <a:cubicBezTo>
                    <a:pt x="51" y="376"/>
                    <a:pt x="76" y="552"/>
                    <a:pt x="101" y="702"/>
                  </a:cubicBezTo>
                  <a:cubicBezTo>
                    <a:pt x="126" y="878"/>
                    <a:pt x="151" y="1053"/>
                    <a:pt x="176" y="1178"/>
                  </a:cubicBezTo>
                  <a:cubicBezTo>
                    <a:pt x="201" y="1304"/>
                    <a:pt x="226" y="1379"/>
                    <a:pt x="226" y="1379"/>
                  </a:cubicBezTo>
                  <a:lnTo>
                    <a:pt x="577" y="1304"/>
                  </a:lnTo>
                  <a:cubicBezTo>
                    <a:pt x="577" y="1304"/>
                    <a:pt x="552" y="1229"/>
                    <a:pt x="552" y="1103"/>
                  </a:cubicBezTo>
                  <a:cubicBezTo>
                    <a:pt x="527" y="978"/>
                    <a:pt x="502" y="828"/>
                    <a:pt x="477" y="652"/>
                  </a:cubicBezTo>
                  <a:cubicBezTo>
                    <a:pt x="452" y="502"/>
                    <a:pt x="427" y="326"/>
                    <a:pt x="402" y="201"/>
                  </a:cubicBezTo>
                  <a:cubicBezTo>
                    <a:pt x="376" y="76"/>
                    <a:pt x="376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5"/>
            <p:cNvSpPr/>
            <p:nvPr/>
          </p:nvSpPr>
          <p:spPr>
            <a:xfrm>
              <a:off x="598136" y="2834216"/>
              <a:ext cx="79165" cy="152674"/>
            </a:xfrm>
            <a:custGeom>
              <a:avLst/>
              <a:gdLst/>
              <a:ahLst/>
              <a:cxnLst/>
              <a:rect l="l" t="t" r="r" b="b"/>
              <a:pathLst>
                <a:path w="728" h="1404" extrusionOk="0">
                  <a:moveTo>
                    <a:pt x="351" y="0"/>
                  </a:moveTo>
                  <a:lnTo>
                    <a:pt x="0" y="76"/>
                  </a:lnTo>
                  <a:lnTo>
                    <a:pt x="376" y="1404"/>
                  </a:lnTo>
                  <a:lnTo>
                    <a:pt x="727" y="1279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5"/>
            <p:cNvSpPr/>
            <p:nvPr/>
          </p:nvSpPr>
          <p:spPr>
            <a:xfrm>
              <a:off x="666318" y="3038650"/>
              <a:ext cx="95476" cy="149956"/>
            </a:xfrm>
            <a:custGeom>
              <a:avLst/>
              <a:gdLst/>
              <a:ahLst/>
              <a:cxnLst/>
              <a:rect l="l" t="t" r="r" b="b"/>
              <a:pathLst>
                <a:path w="878" h="1379" extrusionOk="0">
                  <a:moveTo>
                    <a:pt x="351" y="0"/>
                  </a:moveTo>
                  <a:lnTo>
                    <a:pt x="0" y="125"/>
                  </a:lnTo>
                  <a:cubicBezTo>
                    <a:pt x="0" y="125"/>
                    <a:pt x="25" y="226"/>
                    <a:pt x="75" y="326"/>
                  </a:cubicBezTo>
                  <a:cubicBezTo>
                    <a:pt x="125" y="451"/>
                    <a:pt x="175" y="627"/>
                    <a:pt x="251" y="777"/>
                  </a:cubicBezTo>
                  <a:cubicBezTo>
                    <a:pt x="401" y="1078"/>
                    <a:pt x="551" y="1379"/>
                    <a:pt x="551" y="1379"/>
                  </a:cubicBezTo>
                  <a:lnTo>
                    <a:pt x="877" y="1228"/>
                  </a:lnTo>
                  <a:cubicBezTo>
                    <a:pt x="877" y="1228"/>
                    <a:pt x="727" y="927"/>
                    <a:pt x="602" y="627"/>
                  </a:cubicBezTo>
                  <a:cubicBezTo>
                    <a:pt x="501" y="476"/>
                    <a:pt x="451" y="301"/>
                    <a:pt x="426" y="201"/>
                  </a:cubicBezTo>
                  <a:cubicBezTo>
                    <a:pt x="376" y="75"/>
                    <a:pt x="351" y="0"/>
                    <a:pt x="3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5"/>
            <p:cNvSpPr/>
            <p:nvPr/>
          </p:nvSpPr>
          <p:spPr>
            <a:xfrm>
              <a:off x="758966" y="3234821"/>
              <a:ext cx="111787" cy="144519"/>
            </a:xfrm>
            <a:custGeom>
              <a:avLst/>
              <a:gdLst/>
              <a:ahLst/>
              <a:cxnLst/>
              <a:rect l="l" t="t" r="r" b="b"/>
              <a:pathLst>
                <a:path w="1028" h="1329" extrusionOk="0">
                  <a:moveTo>
                    <a:pt x="326" y="1"/>
                  </a:moveTo>
                  <a:lnTo>
                    <a:pt x="0" y="176"/>
                  </a:lnTo>
                  <a:cubicBezTo>
                    <a:pt x="0" y="176"/>
                    <a:pt x="176" y="477"/>
                    <a:pt x="351" y="753"/>
                  </a:cubicBezTo>
                  <a:cubicBezTo>
                    <a:pt x="451" y="903"/>
                    <a:pt x="526" y="1053"/>
                    <a:pt x="602" y="1154"/>
                  </a:cubicBezTo>
                  <a:cubicBezTo>
                    <a:pt x="677" y="1254"/>
                    <a:pt x="727" y="1329"/>
                    <a:pt x="727" y="1329"/>
                  </a:cubicBezTo>
                  <a:lnTo>
                    <a:pt x="1028" y="1128"/>
                  </a:lnTo>
                  <a:cubicBezTo>
                    <a:pt x="1028" y="1128"/>
                    <a:pt x="978" y="1053"/>
                    <a:pt x="902" y="953"/>
                  </a:cubicBezTo>
                  <a:cubicBezTo>
                    <a:pt x="852" y="853"/>
                    <a:pt x="752" y="702"/>
                    <a:pt x="677" y="577"/>
                  </a:cubicBezTo>
                  <a:cubicBezTo>
                    <a:pt x="501" y="276"/>
                    <a:pt x="326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5"/>
            <p:cNvSpPr/>
            <p:nvPr/>
          </p:nvSpPr>
          <p:spPr>
            <a:xfrm>
              <a:off x="881518" y="3414680"/>
              <a:ext cx="122770" cy="139082"/>
            </a:xfrm>
            <a:custGeom>
              <a:avLst/>
              <a:gdLst/>
              <a:ahLst/>
              <a:cxnLst/>
              <a:rect l="l" t="t" r="r" b="b"/>
              <a:pathLst>
                <a:path w="1129" h="1279" extrusionOk="0">
                  <a:moveTo>
                    <a:pt x="277" y="1"/>
                  </a:moveTo>
                  <a:lnTo>
                    <a:pt x="1" y="226"/>
                  </a:lnTo>
                  <a:cubicBezTo>
                    <a:pt x="1" y="226"/>
                    <a:pt x="51" y="302"/>
                    <a:pt x="126" y="402"/>
                  </a:cubicBezTo>
                  <a:cubicBezTo>
                    <a:pt x="201" y="502"/>
                    <a:pt x="277" y="652"/>
                    <a:pt x="402" y="778"/>
                  </a:cubicBezTo>
                  <a:cubicBezTo>
                    <a:pt x="628" y="1028"/>
                    <a:pt x="853" y="1279"/>
                    <a:pt x="853" y="1279"/>
                  </a:cubicBezTo>
                  <a:lnTo>
                    <a:pt x="1129" y="1053"/>
                  </a:lnTo>
                  <a:cubicBezTo>
                    <a:pt x="1129" y="1053"/>
                    <a:pt x="903" y="778"/>
                    <a:pt x="678" y="527"/>
                  </a:cubicBezTo>
                  <a:cubicBezTo>
                    <a:pt x="577" y="427"/>
                    <a:pt x="477" y="276"/>
                    <a:pt x="402" y="176"/>
                  </a:cubicBezTo>
                  <a:cubicBezTo>
                    <a:pt x="327" y="76"/>
                    <a:pt x="277" y="1"/>
                    <a:pt x="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5"/>
            <p:cNvSpPr/>
            <p:nvPr/>
          </p:nvSpPr>
          <p:spPr>
            <a:xfrm>
              <a:off x="3645089" y="2101078"/>
              <a:ext cx="38277" cy="57307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5"/>
            <p:cNvSpPr/>
            <p:nvPr/>
          </p:nvSpPr>
          <p:spPr>
            <a:xfrm>
              <a:off x="3645089" y="2188289"/>
              <a:ext cx="38277" cy="57307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5"/>
            <p:cNvSpPr/>
            <p:nvPr/>
          </p:nvSpPr>
          <p:spPr>
            <a:xfrm>
              <a:off x="3645089" y="2275500"/>
              <a:ext cx="38277" cy="57307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5"/>
            <p:cNvSpPr/>
            <p:nvPr/>
          </p:nvSpPr>
          <p:spPr>
            <a:xfrm>
              <a:off x="3645089" y="2362711"/>
              <a:ext cx="38277" cy="57307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5"/>
            <p:cNvSpPr/>
            <p:nvPr/>
          </p:nvSpPr>
          <p:spPr>
            <a:xfrm>
              <a:off x="3645089" y="2449922"/>
              <a:ext cx="38277" cy="57307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5"/>
            <p:cNvSpPr/>
            <p:nvPr/>
          </p:nvSpPr>
          <p:spPr>
            <a:xfrm>
              <a:off x="3645089" y="2537133"/>
              <a:ext cx="38277" cy="57307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5"/>
            <p:cNvSpPr/>
            <p:nvPr/>
          </p:nvSpPr>
          <p:spPr>
            <a:xfrm>
              <a:off x="3645089" y="2621625"/>
              <a:ext cx="38277" cy="60026"/>
            </a:xfrm>
            <a:custGeom>
              <a:avLst/>
              <a:gdLst/>
              <a:ahLst/>
              <a:cxnLst/>
              <a:rect l="l" t="t" r="r" b="b"/>
              <a:pathLst>
                <a:path w="352" h="552" extrusionOk="0">
                  <a:moveTo>
                    <a:pt x="1" y="1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5"/>
            <p:cNvSpPr/>
            <p:nvPr/>
          </p:nvSpPr>
          <p:spPr>
            <a:xfrm>
              <a:off x="3119104" y="1866740"/>
              <a:ext cx="686926" cy="30013"/>
            </a:xfrm>
            <a:custGeom>
              <a:avLst/>
              <a:gdLst/>
              <a:ahLst/>
              <a:cxnLst/>
              <a:rect l="l" t="t" r="r" b="b"/>
              <a:pathLst>
                <a:path w="6317" h="276" extrusionOk="0">
                  <a:moveTo>
                    <a:pt x="1" y="0"/>
                  </a:moveTo>
                  <a:lnTo>
                    <a:pt x="1" y="276"/>
                  </a:lnTo>
                  <a:lnTo>
                    <a:pt x="6316" y="276"/>
                  </a:lnTo>
                  <a:lnTo>
                    <a:pt x="6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5"/>
            <p:cNvSpPr/>
            <p:nvPr/>
          </p:nvSpPr>
          <p:spPr>
            <a:xfrm>
              <a:off x="3129978" y="1962106"/>
              <a:ext cx="378968" cy="30013"/>
            </a:xfrm>
            <a:custGeom>
              <a:avLst/>
              <a:gdLst/>
              <a:ahLst/>
              <a:cxnLst/>
              <a:rect l="l" t="t" r="r" b="b"/>
              <a:pathLst>
                <a:path w="3485" h="276" extrusionOk="0">
                  <a:moveTo>
                    <a:pt x="1" y="0"/>
                  </a:moveTo>
                  <a:lnTo>
                    <a:pt x="1" y="276"/>
                  </a:lnTo>
                  <a:lnTo>
                    <a:pt x="3485" y="276"/>
                  </a:lnTo>
                  <a:lnTo>
                    <a:pt x="3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5"/>
            <p:cNvSpPr/>
            <p:nvPr/>
          </p:nvSpPr>
          <p:spPr>
            <a:xfrm>
              <a:off x="2331485" y="1674375"/>
              <a:ext cx="278055" cy="903759"/>
            </a:xfrm>
            <a:custGeom>
              <a:avLst/>
              <a:gdLst/>
              <a:ahLst/>
              <a:cxnLst/>
              <a:rect l="l" t="t" r="r" b="b"/>
              <a:pathLst>
                <a:path w="2557" h="8311" extrusionOk="0">
                  <a:moveTo>
                    <a:pt x="2218" y="1"/>
                  </a:moveTo>
                  <a:cubicBezTo>
                    <a:pt x="1906" y="1"/>
                    <a:pt x="1705" y="1468"/>
                    <a:pt x="1705" y="1468"/>
                  </a:cubicBezTo>
                  <a:cubicBezTo>
                    <a:pt x="1705" y="1468"/>
                    <a:pt x="1429" y="3899"/>
                    <a:pt x="1153" y="4651"/>
                  </a:cubicBezTo>
                  <a:cubicBezTo>
                    <a:pt x="953" y="5178"/>
                    <a:pt x="0" y="6581"/>
                    <a:pt x="0" y="6581"/>
                  </a:cubicBezTo>
                  <a:lnTo>
                    <a:pt x="978" y="8310"/>
                  </a:lnTo>
                  <a:cubicBezTo>
                    <a:pt x="978" y="8310"/>
                    <a:pt x="1930" y="6130"/>
                    <a:pt x="2106" y="5478"/>
                  </a:cubicBezTo>
                  <a:cubicBezTo>
                    <a:pt x="2557" y="3899"/>
                    <a:pt x="1980" y="2571"/>
                    <a:pt x="2181" y="1619"/>
                  </a:cubicBezTo>
                  <a:cubicBezTo>
                    <a:pt x="2281" y="1243"/>
                    <a:pt x="2457" y="215"/>
                    <a:pt x="2331" y="65"/>
                  </a:cubicBezTo>
                  <a:cubicBezTo>
                    <a:pt x="2292" y="20"/>
                    <a:pt x="2254" y="1"/>
                    <a:pt x="2218" y="1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5"/>
            <p:cNvSpPr/>
            <p:nvPr/>
          </p:nvSpPr>
          <p:spPr>
            <a:xfrm>
              <a:off x="1870854" y="2287788"/>
              <a:ext cx="659632" cy="1743142"/>
            </a:xfrm>
            <a:custGeom>
              <a:avLst/>
              <a:gdLst/>
              <a:ahLst/>
              <a:cxnLst/>
              <a:rect l="l" t="t" r="r" b="b"/>
              <a:pathLst>
                <a:path w="6066" h="16030" extrusionOk="0">
                  <a:moveTo>
                    <a:pt x="3668" y="1"/>
                  </a:moveTo>
                  <a:cubicBezTo>
                    <a:pt x="3107" y="1"/>
                    <a:pt x="2530" y="130"/>
                    <a:pt x="2206" y="263"/>
                  </a:cubicBezTo>
                  <a:cubicBezTo>
                    <a:pt x="1505" y="539"/>
                    <a:pt x="302" y="1015"/>
                    <a:pt x="1154" y="2519"/>
                  </a:cubicBezTo>
                  <a:cubicBezTo>
                    <a:pt x="1730" y="3547"/>
                    <a:pt x="1655" y="4324"/>
                    <a:pt x="1580" y="5502"/>
                  </a:cubicBezTo>
                  <a:lnTo>
                    <a:pt x="1580" y="5602"/>
                  </a:lnTo>
                  <a:cubicBezTo>
                    <a:pt x="1204" y="8960"/>
                    <a:pt x="1028" y="10163"/>
                    <a:pt x="728" y="11441"/>
                  </a:cubicBezTo>
                  <a:cubicBezTo>
                    <a:pt x="402" y="12895"/>
                    <a:pt x="1" y="16003"/>
                    <a:pt x="652" y="16028"/>
                  </a:cubicBezTo>
                  <a:cubicBezTo>
                    <a:pt x="685" y="16029"/>
                    <a:pt x="717" y="16030"/>
                    <a:pt x="748" y="16030"/>
                  </a:cubicBezTo>
                  <a:cubicBezTo>
                    <a:pt x="1316" y="16030"/>
                    <a:pt x="1635" y="15821"/>
                    <a:pt x="1279" y="15702"/>
                  </a:cubicBezTo>
                  <a:cubicBezTo>
                    <a:pt x="903" y="15602"/>
                    <a:pt x="903" y="15552"/>
                    <a:pt x="903" y="15426"/>
                  </a:cubicBezTo>
                  <a:cubicBezTo>
                    <a:pt x="1053" y="13923"/>
                    <a:pt x="3209" y="11592"/>
                    <a:pt x="3384" y="9787"/>
                  </a:cubicBezTo>
                  <a:cubicBezTo>
                    <a:pt x="3434" y="9186"/>
                    <a:pt x="3484" y="8634"/>
                    <a:pt x="3510" y="8133"/>
                  </a:cubicBezTo>
                  <a:cubicBezTo>
                    <a:pt x="3760" y="9462"/>
                    <a:pt x="3585" y="10840"/>
                    <a:pt x="3585" y="11291"/>
                  </a:cubicBezTo>
                  <a:cubicBezTo>
                    <a:pt x="3660" y="12945"/>
                    <a:pt x="3986" y="16028"/>
                    <a:pt x="4688" y="16028"/>
                  </a:cubicBezTo>
                  <a:cubicBezTo>
                    <a:pt x="5439" y="16028"/>
                    <a:pt x="5815" y="15802"/>
                    <a:pt x="5339" y="15702"/>
                  </a:cubicBezTo>
                  <a:cubicBezTo>
                    <a:pt x="4913" y="15602"/>
                    <a:pt x="4938" y="15577"/>
                    <a:pt x="4938" y="15452"/>
                  </a:cubicBezTo>
                  <a:cubicBezTo>
                    <a:pt x="5038" y="13822"/>
                    <a:pt x="5765" y="10765"/>
                    <a:pt x="5916" y="8810"/>
                  </a:cubicBezTo>
                  <a:cubicBezTo>
                    <a:pt x="6066" y="6529"/>
                    <a:pt x="5063" y="4875"/>
                    <a:pt x="5013" y="4775"/>
                  </a:cubicBezTo>
                  <a:cubicBezTo>
                    <a:pt x="4462" y="3271"/>
                    <a:pt x="5339" y="1817"/>
                    <a:pt x="5164" y="840"/>
                  </a:cubicBezTo>
                  <a:cubicBezTo>
                    <a:pt x="5039" y="201"/>
                    <a:pt x="4366" y="1"/>
                    <a:pt x="3668" y="1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5"/>
            <p:cNvSpPr/>
            <p:nvPr/>
          </p:nvSpPr>
          <p:spPr>
            <a:xfrm>
              <a:off x="1884555" y="2850527"/>
              <a:ext cx="643212" cy="1071331"/>
            </a:xfrm>
            <a:custGeom>
              <a:avLst/>
              <a:gdLst/>
              <a:ahLst/>
              <a:cxnLst/>
              <a:rect l="l" t="t" r="r" b="b"/>
              <a:pathLst>
                <a:path w="5915" h="9852" extrusionOk="0">
                  <a:moveTo>
                    <a:pt x="5088" y="1"/>
                  </a:moveTo>
                  <a:cubicBezTo>
                    <a:pt x="4387" y="523"/>
                    <a:pt x="3565" y="669"/>
                    <a:pt x="2850" y="669"/>
                  </a:cubicBezTo>
                  <a:cubicBezTo>
                    <a:pt x="2262" y="669"/>
                    <a:pt x="1746" y="570"/>
                    <a:pt x="1429" y="502"/>
                  </a:cubicBezTo>
                  <a:cubicBezTo>
                    <a:pt x="1228" y="2181"/>
                    <a:pt x="125" y="8547"/>
                    <a:pt x="0" y="9424"/>
                  </a:cubicBezTo>
                  <a:cubicBezTo>
                    <a:pt x="577" y="9625"/>
                    <a:pt x="752" y="9675"/>
                    <a:pt x="927" y="9675"/>
                  </a:cubicBezTo>
                  <a:cubicBezTo>
                    <a:pt x="3960" y="5214"/>
                    <a:pt x="3358" y="3459"/>
                    <a:pt x="3384" y="2958"/>
                  </a:cubicBezTo>
                  <a:lnTo>
                    <a:pt x="3384" y="2958"/>
                  </a:lnTo>
                  <a:cubicBezTo>
                    <a:pt x="3484" y="3535"/>
                    <a:pt x="3509" y="6843"/>
                    <a:pt x="3734" y="9675"/>
                  </a:cubicBezTo>
                  <a:cubicBezTo>
                    <a:pt x="3854" y="9750"/>
                    <a:pt x="4118" y="9852"/>
                    <a:pt x="4401" y="9852"/>
                  </a:cubicBezTo>
                  <a:cubicBezTo>
                    <a:pt x="4592" y="9852"/>
                    <a:pt x="4791" y="9806"/>
                    <a:pt x="4963" y="9675"/>
                  </a:cubicBezTo>
                  <a:cubicBezTo>
                    <a:pt x="4988" y="9500"/>
                    <a:pt x="5765" y="3785"/>
                    <a:pt x="5790" y="3635"/>
                  </a:cubicBezTo>
                  <a:cubicBezTo>
                    <a:pt x="5915" y="1956"/>
                    <a:pt x="5389" y="627"/>
                    <a:pt x="5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5"/>
            <p:cNvSpPr/>
            <p:nvPr/>
          </p:nvSpPr>
          <p:spPr>
            <a:xfrm>
              <a:off x="2028965" y="2280937"/>
              <a:ext cx="498802" cy="743472"/>
            </a:xfrm>
            <a:custGeom>
              <a:avLst/>
              <a:gdLst/>
              <a:ahLst/>
              <a:cxnLst/>
              <a:rect l="l" t="t" r="r" b="b"/>
              <a:pathLst>
                <a:path w="4587" h="6837" extrusionOk="0">
                  <a:moveTo>
                    <a:pt x="2281" y="1"/>
                  </a:moveTo>
                  <a:cubicBezTo>
                    <a:pt x="3484" y="1329"/>
                    <a:pt x="3158" y="1880"/>
                    <a:pt x="2782" y="1956"/>
                  </a:cubicBezTo>
                  <a:cubicBezTo>
                    <a:pt x="2692" y="1975"/>
                    <a:pt x="2604" y="1984"/>
                    <a:pt x="2518" y="1984"/>
                  </a:cubicBezTo>
                  <a:cubicBezTo>
                    <a:pt x="1362" y="1984"/>
                    <a:pt x="602" y="377"/>
                    <a:pt x="602" y="377"/>
                  </a:cubicBezTo>
                  <a:lnTo>
                    <a:pt x="276" y="502"/>
                  </a:lnTo>
                  <a:cubicBezTo>
                    <a:pt x="276" y="502"/>
                    <a:pt x="953" y="1053"/>
                    <a:pt x="1053" y="2231"/>
                  </a:cubicBezTo>
                  <a:cubicBezTo>
                    <a:pt x="1153" y="3635"/>
                    <a:pt x="101" y="3635"/>
                    <a:pt x="101" y="3635"/>
                  </a:cubicBezTo>
                  <a:cubicBezTo>
                    <a:pt x="251" y="4412"/>
                    <a:pt x="0" y="6642"/>
                    <a:pt x="0" y="6642"/>
                  </a:cubicBezTo>
                  <a:cubicBezTo>
                    <a:pt x="437" y="6775"/>
                    <a:pt x="931" y="6836"/>
                    <a:pt x="1494" y="6836"/>
                  </a:cubicBezTo>
                  <a:cubicBezTo>
                    <a:pt x="1674" y="6836"/>
                    <a:pt x="1861" y="6830"/>
                    <a:pt x="2056" y="6818"/>
                  </a:cubicBezTo>
                  <a:cubicBezTo>
                    <a:pt x="3835" y="6642"/>
                    <a:pt x="4236" y="6316"/>
                    <a:pt x="4236" y="6316"/>
                  </a:cubicBezTo>
                  <a:cubicBezTo>
                    <a:pt x="4236" y="6316"/>
                    <a:pt x="4587" y="5414"/>
                    <a:pt x="4236" y="3484"/>
                  </a:cubicBezTo>
                  <a:cubicBezTo>
                    <a:pt x="3860" y="1529"/>
                    <a:pt x="2707" y="101"/>
                    <a:pt x="2707" y="101"/>
                  </a:cubicBezTo>
                  <a:lnTo>
                    <a:pt x="22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5"/>
            <p:cNvSpPr/>
            <p:nvPr/>
          </p:nvSpPr>
          <p:spPr>
            <a:xfrm>
              <a:off x="2108564" y="2201882"/>
              <a:ext cx="184645" cy="181600"/>
            </a:xfrm>
            <a:custGeom>
              <a:avLst/>
              <a:gdLst/>
              <a:ahLst/>
              <a:cxnLst/>
              <a:rect l="l" t="t" r="r" b="b"/>
              <a:pathLst>
                <a:path w="1698" h="1670" extrusionOk="0">
                  <a:moveTo>
                    <a:pt x="196" y="1"/>
                  </a:moveTo>
                  <a:cubicBezTo>
                    <a:pt x="196" y="1"/>
                    <a:pt x="622" y="552"/>
                    <a:pt x="271" y="953"/>
                  </a:cubicBezTo>
                  <a:cubicBezTo>
                    <a:pt x="0" y="1282"/>
                    <a:pt x="1040" y="1670"/>
                    <a:pt x="1485" y="1670"/>
                  </a:cubicBezTo>
                  <a:cubicBezTo>
                    <a:pt x="1618" y="1670"/>
                    <a:pt x="1697" y="1635"/>
                    <a:pt x="1674" y="1555"/>
                  </a:cubicBezTo>
                  <a:cubicBezTo>
                    <a:pt x="1499" y="1129"/>
                    <a:pt x="1223" y="903"/>
                    <a:pt x="1324" y="327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5"/>
            <p:cNvSpPr/>
            <p:nvPr/>
          </p:nvSpPr>
          <p:spPr>
            <a:xfrm>
              <a:off x="2075289" y="2045946"/>
              <a:ext cx="264462" cy="263701"/>
            </a:xfrm>
            <a:custGeom>
              <a:avLst/>
              <a:gdLst/>
              <a:ahLst/>
              <a:cxnLst/>
              <a:rect l="l" t="t" r="r" b="b"/>
              <a:pathLst>
                <a:path w="2432" h="2425" extrusionOk="0">
                  <a:moveTo>
                    <a:pt x="858" y="0"/>
                  </a:moveTo>
                  <a:cubicBezTo>
                    <a:pt x="499" y="0"/>
                    <a:pt x="234" y="346"/>
                    <a:pt x="176" y="558"/>
                  </a:cubicBezTo>
                  <a:cubicBezTo>
                    <a:pt x="0" y="1159"/>
                    <a:pt x="351" y="1660"/>
                    <a:pt x="602" y="1886"/>
                  </a:cubicBezTo>
                  <a:cubicBezTo>
                    <a:pt x="993" y="2277"/>
                    <a:pt x="1459" y="2425"/>
                    <a:pt x="1771" y="2425"/>
                  </a:cubicBezTo>
                  <a:cubicBezTo>
                    <a:pt x="1939" y="2425"/>
                    <a:pt x="2062" y="2382"/>
                    <a:pt x="2106" y="2312"/>
                  </a:cubicBezTo>
                  <a:cubicBezTo>
                    <a:pt x="2432" y="1861"/>
                    <a:pt x="1680" y="382"/>
                    <a:pt x="1203" y="107"/>
                  </a:cubicBezTo>
                  <a:cubicBezTo>
                    <a:pt x="1082" y="31"/>
                    <a:pt x="966" y="0"/>
                    <a:pt x="858" y="0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5"/>
            <p:cNvSpPr/>
            <p:nvPr/>
          </p:nvSpPr>
          <p:spPr>
            <a:xfrm>
              <a:off x="2050713" y="2027678"/>
              <a:ext cx="218137" cy="247172"/>
            </a:xfrm>
            <a:custGeom>
              <a:avLst/>
              <a:gdLst/>
              <a:ahLst/>
              <a:cxnLst/>
              <a:rect l="l" t="t" r="r" b="b"/>
              <a:pathLst>
                <a:path w="2006" h="2273" extrusionOk="0">
                  <a:moveTo>
                    <a:pt x="1139" y="1"/>
                  </a:moveTo>
                  <a:cubicBezTo>
                    <a:pt x="704" y="1"/>
                    <a:pt x="260" y="305"/>
                    <a:pt x="151" y="801"/>
                  </a:cubicBezTo>
                  <a:cubicBezTo>
                    <a:pt x="1" y="1503"/>
                    <a:pt x="352" y="1828"/>
                    <a:pt x="402" y="1904"/>
                  </a:cubicBezTo>
                  <a:cubicBezTo>
                    <a:pt x="591" y="2122"/>
                    <a:pt x="864" y="2272"/>
                    <a:pt x="992" y="2272"/>
                  </a:cubicBezTo>
                  <a:cubicBezTo>
                    <a:pt x="1084" y="2272"/>
                    <a:pt x="1101" y="2193"/>
                    <a:pt x="953" y="2004"/>
                  </a:cubicBezTo>
                  <a:cubicBezTo>
                    <a:pt x="627" y="1553"/>
                    <a:pt x="1079" y="1553"/>
                    <a:pt x="803" y="1177"/>
                  </a:cubicBezTo>
                  <a:cubicBezTo>
                    <a:pt x="703" y="1026"/>
                    <a:pt x="828" y="1051"/>
                    <a:pt x="1404" y="826"/>
                  </a:cubicBezTo>
                  <a:cubicBezTo>
                    <a:pt x="1981" y="600"/>
                    <a:pt x="2006" y="550"/>
                    <a:pt x="1856" y="375"/>
                  </a:cubicBezTo>
                  <a:cubicBezTo>
                    <a:pt x="1674" y="117"/>
                    <a:pt x="1408" y="1"/>
                    <a:pt x="1139" y="1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5"/>
            <p:cNvSpPr/>
            <p:nvPr/>
          </p:nvSpPr>
          <p:spPr>
            <a:xfrm>
              <a:off x="2230681" y="2222978"/>
              <a:ext cx="73401" cy="61548"/>
            </a:xfrm>
            <a:custGeom>
              <a:avLst/>
              <a:gdLst/>
              <a:ahLst/>
              <a:cxnLst/>
              <a:rect l="l" t="t" r="r" b="b"/>
              <a:pathLst>
                <a:path w="675" h="566" extrusionOk="0">
                  <a:moveTo>
                    <a:pt x="501" y="1"/>
                  </a:moveTo>
                  <a:cubicBezTo>
                    <a:pt x="486" y="1"/>
                    <a:pt x="469" y="3"/>
                    <a:pt x="451" y="7"/>
                  </a:cubicBezTo>
                  <a:cubicBezTo>
                    <a:pt x="251" y="57"/>
                    <a:pt x="175" y="333"/>
                    <a:pt x="175" y="333"/>
                  </a:cubicBezTo>
                  <a:cubicBezTo>
                    <a:pt x="150" y="433"/>
                    <a:pt x="0" y="509"/>
                    <a:pt x="175" y="559"/>
                  </a:cubicBezTo>
                  <a:cubicBezTo>
                    <a:pt x="193" y="564"/>
                    <a:pt x="211" y="566"/>
                    <a:pt x="230" y="566"/>
                  </a:cubicBezTo>
                  <a:cubicBezTo>
                    <a:pt x="402" y="566"/>
                    <a:pt x="629" y="373"/>
                    <a:pt x="652" y="283"/>
                  </a:cubicBezTo>
                  <a:cubicBezTo>
                    <a:pt x="675" y="215"/>
                    <a:pt x="656" y="1"/>
                    <a:pt x="501" y="1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5"/>
            <p:cNvSpPr/>
            <p:nvPr/>
          </p:nvSpPr>
          <p:spPr>
            <a:xfrm>
              <a:off x="2335400" y="3989815"/>
              <a:ext cx="170617" cy="45998"/>
            </a:xfrm>
            <a:custGeom>
              <a:avLst/>
              <a:gdLst/>
              <a:ahLst/>
              <a:cxnLst/>
              <a:rect l="l" t="t" r="r" b="b"/>
              <a:pathLst>
                <a:path w="1569" h="423" extrusionOk="0">
                  <a:moveTo>
                    <a:pt x="942" y="0"/>
                  </a:moveTo>
                  <a:cubicBezTo>
                    <a:pt x="825" y="84"/>
                    <a:pt x="683" y="111"/>
                    <a:pt x="545" y="111"/>
                  </a:cubicBezTo>
                  <a:cubicBezTo>
                    <a:pt x="271" y="111"/>
                    <a:pt x="15" y="0"/>
                    <a:pt x="15" y="0"/>
                  </a:cubicBezTo>
                  <a:lnTo>
                    <a:pt x="15" y="0"/>
                  </a:lnTo>
                  <a:cubicBezTo>
                    <a:pt x="1" y="318"/>
                    <a:pt x="232" y="423"/>
                    <a:pt x="509" y="423"/>
                  </a:cubicBezTo>
                  <a:cubicBezTo>
                    <a:pt x="733" y="423"/>
                    <a:pt x="988" y="354"/>
                    <a:pt x="1167" y="276"/>
                  </a:cubicBezTo>
                  <a:cubicBezTo>
                    <a:pt x="1568" y="100"/>
                    <a:pt x="942" y="0"/>
                    <a:pt x="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5"/>
            <p:cNvSpPr/>
            <p:nvPr/>
          </p:nvSpPr>
          <p:spPr>
            <a:xfrm>
              <a:off x="1910218" y="3995252"/>
              <a:ext cx="167898" cy="45998"/>
            </a:xfrm>
            <a:custGeom>
              <a:avLst/>
              <a:gdLst/>
              <a:ahLst/>
              <a:cxnLst/>
              <a:rect l="l" t="t" r="r" b="b"/>
              <a:pathLst>
                <a:path w="1544" h="423" extrusionOk="0">
                  <a:moveTo>
                    <a:pt x="917" y="0"/>
                  </a:moveTo>
                  <a:cubicBezTo>
                    <a:pt x="800" y="84"/>
                    <a:pt x="661" y="112"/>
                    <a:pt x="527" y="112"/>
                  </a:cubicBezTo>
                  <a:cubicBezTo>
                    <a:pt x="260" y="112"/>
                    <a:pt x="15" y="0"/>
                    <a:pt x="15" y="0"/>
                  </a:cubicBezTo>
                  <a:lnTo>
                    <a:pt x="15" y="0"/>
                  </a:lnTo>
                  <a:cubicBezTo>
                    <a:pt x="1" y="319"/>
                    <a:pt x="224" y="423"/>
                    <a:pt x="494" y="423"/>
                  </a:cubicBezTo>
                  <a:cubicBezTo>
                    <a:pt x="713" y="423"/>
                    <a:pt x="963" y="354"/>
                    <a:pt x="1143" y="276"/>
                  </a:cubicBezTo>
                  <a:cubicBezTo>
                    <a:pt x="1544" y="100"/>
                    <a:pt x="917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5"/>
            <p:cNvSpPr/>
            <p:nvPr/>
          </p:nvSpPr>
          <p:spPr>
            <a:xfrm>
              <a:off x="1584753" y="1827049"/>
              <a:ext cx="504239" cy="791972"/>
            </a:xfrm>
            <a:custGeom>
              <a:avLst/>
              <a:gdLst/>
              <a:ahLst/>
              <a:cxnLst/>
              <a:rect l="l" t="t" r="r" b="b"/>
              <a:pathLst>
                <a:path w="4637" h="7283" extrusionOk="0">
                  <a:moveTo>
                    <a:pt x="177" y="1"/>
                  </a:moveTo>
                  <a:cubicBezTo>
                    <a:pt x="123" y="1"/>
                    <a:pt x="79" y="35"/>
                    <a:pt x="50" y="114"/>
                  </a:cubicBezTo>
                  <a:cubicBezTo>
                    <a:pt x="0" y="290"/>
                    <a:pt x="552" y="1192"/>
                    <a:pt x="752" y="1493"/>
                  </a:cubicBezTo>
                  <a:cubicBezTo>
                    <a:pt x="1278" y="2320"/>
                    <a:pt x="1328" y="4024"/>
                    <a:pt x="2256" y="5052"/>
                  </a:cubicBezTo>
                  <a:cubicBezTo>
                    <a:pt x="2707" y="5553"/>
                    <a:pt x="4336" y="7282"/>
                    <a:pt x="4336" y="7282"/>
                  </a:cubicBezTo>
                  <a:lnTo>
                    <a:pt x="4637" y="5328"/>
                  </a:lnTo>
                  <a:cubicBezTo>
                    <a:pt x="4637" y="5328"/>
                    <a:pt x="3208" y="4350"/>
                    <a:pt x="2832" y="3949"/>
                  </a:cubicBezTo>
                  <a:cubicBezTo>
                    <a:pt x="2281" y="3348"/>
                    <a:pt x="1153" y="1192"/>
                    <a:pt x="1153" y="1192"/>
                  </a:cubicBezTo>
                  <a:cubicBezTo>
                    <a:pt x="1153" y="1192"/>
                    <a:pt x="493" y="1"/>
                    <a:pt x="177" y="1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5"/>
            <p:cNvSpPr/>
            <p:nvPr/>
          </p:nvSpPr>
          <p:spPr>
            <a:xfrm>
              <a:off x="2587681" y="1962106"/>
              <a:ext cx="316223" cy="294475"/>
            </a:xfrm>
            <a:custGeom>
              <a:avLst/>
              <a:gdLst/>
              <a:ahLst/>
              <a:cxnLst/>
              <a:rect l="l" t="t" r="r" b="b"/>
              <a:pathLst>
                <a:path w="2908" h="2708" extrusionOk="0">
                  <a:moveTo>
                    <a:pt x="2807" y="0"/>
                  </a:moveTo>
                  <a:lnTo>
                    <a:pt x="2807" y="0"/>
                  </a:lnTo>
                  <a:cubicBezTo>
                    <a:pt x="2005" y="247"/>
                    <a:pt x="1374" y="295"/>
                    <a:pt x="1007" y="295"/>
                  </a:cubicBezTo>
                  <a:cubicBezTo>
                    <a:pt x="778" y="295"/>
                    <a:pt x="652" y="276"/>
                    <a:pt x="652" y="276"/>
                  </a:cubicBezTo>
                  <a:lnTo>
                    <a:pt x="652" y="276"/>
                  </a:lnTo>
                  <a:cubicBezTo>
                    <a:pt x="827" y="1354"/>
                    <a:pt x="0" y="2707"/>
                    <a:pt x="0" y="2707"/>
                  </a:cubicBezTo>
                  <a:cubicBezTo>
                    <a:pt x="351" y="2206"/>
                    <a:pt x="2908" y="1880"/>
                    <a:pt x="2908" y="1880"/>
                  </a:cubicBezTo>
                  <a:cubicBezTo>
                    <a:pt x="2456" y="1153"/>
                    <a:pt x="2807" y="0"/>
                    <a:pt x="28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5"/>
            <p:cNvSpPr/>
            <p:nvPr/>
          </p:nvSpPr>
          <p:spPr>
            <a:xfrm>
              <a:off x="1524728" y="2528977"/>
              <a:ext cx="313505" cy="297193"/>
            </a:xfrm>
            <a:custGeom>
              <a:avLst/>
              <a:gdLst/>
              <a:ahLst/>
              <a:cxnLst/>
              <a:rect l="l" t="t" r="r" b="b"/>
              <a:pathLst>
                <a:path w="2883" h="2733" extrusionOk="0">
                  <a:moveTo>
                    <a:pt x="2783" y="0"/>
                  </a:moveTo>
                  <a:lnTo>
                    <a:pt x="2783" y="0"/>
                  </a:lnTo>
                  <a:cubicBezTo>
                    <a:pt x="1981" y="247"/>
                    <a:pt x="1359" y="295"/>
                    <a:pt x="1000" y="295"/>
                  </a:cubicBezTo>
                  <a:cubicBezTo>
                    <a:pt x="775" y="295"/>
                    <a:pt x="652" y="276"/>
                    <a:pt x="652" y="276"/>
                  </a:cubicBezTo>
                  <a:lnTo>
                    <a:pt x="652" y="276"/>
                  </a:lnTo>
                  <a:cubicBezTo>
                    <a:pt x="803" y="1379"/>
                    <a:pt x="1" y="2732"/>
                    <a:pt x="1" y="2732"/>
                  </a:cubicBezTo>
                  <a:cubicBezTo>
                    <a:pt x="327" y="2206"/>
                    <a:pt x="2883" y="1880"/>
                    <a:pt x="2883" y="1880"/>
                  </a:cubicBezTo>
                  <a:cubicBezTo>
                    <a:pt x="2432" y="1178"/>
                    <a:pt x="2783" y="0"/>
                    <a:pt x="27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5"/>
            <p:cNvSpPr/>
            <p:nvPr/>
          </p:nvSpPr>
          <p:spPr>
            <a:xfrm>
              <a:off x="2658473" y="1534207"/>
              <a:ext cx="215419" cy="201826"/>
            </a:xfrm>
            <a:custGeom>
              <a:avLst/>
              <a:gdLst/>
              <a:ahLst/>
              <a:cxnLst/>
              <a:rect l="l" t="t" r="r" b="b"/>
              <a:pathLst>
                <a:path w="1981" h="1856" extrusionOk="0">
                  <a:moveTo>
                    <a:pt x="1906" y="0"/>
                  </a:moveTo>
                  <a:lnTo>
                    <a:pt x="1906" y="0"/>
                  </a:lnTo>
                  <a:cubicBezTo>
                    <a:pt x="1398" y="160"/>
                    <a:pt x="991" y="194"/>
                    <a:pt x="738" y="194"/>
                  </a:cubicBezTo>
                  <a:cubicBezTo>
                    <a:pt x="554" y="194"/>
                    <a:pt x="452" y="176"/>
                    <a:pt x="452" y="176"/>
                  </a:cubicBezTo>
                  <a:lnTo>
                    <a:pt x="452" y="176"/>
                  </a:lnTo>
                  <a:cubicBezTo>
                    <a:pt x="552" y="928"/>
                    <a:pt x="1" y="1855"/>
                    <a:pt x="1" y="1855"/>
                  </a:cubicBezTo>
                  <a:cubicBezTo>
                    <a:pt x="226" y="1504"/>
                    <a:pt x="1981" y="1304"/>
                    <a:pt x="1981" y="1304"/>
                  </a:cubicBezTo>
                  <a:cubicBezTo>
                    <a:pt x="1680" y="802"/>
                    <a:pt x="1906" y="1"/>
                    <a:pt x="19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5"/>
            <p:cNvSpPr/>
            <p:nvPr/>
          </p:nvSpPr>
          <p:spPr>
            <a:xfrm>
              <a:off x="1407612" y="1610544"/>
              <a:ext cx="365266" cy="278055"/>
            </a:xfrm>
            <a:custGeom>
              <a:avLst/>
              <a:gdLst/>
              <a:ahLst/>
              <a:cxnLst/>
              <a:rect l="l" t="t" r="r" b="b"/>
              <a:pathLst>
                <a:path w="3359" h="2557" extrusionOk="0">
                  <a:moveTo>
                    <a:pt x="1704" y="0"/>
                  </a:moveTo>
                  <a:cubicBezTo>
                    <a:pt x="1178" y="652"/>
                    <a:pt x="0" y="702"/>
                    <a:pt x="0" y="702"/>
                  </a:cubicBezTo>
                  <a:cubicBezTo>
                    <a:pt x="777" y="1755"/>
                    <a:pt x="927" y="2557"/>
                    <a:pt x="927" y="2557"/>
                  </a:cubicBezTo>
                  <a:cubicBezTo>
                    <a:pt x="1341" y="2339"/>
                    <a:pt x="1855" y="2277"/>
                    <a:pt x="2303" y="2277"/>
                  </a:cubicBezTo>
                  <a:cubicBezTo>
                    <a:pt x="2886" y="2277"/>
                    <a:pt x="3359" y="2381"/>
                    <a:pt x="3359" y="2381"/>
                  </a:cubicBezTo>
                  <a:cubicBezTo>
                    <a:pt x="2782" y="2256"/>
                    <a:pt x="1704" y="0"/>
                    <a:pt x="1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5"/>
            <p:cNvSpPr/>
            <p:nvPr/>
          </p:nvSpPr>
          <p:spPr>
            <a:xfrm>
              <a:off x="1936316" y="1460589"/>
              <a:ext cx="152674" cy="218137"/>
            </a:xfrm>
            <a:custGeom>
              <a:avLst/>
              <a:gdLst/>
              <a:ahLst/>
              <a:cxnLst/>
              <a:rect l="l" t="t" r="r" b="b"/>
              <a:pathLst>
                <a:path w="1404" h="2006" extrusionOk="0">
                  <a:moveTo>
                    <a:pt x="0" y="1"/>
                  </a:moveTo>
                  <a:lnTo>
                    <a:pt x="0" y="1479"/>
                  </a:lnTo>
                  <a:lnTo>
                    <a:pt x="1379" y="2006"/>
                  </a:lnTo>
                  <a:lnTo>
                    <a:pt x="1404" y="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5"/>
            <p:cNvSpPr/>
            <p:nvPr/>
          </p:nvSpPr>
          <p:spPr>
            <a:xfrm>
              <a:off x="2260585" y="1716785"/>
              <a:ext cx="152783" cy="220856"/>
            </a:xfrm>
            <a:custGeom>
              <a:avLst/>
              <a:gdLst/>
              <a:ahLst/>
              <a:cxnLst/>
              <a:rect l="l" t="t" r="r" b="b"/>
              <a:pathLst>
                <a:path w="1405" h="2031" extrusionOk="0">
                  <a:moveTo>
                    <a:pt x="26" y="1"/>
                  </a:moveTo>
                  <a:lnTo>
                    <a:pt x="1" y="1479"/>
                  </a:lnTo>
                  <a:lnTo>
                    <a:pt x="1379" y="2031"/>
                  </a:lnTo>
                  <a:lnTo>
                    <a:pt x="1404" y="7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53F5EC85-25A8-9429-F6A0-BA12977D9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752290"/>
              </p:ext>
            </p:extLst>
          </p:nvPr>
        </p:nvGraphicFramePr>
        <p:xfrm>
          <a:off x="561860" y="445024"/>
          <a:ext cx="8322786" cy="3742568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020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5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82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3270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16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sym typeface="Arimo Bold"/>
                        </a:rPr>
                        <a:t>Orders</a:t>
                      </a:r>
                      <a:endParaRPr lang="en-US" sz="16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190500" marR="190500" marT="190500" marB="19050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16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sym typeface="Roboto Bold"/>
                        </a:rPr>
                        <a:t>Customers</a:t>
                      </a:r>
                      <a:endParaRPr lang="en-US" sz="16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190500" marR="190500" marT="190500" marB="19050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16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sym typeface="Roboto Bold"/>
                        </a:rPr>
                        <a:t>Region</a:t>
                      </a:r>
                      <a:endParaRPr lang="en-US" sz="16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190500" marR="190500" marT="190500" marB="19050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16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sym typeface="Roboto Bold"/>
                        </a:rPr>
                        <a:t>Products</a:t>
                      </a:r>
                      <a:endParaRPr lang="en-US" sz="16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190500" marR="190500" marT="190500" marB="19050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9298">
                <a:tc>
                  <a:txBody>
                    <a:bodyPr/>
                    <a:lstStyle/>
                    <a:p>
                      <a:pPr marL="561332" lvl="1" indent="-280666" algn="l">
                        <a:lnSpc>
                          <a:spcPct val="1000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sym typeface="Arimo Bold"/>
                        </a:rPr>
                        <a:t>Order id</a:t>
                      </a:r>
                      <a:endParaRPr lang="en-US" sz="1400" b="1" dirty="0"/>
                    </a:p>
                    <a:p>
                      <a:pPr marL="561332" lvl="1" indent="-280666" algn="l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sym typeface="Arimo Bold"/>
                        </a:rPr>
                        <a:t>Order date</a:t>
                      </a:r>
                    </a:p>
                    <a:p>
                      <a:pPr marL="561332" lvl="1" indent="-280666" algn="l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sym typeface="Arimo Bold"/>
                        </a:rPr>
                        <a:t>Ship date </a:t>
                      </a:r>
                    </a:p>
                    <a:p>
                      <a:pPr marL="561332" lvl="1" indent="-280666" algn="l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sym typeface="Arimo Bold"/>
                        </a:rPr>
                        <a:t>Ship mode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Arimo Bold"/>
                        <a:ea typeface="Arimo Bold"/>
                        <a:cs typeface="Arimo Bold"/>
                        <a:sym typeface="Arimo Bold"/>
                      </a:endParaRPr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marL="561332" lvl="1" indent="-280666" algn="l">
                        <a:lnSpc>
                          <a:spcPct val="1500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sym typeface="Arimo Bold"/>
                        </a:rPr>
                        <a:t>Customer id</a:t>
                      </a:r>
                      <a:endParaRPr lang="en-US" sz="1400" b="1" dirty="0"/>
                    </a:p>
                    <a:p>
                      <a:pPr marL="561332" lvl="1" indent="-280666" algn="l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sym typeface="Arimo Bold"/>
                        </a:rPr>
                        <a:t>Customer name</a:t>
                      </a:r>
                    </a:p>
                    <a:p>
                      <a:pPr marL="561332" lvl="1" indent="-280666" algn="l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sym typeface="Arimo Bold"/>
                        </a:rPr>
                        <a:t>Segment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Arimo Bold"/>
                        <a:ea typeface="Arimo Bold"/>
                        <a:cs typeface="Arimo Bold"/>
                        <a:sym typeface="Arimo Bold"/>
                      </a:endParaRPr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marL="561332" lvl="1" indent="-280666" algn="l">
                        <a:lnSpc>
                          <a:spcPct val="1500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sym typeface="Arimo Bold"/>
                        </a:rPr>
                        <a:t>Country</a:t>
                      </a:r>
                      <a:endParaRPr lang="en-US" sz="1400" b="1" dirty="0"/>
                    </a:p>
                    <a:p>
                      <a:pPr marL="561332" lvl="1" indent="-280666" algn="l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sym typeface="Arimo Bold"/>
                        </a:rPr>
                        <a:t>City</a:t>
                      </a:r>
                    </a:p>
                    <a:p>
                      <a:pPr marL="561332" lvl="1" indent="-280666" algn="l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sym typeface="Arimo Bold"/>
                        </a:rPr>
                        <a:t>State</a:t>
                      </a:r>
                    </a:p>
                    <a:p>
                      <a:pPr marL="561332" lvl="1" indent="-280666" algn="l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sym typeface="Arimo Bold"/>
                        </a:rPr>
                        <a:t>Postal code</a:t>
                      </a:r>
                    </a:p>
                    <a:p>
                      <a:pPr marL="561332" lvl="1" indent="-280666" algn="l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sym typeface="Arimo Bold"/>
                        </a:rPr>
                        <a:t>Region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Arimo Bold"/>
                        <a:ea typeface="Arimo Bold"/>
                        <a:cs typeface="Arimo Bold"/>
                        <a:sym typeface="Arimo Bold"/>
                      </a:endParaRPr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marL="561332" lvl="1" indent="-280666" algn="l">
                        <a:lnSpc>
                          <a:spcPct val="1500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sym typeface="Arimo Bold"/>
                        </a:rPr>
                        <a:t>Product id </a:t>
                      </a:r>
                      <a:endParaRPr lang="en-US" sz="1400" b="1" dirty="0"/>
                    </a:p>
                    <a:p>
                      <a:pPr marL="561332" lvl="1" indent="-280666" algn="l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sym typeface="Arimo Bold"/>
                        </a:rPr>
                        <a:t>Product name</a:t>
                      </a:r>
                    </a:p>
                    <a:p>
                      <a:pPr marL="561332" lvl="1" indent="-280666" algn="l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sym typeface="Arimo Bold"/>
                        </a:rPr>
                        <a:t>Category</a:t>
                      </a:r>
                    </a:p>
                    <a:p>
                      <a:pPr marL="561332" lvl="1" indent="-280666" algn="l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sym typeface="Arimo Bold"/>
                        </a:rPr>
                        <a:t>Sub-category</a:t>
                      </a:r>
                    </a:p>
                    <a:p>
                      <a:pPr marL="561332" lvl="1" indent="-280666" algn="l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sym typeface="Arimo Bold"/>
                        </a:rPr>
                        <a:t>Sales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Arimo Bold"/>
                        <a:ea typeface="Arimo Bold"/>
                        <a:cs typeface="Arimo Bold"/>
                        <a:sym typeface="Arimo Bold"/>
                      </a:endParaRPr>
                    </a:p>
                  </a:txBody>
                  <a:tcPr marL="190500" marR="190500" marT="190500" marB="1905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35"/>
          <p:cNvSpPr txBox="1">
            <a:spLocks noGrp="1"/>
          </p:cNvSpPr>
          <p:nvPr>
            <p:ph type="title"/>
          </p:nvPr>
        </p:nvSpPr>
        <p:spPr>
          <a:xfrm>
            <a:off x="4178250" y="2448225"/>
            <a:ext cx="40323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ata cleaning</a:t>
            </a:r>
            <a:endParaRPr dirty="0"/>
          </a:p>
        </p:txBody>
      </p:sp>
      <p:sp>
        <p:nvSpPr>
          <p:cNvPr id="1548" name="Google Shape;1548;p35"/>
          <p:cNvSpPr txBox="1">
            <a:spLocks noGrp="1"/>
          </p:cNvSpPr>
          <p:nvPr>
            <p:ph type="title" idx="2"/>
          </p:nvPr>
        </p:nvSpPr>
        <p:spPr>
          <a:xfrm>
            <a:off x="5453300" y="1423663"/>
            <a:ext cx="14823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5" name="Google Shape;2867;p66">
            <a:extLst>
              <a:ext uri="{FF2B5EF4-FFF2-40B4-BE49-F238E27FC236}">
                <a16:creationId xmlns:a16="http://schemas.microsoft.com/office/drawing/2014/main" id="{A1553B77-2FD8-5DD2-08E1-2A1CB95BB9DA}"/>
              </a:ext>
            </a:extLst>
          </p:cNvPr>
          <p:cNvGrpSpPr/>
          <p:nvPr/>
        </p:nvGrpSpPr>
        <p:grpSpPr>
          <a:xfrm>
            <a:off x="600060" y="1131446"/>
            <a:ext cx="3216680" cy="2371874"/>
            <a:chOff x="630600" y="2865450"/>
            <a:chExt cx="2314779" cy="1738542"/>
          </a:xfrm>
        </p:grpSpPr>
        <p:sp>
          <p:nvSpPr>
            <p:cNvPr id="16" name="Google Shape;2868;p66">
              <a:extLst>
                <a:ext uri="{FF2B5EF4-FFF2-40B4-BE49-F238E27FC236}">
                  <a16:creationId xmlns:a16="http://schemas.microsoft.com/office/drawing/2014/main" id="{44958E61-913E-13B1-2BCB-0A83532E82B4}"/>
                </a:ext>
              </a:extLst>
            </p:cNvPr>
            <p:cNvSpPr/>
            <p:nvPr/>
          </p:nvSpPr>
          <p:spPr>
            <a:xfrm>
              <a:off x="659812" y="3431926"/>
              <a:ext cx="1813744" cy="1159512"/>
            </a:xfrm>
            <a:custGeom>
              <a:avLst/>
              <a:gdLst/>
              <a:ahLst/>
              <a:cxnLst/>
              <a:rect l="l" t="t" r="r" b="b"/>
              <a:pathLst>
                <a:path w="32658" h="20878" extrusionOk="0">
                  <a:moveTo>
                    <a:pt x="1354" y="1"/>
                  </a:moveTo>
                  <a:cubicBezTo>
                    <a:pt x="602" y="1"/>
                    <a:pt x="1" y="577"/>
                    <a:pt x="1" y="1329"/>
                  </a:cubicBezTo>
                  <a:lnTo>
                    <a:pt x="1" y="19550"/>
                  </a:lnTo>
                  <a:cubicBezTo>
                    <a:pt x="1" y="20276"/>
                    <a:pt x="602" y="20878"/>
                    <a:pt x="1354" y="20878"/>
                  </a:cubicBezTo>
                  <a:lnTo>
                    <a:pt x="31279" y="20878"/>
                  </a:lnTo>
                  <a:cubicBezTo>
                    <a:pt x="32056" y="20878"/>
                    <a:pt x="32657" y="20276"/>
                    <a:pt x="32657" y="19550"/>
                  </a:cubicBezTo>
                  <a:lnTo>
                    <a:pt x="32657" y="1329"/>
                  </a:lnTo>
                  <a:cubicBezTo>
                    <a:pt x="32657" y="577"/>
                    <a:pt x="32056" y="1"/>
                    <a:pt x="31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869;p66">
              <a:extLst>
                <a:ext uri="{FF2B5EF4-FFF2-40B4-BE49-F238E27FC236}">
                  <a16:creationId xmlns:a16="http://schemas.microsoft.com/office/drawing/2014/main" id="{2432C40E-BE63-B646-25D2-D221841FADA6}"/>
                </a:ext>
              </a:extLst>
            </p:cNvPr>
            <p:cNvSpPr/>
            <p:nvPr/>
          </p:nvSpPr>
          <p:spPr>
            <a:xfrm>
              <a:off x="659812" y="3431926"/>
              <a:ext cx="1813744" cy="210265"/>
            </a:xfrm>
            <a:custGeom>
              <a:avLst/>
              <a:gdLst/>
              <a:ahLst/>
              <a:cxnLst/>
              <a:rect l="l" t="t" r="r" b="b"/>
              <a:pathLst>
                <a:path w="32658" h="3786" extrusionOk="0">
                  <a:moveTo>
                    <a:pt x="1354" y="1"/>
                  </a:moveTo>
                  <a:cubicBezTo>
                    <a:pt x="602" y="1"/>
                    <a:pt x="1" y="577"/>
                    <a:pt x="1" y="1329"/>
                  </a:cubicBezTo>
                  <a:lnTo>
                    <a:pt x="1" y="3785"/>
                  </a:lnTo>
                  <a:lnTo>
                    <a:pt x="32657" y="3785"/>
                  </a:lnTo>
                  <a:lnTo>
                    <a:pt x="32657" y="1329"/>
                  </a:lnTo>
                  <a:cubicBezTo>
                    <a:pt x="32657" y="577"/>
                    <a:pt x="32056" y="1"/>
                    <a:pt x="31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870;p66">
              <a:extLst>
                <a:ext uri="{FF2B5EF4-FFF2-40B4-BE49-F238E27FC236}">
                  <a16:creationId xmlns:a16="http://schemas.microsoft.com/office/drawing/2014/main" id="{8D6E4A43-291F-4638-01F4-300D1D698407}"/>
                </a:ext>
              </a:extLst>
            </p:cNvPr>
            <p:cNvSpPr/>
            <p:nvPr/>
          </p:nvSpPr>
          <p:spPr>
            <a:xfrm>
              <a:off x="748893" y="3735379"/>
              <a:ext cx="1645298" cy="211598"/>
            </a:xfrm>
            <a:custGeom>
              <a:avLst/>
              <a:gdLst/>
              <a:ahLst/>
              <a:cxnLst/>
              <a:rect l="l" t="t" r="r" b="b"/>
              <a:pathLst>
                <a:path w="29625" h="3810" extrusionOk="0">
                  <a:moveTo>
                    <a:pt x="1" y="0"/>
                  </a:moveTo>
                  <a:lnTo>
                    <a:pt x="1" y="3810"/>
                  </a:lnTo>
                  <a:lnTo>
                    <a:pt x="29625" y="3810"/>
                  </a:lnTo>
                  <a:lnTo>
                    <a:pt x="296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871;p66">
              <a:extLst>
                <a:ext uri="{FF2B5EF4-FFF2-40B4-BE49-F238E27FC236}">
                  <a16:creationId xmlns:a16="http://schemas.microsoft.com/office/drawing/2014/main" id="{99981DB6-D114-50B7-A970-86CC06E8FCA5}"/>
                </a:ext>
              </a:extLst>
            </p:cNvPr>
            <p:cNvSpPr/>
            <p:nvPr/>
          </p:nvSpPr>
          <p:spPr>
            <a:xfrm>
              <a:off x="748893" y="4004011"/>
              <a:ext cx="1645298" cy="211653"/>
            </a:xfrm>
            <a:custGeom>
              <a:avLst/>
              <a:gdLst/>
              <a:ahLst/>
              <a:cxnLst/>
              <a:rect l="l" t="t" r="r" b="b"/>
              <a:pathLst>
                <a:path w="29625" h="3811" extrusionOk="0">
                  <a:moveTo>
                    <a:pt x="1" y="0"/>
                  </a:moveTo>
                  <a:lnTo>
                    <a:pt x="1" y="3810"/>
                  </a:lnTo>
                  <a:lnTo>
                    <a:pt x="29625" y="3810"/>
                  </a:lnTo>
                  <a:lnTo>
                    <a:pt x="29625" y="0"/>
                  </a:lnTo>
                  <a:close/>
                </a:path>
              </a:pathLst>
            </a:custGeom>
            <a:solidFill>
              <a:srgbClr val="EAF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2872;p66">
              <a:extLst>
                <a:ext uri="{FF2B5EF4-FFF2-40B4-BE49-F238E27FC236}">
                  <a16:creationId xmlns:a16="http://schemas.microsoft.com/office/drawing/2014/main" id="{5714B606-350D-4588-052F-5FE4A9C90CAF}"/>
                </a:ext>
              </a:extLst>
            </p:cNvPr>
            <p:cNvSpPr/>
            <p:nvPr/>
          </p:nvSpPr>
          <p:spPr>
            <a:xfrm>
              <a:off x="748893" y="4254537"/>
              <a:ext cx="1645298" cy="211653"/>
            </a:xfrm>
            <a:custGeom>
              <a:avLst/>
              <a:gdLst/>
              <a:ahLst/>
              <a:cxnLst/>
              <a:rect l="l" t="t" r="r" b="b"/>
              <a:pathLst>
                <a:path w="29625" h="3811" extrusionOk="0">
                  <a:moveTo>
                    <a:pt x="1" y="1"/>
                  </a:moveTo>
                  <a:lnTo>
                    <a:pt x="1" y="3810"/>
                  </a:lnTo>
                  <a:lnTo>
                    <a:pt x="29625" y="3810"/>
                  </a:lnTo>
                  <a:lnTo>
                    <a:pt x="29625" y="1"/>
                  </a:lnTo>
                  <a:close/>
                </a:path>
              </a:pathLst>
            </a:custGeom>
            <a:solidFill>
              <a:srgbClr val="EAF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2873;p66">
              <a:extLst>
                <a:ext uri="{FF2B5EF4-FFF2-40B4-BE49-F238E27FC236}">
                  <a16:creationId xmlns:a16="http://schemas.microsoft.com/office/drawing/2014/main" id="{7855CB8D-0B66-7EC1-D19E-427AC53459A6}"/>
                </a:ext>
              </a:extLst>
            </p:cNvPr>
            <p:cNvSpPr/>
            <p:nvPr/>
          </p:nvSpPr>
          <p:spPr>
            <a:xfrm>
              <a:off x="1550623" y="2908602"/>
              <a:ext cx="902040" cy="1357170"/>
            </a:xfrm>
            <a:custGeom>
              <a:avLst/>
              <a:gdLst/>
              <a:ahLst/>
              <a:cxnLst/>
              <a:rect l="l" t="t" r="r" b="b"/>
              <a:pathLst>
                <a:path w="16242" h="24437" extrusionOk="0">
                  <a:moveTo>
                    <a:pt x="1454" y="0"/>
                  </a:moveTo>
                  <a:cubicBezTo>
                    <a:pt x="652" y="0"/>
                    <a:pt x="1" y="652"/>
                    <a:pt x="1" y="1454"/>
                  </a:cubicBezTo>
                  <a:lnTo>
                    <a:pt x="1" y="22983"/>
                  </a:lnTo>
                  <a:cubicBezTo>
                    <a:pt x="1" y="23785"/>
                    <a:pt x="652" y="24436"/>
                    <a:pt x="1454" y="24436"/>
                  </a:cubicBezTo>
                  <a:lnTo>
                    <a:pt x="14788" y="24436"/>
                  </a:lnTo>
                  <a:cubicBezTo>
                    <a:pt x="15590" y="24436"/>
                    <a:pt x="16241" y="23785"/>
                    <a:pt x="16241" y="22983"/>
                  </a:cubicBezTo>
                  <a:lnTo>
                    <a:pt x="16241" y="1454"/>
                  </a:lnTo>
                  <a:cubicBezTo>
                    <a:pt x="16241" y="652"/>
                    <a:pt x="15590" y="0"/>
                    <a:pt x="147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2874;p66">
              <a:extLst>
                <a:ext uri="{FF2B5EF4-FFF2-40B4-BE49-F238E27FC236}">
                  <a16:creationId xmlns:a16="http://schemas.microsoft.com/office/drawing/2014/main" id="{65F56C58-238E-4E78-873D-26FA943D27D1}"/>
                </a:ext>
              </a:extLst>
            </p:cNvPr>
            <p:cNvSpPr/>
            <p:nvPr/>
          </p:nvSpPr>
          <p:spPr>
            <a:xfrm>
              <a:off x="1663363" y="3038003"/>
              <a:ext cx="858887" cy="1357225"/>
            </a:xfrm>
            <a:custGeom>
              <a:avLst/>
              <a:gdLst/>
              <a:ahLst/>
              <a:cxnLst/>
              <a:rect l="l" t="t" r="r" b="b"/>
              <a:pathLst>
                <a:path w="15465" h="24438" extrusionOk="0">
                  <a:moveTo>
                    <a:pt x="1379" y="1"/>
                  </a:moveTo>
                  <a:cubicBezTo>
                    <a:pt x="627" y="1"/>
                    <a:pt x="1" y="653"/>
                    <a:pt x="1" y="1455"/>
                  </a:cubicBezTo>
                  <a:lnTo>
                    <a:pt x="1" y="22983"/>
                  </a:lnTo>
                  <a:cubicBezTo>
                    <a:pt x="1" y="23785"/>
                    <a:pt x="627" y="24437"/>
                    <a:pt x="1379" y="24437"/>
                  </a:cubicBezTo>
                  <a:lnTo>
                    <a:pt x="14086" y="24437"/>
                  </a:lnTo>
                  <a:cubicBezTo>
                    <a:pt x="14838" y="24437"/>
                    <a:pt x="15465" y="23785"/>
                    <a:pt x="15465" y="22983"/>
                  </a:cubicBezTo>
                  <a:lnTo>
                    <a:pt x="15465" y="1455"/>
                  </a:lnTo>
                  <a:cubicBezTo>
                    <a:pt x="15465" y="653"/>
                    <a:pt x="14838" y="1"/>
                    <a:pt x="14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2875;p66">
              <a:extLst>
                <a:ext uri="{FF2B5EF4-FFF2-40B4-BE49-F238E27FC236}">
                  <a16:creationId xmlns:a16="http://schemas.microsoft.com/office/drawing/2014/main" id="{5075E9F2-2F50-4BFA-9E6E-2E5A82D8BACE}"/>
                </a:ext>
              </a:extLst>
            </p:cNvPr>
            <p:cNvSpPr/>
            <p:nvPr/>
          </p:nvSpPr>
          <p:spPr>
            <a:xfrm>
              <a:off x="1490810" y="3160517"/>
              <a:ext cx="961854" cy="1443475"/>
            </a:xfrm>
            <a:custGeom>
              <a:avLst/>
              <a:gdLst/>
              <a:ahLst/>
              <a:cxnLst/>
              <a:rect l="l" t="t" r="r" b="b"/>
              <a:pathLst>
                <a:path w="17319" h="25991" extrusionOk="0">
                  <a:moveTo>
                    <a:pt x="1554" y="0"/>
                  </a:moveTo>
                  <a:cubicBezTo>
                    <a:pt x="702" y="0"/>
                    <a:pt x="0" y="677"/>
                    <a:pt x="0" y="1529"/>
                  </a:cubicBezTo>
                  <a:lnTo>
                    <a:pt x="0" y="24462"/>
                  </a:lnTo>
                  <a:cubicBezTo>
                    <a:pt x="0" y="25314"/>
                    <a:pt x="702" y="25991"/>
                    <a:pt x="1554" y="25991"/>
                  </a:cubicBezTo>
                  <a:lnTo>
                    <a:pt x="15765" y="25991"/>
                  </a:lnTo>
                  <a:cubicBezTo>
                    <a:pt x="16617" y="25991"/>
                    <a:pt x="17318" y="25314"/>
                    <a:pt x="17318" y="24462"/>
                  </a:cubicBezTo>
                  <a:lnTo>
                    <a:pt x="17318" y="1529"/>
                  </a:lnTo>
                  <a:cubicBezTo>
                    <a:pt x="17318" y="677"/>
                    <a:pt x="16617" y="0"/>
                    <a:pt x="157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2876;p66">
              <a:extLst>
                <a:ext uri="{FF2B5EF4-FFF2-40B4-BE49-F238E27FC236}">
                  <a16:creationId xmlns:a16="http://schemas.microsoft.com/office/drawing/2014/main" id="{3E5AE7D7-0AA0-AD01-B5C0-FAE8DEE2AC49}"/>
                </a:ext>
              </a:extLst>
            </p:cNvPr>
            <p:cNvSpPr/>
            <p:nvPr/>
          </p:nvSpPr>
          <p:spPr>
            <a:xfrm>
              <a:off x="1227732" y="2865450"/>
              <a:ext cx="1160900" cy="1702335"/>
            </a:xfrm>
            <a:custGeom>
              <a:avLst/>
              <a:gdLst/>
              <a:ahLst/>
              <a:cxnLst/>
              <a:rect l="l" t="t" r="r" b="b"/>
              <a:pathLst>
                <a:path w="20903" h="30652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lnTo>
                    <a:pt x="0" y="3033"/>
                  </a:lnTo>
                  <a:lnTo>
                    <a:pt x="0" y="7093"/>
                  </a:lnTo>
                  <a:lnTo>
                    <a:pt x="0" y="29198"/>
                  </a:lnTo>
                  <a:cubicBezTo>
                    <a:pt x="0" y="30000"/>
                    <a:pt x="652" y="30652"/>
                    <a:pt x="1454" y="30652"/>
                  </a:cubicBezTo>
                  <a:lnTo>
                    <a:pt x="19449" y="30652"/>
                  </a:lnTo>
                  <a:cubicBezTo>
                    <a:pt x="20251" y="30652"/>
                    <a:pt x="20903" y="30000"/>
                    <a:pt x="20903" y="29198"/>
                  </a:cubicBezTo>
                  <a:lnTo>
                    <a:pt x="20903" y="3033"/>
                  </a:lnTo>
                  <a:cubicBezTo>
                    <a:pt x="20903" y="2231"/>
                    <a:pt x="20251" y="1579"/>
                    <a:pt x="19449" y="1579"/>
                  </a:cubicBezTo>
                  <a:lnTo>
                    <a:pt x="10777" y="1579"/>
                  </a:lnTo>
                  <a:cubicBezTo>
                    <a:pt x="10226" y="652"/>
                    <a:pt x="9599" y="0"/>
                    <a:pt x="8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2877;p66">
              <a:extLst>
                <a:ext uri="{FF2B5EF4-FFF2-40B4-BE49-F238E27FC236}">
                  <a16:creationId xmlns:a16="http://schemas.microsoft.com/office/drawing/2014/main" id="{4468E267-EAE6-3453-5E7F-A52812A42A34}"/>
                </a:ext>
              </a:extLst>
            </p:cNvPr>
            <p:cNvSpPr/>
            <p:nvPr/>
          </p:nvSpPr>
          <p:spPr>
            <a:xfrm>
              <a:off x="1227732" y="2865450"/>
              <a:ext cx="75198" cy="1700947"/>
            </a:xfrm>
            <a:custGeom>
              <a:avLst/>
              <a:gdLst/>
              <a:ahLst/>
              <a:cxnLst/>
              <a:rect l="l" t="t" r="r" b="b"/>
              <a:pathLst>
                <a:path w="1354" h="30627" extrusionOk="0">
                  <a:moveTo>
                    <a:pt x="1354" y="0"/>
                  </a:moveTo>
                  <a:cubicBezTo>
                    <a:pt x="602" y="50"/>
                    <a:pt x="0" y="677"/>
                    <a:pt x="0" y="1454"/>
                  </a:cubicBezTo>
                  <a:lnTo>
                    <a:pt x="0" y="29198"/>
                  </a:lnTo>
                  <a:cubicBezTo>
                    <a:pt x="0" y="29950"/>
                    <a:pt x="602" y="30577"/>
                    <a:pt x="1354" y="30627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2878;p66">
              <a:extLst>
                <a:ext uri="{FF2B5EF4-FFF2-40B4-BE49-F238E27FC236}">
                  <a16:creationId xmlns:a16="http://schemas.microsoft.com/office/drawing/2014/main" id="{88347494-385C-3395-6C2F-7E0FC705715F}"/>
                </a:ext>
              </a:extLst>
            </p:cNvPr>
            <p:cNvSpPr/>
            <p:nvPr/>
          </p:nvSpPr>
          <p:spPr>
            <a:xfrm>
              <a:off x="938218" y="3244045"/>
              <a:ext cx="94691" cy="94691"/>
            </a:xfrm>
            <a:custGeom>
              <a:avLst/>
              <a:gdLst/>
              <a:ahLst/>
              <a:cxnLst/>
              <a:rect l="l" t="t" r="r" b="b"/>
              <a:pathLst>
                <a:path w="1705" h="1705" extrusionOk="0">
                  <a:moveTo>
                    <a:pt x="276" y="0"/>
                  </a:moveTo>
                  <a:lnTo>
                    <a:pt x="0" y="301"/>
                  </a:lnTo>
                  <a:lnTo>
                    <a:pt x="1429" y="1704"/>
                  </a:lnTo>
                  <a:lnTo>
                    <a:pt x="1704" y="1404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2879;p66">
              <a:extLst>
                <a:ext uri="{FF2B5EF4-FFF2-40B4-BE49-F238E27FC236}">
                  <a16:creationId xmlns:a16="http://schemas.microsoft.com/office/drawing/2014/main" id="{15301B4C-38D0-9E62-3B4E-354D938B7600}"/>
                </a:ext>
              </a:extLst>
            </p:cNvPr>
            <p:cNvSpPr/>
            <p:nvPr/>
          </p:nvSpPr>
          <p:spPr>
            <a:xfrm>
              <a:off x="938218" y="3244045"/>
              <a:ext cx="94691" cy="94691"/>
            </a:xfrm>
            <a:custGeom>
              <a:avLst/>
              <a:gdLst/>
              <a:ahLst/>
              <a:cxnLst/>
              <a:rect l="l" t="t" r="r" b="b"/>
              <a:pathLst>
                <a:path w="1705" h="1705" extrusionOk="0">
                  <a:moveTo>
                    <a:pt x="1404" y="0"/>
                  </a:moveTo>
                  <a:lnTo>
                    <a:pt x="0" y="1404"/>
                  </a:lnTo>
                  <a:lnTo>
                    <a:pt x="301" y="1704"/>
                  </a:lnTo>
                  <a:lnTo>
                    <a:pt x="1704" y="301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880;p66">
              <a:extLst>
                <a:ext uri="{FF2B5EF4-FFF2-40B4-BE49-F238E27FC236}">
                  <a16:creationId xmlns:a16="http://schemas.microsoft.com/office/drawing/2014/main" id="{BE4EE6E3-4ABE-3FC9-A803-6C531D6C4E2C}"/>
                </a:ext>
              </a:extLst>
            </p:cNvPr>
            <p:cNvSpPr/>
            <p:nvPr/>
          </p:nvSpPr>
          <p:spPr>
            <a:xfrm>
              <a:off x="959100" y="3086764"/>
              <a:ext cx="402314" cy="58481"/>
            </a:xfrm>
            <a:custGeom>
              <a:avLst/>
              <a:gdLst/>
              <a:ahLst/>
              <a:cxnLst/>
              <a:rect l="l" t="t" r="r" b="b"/>
              <a:pathLst>
                <a:path w="7244" h="1053" extrusionOk="0">
                  <a:moveTo>
                    <a:pt x="7093" y="0"/>
                  </a:moveTo>
                  <a:lnTo>
                    <a:pt x="6541" y="627"/>
                  </a:lnTo>
                  <a:cubicBezTo>
                    <a:pt x="6441" y="727"/>
                    <a:pt x="6316" y="802"/>
                    <a:pt x="6165" y="802"/>
                  </a:cubicBezTo>
                  <a:cubicBezTo>
                    <a:pt x="6015" y="777"/>
                    <a:pt x="5890" y="727"/>
                    <a:pt x="5790" y="627"/>
                  </a:cubicBezTo>
                  <a:lnTo>
                    <a:pt x="5539" y="326"/>
                  </a:lnTo>
                  <a:cubicBezTo>
                    <a:pt x="5414" y="176"/>
                    <a:pt x="5238" y="75"/>
                    <a:pt x="5038" y="75"/>
                  </a:cubicBezTo>
                  <a:cubicBezTo>
                    <a:pt x="5015" y="72"/>
                    <a:pt x="4993" y="71"/>
                    <a:pt x="4970" y="71"/>
                  </a:cubicBezTo>
                  <a:cubicBezTo>
                    <a:pt x="4812" y="71"/>
                    <a:pt x="4646" y="145"/>
                    <a:pt x="4536" y="276"/>
                  </a:cubicBezTo>
                  <a:lnTo>
                    <a:pt x="4060" y="702"/>
                  </a:lnTo>
                  <a:cubicBezTo>
                    <a:pt x="3960" y="802"/>
                    <a:pt x="3835" y="852"/>
                    <a:pt x="3709" y="852"/>
                  </a:cubicBezTo>
                  <a:cubicBezTo>
                    <a:pt x="3584" y="827"/>
                    <a:pt x="3459" y="777"/>
                    <a:pt x="3384" y="677"/>
                  </a:cubicBezTo>
                  <a:lnTo>
                    <a:pt x="2957" y="251"/>
                  </a:lnTo>
                  <a:cubicBezTo>
                    <a:pt x="2832" y="125"/>
                    <a:pt x="2657" y="25"/>
                    <a:pt x="2481" y="25"/>
                  </a:cubicBezTo>
                  <a:cubicBezTo>
                    <a:pt x="2281" y="25"/>
                    <a:pt x="2105" y="75"/>
                    <a:pt x="1980" y="226"/>
                  </a:cubicBezTo>
                  <a:lnTo>
                    <a:pt x="1454" y="702"/>
                  </a:lnTo>
                  <a:cubicBezTo>
                    <a:pt x="1357" y="787"/>
                    <a:pt x="1236" y="830"/>
                    <a:pt x="1118" y="830"/>
                  </a:cubicBezTo>
                  <a:cubicBezTo>
                    <a:pt x="992" y="830"/>
                    <a:pt x="868" y="780"/>
                    <a:pt x="777" y="677"/>
                  </a:cubicBezTo>
                  <a:lnTo>
                    <a:pt x="150" y="25"/>
                  </a:lnTo>
                  <a:lnTo>
                    <a:pt x="0" y="176"/>
                  </a:lnTo>
                  <a:lnTo>
                    <a:pt x="602" y="827"/>
                  </a:lnTo>
                  <a:cubicBezTo>
                    <a:pt x="746" y="971"/>
                    <a:pt x="938" y="1047"/>
                    <a:pt x="1128" y="1047"/>
                  </a:cubicBezTo>
                  <a:cubicBezTo>
                    <a:pt x="1301" y="1047"/>
                    <a:pt x="1472" y="984"/>
                    <a:pt x="1604" y="852"/>
                  </a:cubicBezTo>
                  <a:lnTo>
                    <a:pt x="2130" y="376"/>
                  </a:lnTo>
                  <a:cubicBezTo>
                    <a:pt x="2193" y="293"/>
                    <a:pt x="2289" y="244"/>
                    <a:pt x="2406" y="244"/>
                  </a:cubicBezTo>
                  <a:cubicBezTo>
                    <a:pt x="2430" y="244"/>
                    <a:pt x="2455" y="246"/>
                    <a:pt x="2481" y="251"/>
                  </a:cubicBezTo>
                  <a:cubicBezTo>
                    <a:pt x="2607" y="251"/>
                    <a:pt x="2732" y="301"/>
                    <a:pt x="2807" y="401"/>
                  </a:cubicBezTo>
                  <a:lnTo>
                    <a:pt x="3208" y="827"/>
                  </a:lnTo>
                  <a:cubicBezTo>
                    <a:pt x="3333" y="978"/>
                    <a:pt x="3509" y="1053"/>
                    <a:pt x="3709" y="1053"/>
                  </a:cubicBezTo>
                  <a:cubicBezTo>
                    <a:pt x="3885" y="1053"/>
                    <a:pt x="4085" y="978"/>
                    <a:pt x="4211" y="852"/>
                  </a:cubicBezTo>
                  <a:lnTo>
                    <a:pt x="4662" y="426"/>
                  </a:lnTo>
                  <a:cubicBezTo>
                    <a:pt x="4762" y="326"/>
                    <a:pt x="4887" y="276"/>
                    <a:pt x="5038" y="276"/>
                  </a:cubicBezTo>
                  <a:cubicBezTo>
                    <a:pt x="5163" y="301"/>
                    <a:pt x="5288" y="351"/>
                    <a:pt x="5389" y="451"/>
                  </a:cubicBezTo>
                  <a:lnTo>
                    <a:pt x="5639" y="752"/>
                  </a:lnTo>
                  <a:cubicBezTo>
                    <a:pt x="5764" y="902"/>
                    <a:pt x="5965" y="1003"/>
                    <a:pt x="6165" y="1003"/>
                  </a:cubicBezTo>
                  <a:cubicBezTo>
                    <a:pt x="6366" y="1003"/>
                    <a:pt x="6566" y="927"/>
                    <a:pt x="6692" y="752"/>
                  </a:cubicBezTo>
                  <a:lnTo>
                    <a:pt x="7243" y="125"/>
                  </a:lnTo>
                  <a:lnTo>
                    <a:pt x="70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881;p66">
              <a:extLst>
                <a:ext uri="{FF2B5EF4-FFF2-40B4-BE49-F238E27FC236}">
                  <a16:creationId xmlns:a16="http://schemas.microsoft.com/office/drawing/2014/main" id="{3D625232-9F98-B441-0B1B-BF2DBB32397D}"/>
                </a:ext>
              </a:extLst>
            </p:cNvPr>
            <p:cNvSpPr/>
            <p:nvPr/>
          </p:nvSpPr>
          <p:spPr>
            <a:xfrm>
              <a:off x="2616819" y="4289359"/>
              <a:ext cx="328560" cy="13940"/>
            </a:xfrm>
            <a:custGeom>
              <a:avLst/>
              <a:gdLst/>
              <a:ahLst/>
              <a:cxnLst/>
              <a:rect l="l" t="t" r="r" b="b"/>
              <a:pathLst>
                <a:path w="591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5916" y="251"/>
                  </a:lnTo>
                  <a:lnTo>
                    <a:pt x="59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882;p66">
              <a:extLst>
                <a:ext uri="{FF2B5EF4-FFF2-40B4-BE49-F238E27FC236}">
                  <a16:creationId xmlns:a16="http://schemas.microsoft.com/office/drawing/2014/main" id="{7051BE1B-A8AB-513D-3375-7589781B8C0B}"/>
                </a:ext>
              </a:extLst>
            </p:cNvPr>
            <p:cNvSpPr/>
            <p:nvPr/>
          </p:nvSpPr>
          <p:spPr>
            <a:xfrm>
              <a:off x="2622428" y="4335288"/>
              <a:ext cx="180997" cy="13995"/>
            </a:xfrm>
            <a:custGeom>
              <a:avLst/>
              <a:gdLst/>
              <a:ahLst/>
              <a:cxnLst/>
              <a:rect l="l" t="t" r="r" b="b"/>
              <a:pathLst>
                <a:path w="3259" h="252" extrusionOk="0">
                  <a:moveTo>
                    <a:pt x="0" y="0"/>
                  </a:moveTo>
                  <a:lnTo>
                    <a:pt x="0" y="251"/>
                  </a:lnTo>
                  <a:lnTo>
                    <a:pt x="3258" y="251"/>
                  </a:lnTo>
                  <a:lnTo>
                    <a:pt x="32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883;p66">
              <a:extLst>
                <a:ext uri="{FF2B5EF4-FFF2-40B4-BE49-F238E27FC236}">
                  <a16:creationId xmlns:a16="http://schemas.microsoft.com/office/drawing/2014/main" id="{921C76FA-9A10-6D07-CC4F-3F1C47F1455F}"/>
                </a:ext>
              </a:extLst>
            </p:cNvPr>
            <p:cNvSpPr/>
            <p:nvPr/>
          </p:nvSpPr>
          <p:spPr>
            <a:xfrm>
              <a:off x="1664751" y="3309467"/>
              <a:ext cx="515110" cy="515055"/>
            </a:xfrm>
            <a:custGeom>
              <a:avLst/>
              <a:gdLst/>
              <a:ahLst/>
              <a:cxnLst/>
              <a:rect l="l" t="t" r="r" b="b"/>
              <a:pathLst>
                <a:path w="9275" h="9274" extrusionOk="0">
                  <a:moveTo>
                    <a:pt x="9274" y="0"/>
                  </a:moveTo>
                  <a:cubicBezTo>
                    <a:pt x="4161" y="0"/>
                    <a:pt x="1" y="4161"/>
                    <a:pt x="1" y="9273"/>
                  </a:cubicBezTo>
                  <a:lnTo>
                    <a:pt x="9274" y="9273"/>
                  </a:lnTo>
                  <a:lnTo>
                    <a:pt x="92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884;p66">
              <a:extLst>
                <a:ext uri="{FF2B5EF4-FFF2-40B4-BE49-F238E27FC236}">
                  <a16:creationId xmlns:a16="http://schemas.microsoft.com/office/drawing/2014/main" id="{6A77F4DA-BFD1-0C9C-2D36-C8B933A9700F}"/>
                </a:ext>
              </a:extLst>
            </p:cNvPr>
            <p:cNvSpPr/>
            <p:nvPr/>
          </p:nvSpPr>
          <p:spPr>
            <a:xfrm>
              <a:off x="1663363" y="3309467"/>
              <a:ext cx="1028721" cy="1030054"/>
            </a:xfrm>
            <a:custGeom>
              <a:avLst/>
              <a:gdLst/>
              <a:ahLst/>
              <a:cxnLst/>
              <a:rect l="l" t="t" r="r" b="b"/>
              <a:pathLst>
                <a:path w="18523" h="18547" extrusionOk="0">
                  <a:moveTo>
                    <a:pt x="9274" y="0"/>
                  </a:moveTo>
                  <a:lnTo>
                    <a:pt x="9274" y="9273"/>
                  </a:lnTo>
                  <a:lnTo>
                    <a:pt x="1" y="9273"/>
                  </a:lnTo>
                  <a:cubicBezTo>
                    <a:pt x="1" y="14386"/>
                    <a:pt x="4136" y="18547"/>
                    <a:pt x="9274" y="18547"/>
                  </a:cubicBezTo>
                  <a:cubicBezTo>
                    <a:pt x="14387" y="18547"/>
                    <a:pt x="18522" y="14386"/>
                    <a:pt x="18522" y="9273"/>
                  </a:cubicBezTo>
                  <a:cubicBezTo>
                    <a:pt x="18522" y="4161"/>
                    <a:pt x="14387" y="0"/>
                    <a:pt x="9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885;p66">
              <a:extLst>
                <a:ext uri="{FF2B5EF4-FFF2-40B4-BE49-F238E27FC236}">
                  <a16:creationId xmlns:a16="http://schemas.microsoft.com/office/drawing/2014/main" id="{44B7750E-2EEB-421A-BAD6-5A4910172675}"/>
                </a:ext>
              </a:extLst>
            </p:cNvPr>
            <p:cNvSpPr/>
            <p:nvPr/>
          </p:nvSpPr>
          <p:spPr>
            <a:xfrm>
              <a:off x="2456762" y="3760426"/>
              <a:ext cx="438524" cy="185162"/>
            </a:xfrm>
            <a:custGeom>
              <a:avLst/>
              <a:gdLst/>
              <a:ahLst/>
              <a:cxnLst/>
              <a:rect l="l" t="t" r="r" b="b"/>
              <a:pathLst>
                <a:path w="7896" h="3334" extrusionOk="0">
                  <a:moveTo>
                    <a:pt x="2256" y="0"/>
                  </a:moveTo>
                  <a:lnTo>
                    <a:pt x="1" y="3083"/>
                  </a:lnTo>
                  <a:lnTo>
                    <a:pt x="326" y="3334"/>
                  </a:lnTo>
                  <a:lnTo>
                    <a:pt x="2457" y="427"/>
                  </a:lnTo>
                  <a:lnTo>
                    <a:pt x="7895" y="427"/>
                  </a:lnTo>
                  <a:lnTo>
                    <a:pt x="7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886;p66">
              <a:extLst>
                <a:ext uri="{FF2B5EF4-FFF2-40B4-BE49-F238E27FC236}">
                  <a16:creationId xmlns:a16="http://schemas.microsoft.com/office/drawing/2014/main" id="{F1311ED6-21C5-F953-DC17-D6DC9B5C3807}"/>
                </a:ext>
              </a:extLst>
            </p:cNvPr>
            <p:cNvSpPr/>
            <p:nvPr/>
          </p:nvSpPr>
          <p:spPr>
            <a:xfrm>
              <a:off x="2740722" y="3732602"/>
              <a:ext cx="80807" cy="79363"/>
            </a:xfrm>
            <a:custGeom>
              <a:avLst/>
              <a:gdLst/>
              <a:ahLst/>
              <a:cxnLst/>
              <a:rect l="l" t="t" r="r" b="b"/>
              <a:pathLst>
                <a:path w="1455" h="1429" extrusionOk="0">
                  <a:moveTo>
                    <a:pt x="727" y="0"/>
                  </a:moveTo>
                  <a:cubicBezTo>
                    <a:pt x="326" y="0"/>
                    <a:pt x="0" y="326"/>
                    <a:pt x="0" y="702"/>
                  </a:cubicBezTo>
                  <a:cubicBezTo>
                    <a:pt x="0" y="1103"/>
                    <a:pt x="326" y="1429"/>
                    <a:pt x="727" y="1429"/>
                  </a:cubicBezTo>
                  <a:cubicBezTo>
                    <a:pt x="1128" y="1429"/>
                    <a:pt x="1454" y="1103"/>
                    <a:pt x="1454" y="702"/>
                  </a:cubicBezTo>
                  <a:cubicBezTo>
                    <a:pt x="1454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887;p66">
              <a:extLst>
                <a:ext uri="{FF2B5EF4-FFF2-40B4-BE49-F238E27FC236}">
                  <a16:creationId xmlns:a16="http://schemas.microsoft.com/office/drawing/2014/main" id="{C52102BC-0095-CC0D-ABE3-C9C70A2E9C08}"/>
                </a:ext>
              </a:extLst>
            </p:cNvPr>
            <p:cNvSpPr/>
            <p:nvPr/>
          </p:nvSpPr>
          <p:spPr>
            <a:xfrm>
              <a:off x="1483812" y="3452808"/>
              <a:ext cx="438524" cy="183774"/>
            </a:xfrm>
            <a:custGeom>
              <a:avLst/>
              <a:gdLst/>
              <a:ahLst/>
              <a:cxnLst/>
              <a:rect l="l" t="t" r="r" b="b"/>
              <a:pathLst>
                <a:path w="7896" h="3309" extrusionOk="0">
                  <a:moveTo>
                    <a:pt x="1" y="1"/>
                  </a:moveTo>
                  <a:lnTo>
                    <a:pt x="1" y="402"/>
                  </a:lnTo>
                  <a:lnTo>
                    <a:pt x="5439" y="402"/>
                  </a:lnTo>
                  <a:lnTo>
                    <a:pt x="7570" y="3309"/>
                  </a:lnTo>
                  <a:lnTo>
                    <a:pt x="7895" y="3058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rgbClr val="C5D7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88;p66">
              <a:extLst>
                <a:ext uri="{FF2B5EF4-FFF2-40B4-BE49-F238E27FC236}">
                  <a16:creationId xmlns:a16="http://schemas.microsoft.com/office/drawing/2014/main" id="{2634BAFD-1B64-DDD6-42BC-22F9DC836D03}"/>
                </a:ext>
              </a:extLst>
            </p:cNvPr>
            <p:cNvSpPr/>
            <p:nvPr/>
          </p:nvSpPr>
          <p:spPr>
            <a:xfrm>
              <a:off x="1443437" y="3423595"/>
              <a:ext cx="80807" cy="80752"/>
            </a:xfrm>
            <a:custGeom>
              <a:avLst/>
              <a:gdLst/>
              <a:ahLst/>
              <a:cxnLst/>
              <a:rect l="l" t="t" r="r" b="b"/>
              <a:pathLst>
                <a:path w="1455" h="1454" extrusionOk="0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5" y="1128"/>
                    <a:pt x="1455" y="727"/>
                  </a:cubicBezTo>
                  <a:cubicBezTo>
                    <a:pt x="1455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rgbClr val="C5D7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889;p66">
              <a:extLst>
                <a:ext uri="{FF2B5EF4-FFF2-40B4-BE49-F238E27FC236}">
                  <a16:creationId xmlns:a16="http://schemas.microsoft.com/office/drawing/2014/main" id="{F50CB853-F7D5-7F10-931A-D07305B97E6E}"/>
                </a:ext>
              </a:extLst>
            </p:cNvPr>
            <p:cNvSpPr/>
            <p:nvPr/>
          </p:nvSpPr>
          <p:spPr>
            <a:xfrm>
              <a:off x="2815863" y="3000460"/>
              <a:ext cx="19549" cy="54316"/>
            </a:xfrm>
            <a:custGeom>
              <a:avLst/>
              <a:gdLst/>
              <a:ahLst/>
              <a:cxnLst/>
              <a:rect l="l" t="t" r="r" b="b"/>
              <a:pathLst>
                <a:path w="352" h="978" extrusionOk="0">
                  <a:moveTo>
                    <a:pt x="1" y="0"/>
                  </a:moveTo>
                  <a:lnTo>
                    <a:pt x="1" y="978"/>
                  </a:lnTo>
                  <a:lnTo>
                    <a:pt x="352" y="978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890;p66">
              <a:extLst>
                <a:ext uri="{FF2B5EF4-FFF2-40B4-BE49-F238E27FC236}">
                  <a16:creationId xmlns:a16="http://schemas.microsoft.com/office/drawing/2014/main" id="{D26BCE41-3193-BD39-1AC5-7757B2DEB470}"/>
                </a:ext>
              </a:extLst>
            </p:cNvPr>
            <p:cNvSpPr/>
            <p:nvPr/>
          </p:nvSpPr>
          <p:spPr>
            <a:xfrm>
              <a:off x="2815863" y="3081155"/>
              <a:ext cx="19549" cy="55760"/>
            </a:xfrm>
            <a:custGeom>
              <a:avLst/>
              <a:gdLst/>
              <a:ahLst/>
              <a:cxnLst/>
              <a:rect l="l" t="t" r="r" b="b"/>
              <a:pathLst>
                <a:path w="352" h="1004" extrusionOk="0">
                  <a:moveTo>
                    <a:pt x="1" y="1"/>
                  </a:moveTo>
                  <a:lnTo>
                    <a:pt x="1" y="1003"/>
                  </a:lnTo>
                  <a:lnTo>
                    <a:pt x="352" y="1003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891;p66">
              <a:extLst>
                <a:ext uri="{FF2B5EF4-FFF2-40B4-BE49-F238E27FC236}">
                  <a16:creationId xmlns:a16="http://schemas.microsoft.com/office/drawing/2014/main" id="{F1C3708D-D7DE-BC09-7853-ABEAA5EFD6D1}"/>
                </a:ext>
              </a:extLst>
            </p:cNvPr>
            <p:cNvSpPr/>
            <p:nvPr/>
          </p:nvSpPr>
          <p:spPr>
            <a:xfrm>
              <a:off x="2815863" y="3163294"/>
              <a:ext cx="19549" cy="54316"/>
            </a:xfrm>
            <a:custGeom>
              <a:avLst/>
              <a:gdLst/>
              <a:ahLst/>
              <a:cxnLst/>
              <a:rect l="l" t="t" r="r" b="b"/>
              <a:pathLst>
                <a:path w="352" h="978" extrusionOk="0">
                  <a:moveTo>
                    <a:pt x="1" y="1"/>
                  </a:moveTo>
                  <a:lnTo>
                    <a:pt x="1" y="978"/>
                  </a:lnTo>
                  <a:lnTo>
                    <a:pt x="352" y="978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892;p66">
              <a:extLst>
                <a:ext uri="{FF2B5EF4-FFF2-40B4-BE49-F238E27FC236}">
                  <a16:creationId xmlns:a16="http://schemas.microsoft.com/office/drawing/2014/main" id="{9F96ADB3-3297-3914-025F-AB06C6380F3F}"/>
                </a:ext>
              </a:extLst>
            </p:cNvPr>
            <p:cNvSpPr/>
            <p:nvPr/>
          </p:nvSpPr>
          <p:spPr>
            <a:xfrm>
              <a:off x="2815863" y="3245433"/>
              <a:ext cx="19549" cy="54316"/>
            </a:xfrm>
            <a:custGeom>
              <a:avLst/>
              <a:gdLst/>
              <a:ahLst/>
              <a:cxnLst/>
              <a:rect l="l" t="t" r="r" b="b"/>
              <a:pathLst>
                <a:path w="352" h="978" extrusionOk="0">
                  <a:moveTo>
                    <a:pt x="1" y="0"/>
                  </a:moveTo>
                  <a:lnTo>
                    <a:pt x="1" y="978"/>
                  </a:lnTo>
                  <a:lnTo>
                    <a:pt x="352" y="978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893;p66">
              <a:extLst>
                <a:ext uri="{FF2B5EF4-FFF2-40B4-BE49-F238E27FC236}">
                  <a16:creationId xmlns:a16="http://schemas.microsoft.com/office/drawing/2014/main" id="{3EFB3E52-945F-46F2-8CF5-FB9D984813EE}"/>
                </a:ext>
              </a:extLst>
            </p:cNvPr>
            <p:cNvSpPr/>
            <p:nvPr/>
          </p:nvSpPr>
          <p:spPr>
            <a:xfrm>
              <a:off x="2815863" y="3326128"/>
              <a:ext cx="19549" cy="54371"/>
            </a:xfrm>
            <a:custGeom>
              <a:avLst/>
              <a:gdLst/>
              <a:ahLst/>
              <a:cxnLst/>
              <a:rect l="l" t="t" r="r" b="b"/>
              <a:pathLst>
                <a:path w="352" h="979" extrusionOk="0">
                  <a:moveTo>
                    <a:pt x="1" y="1"/>
                  </a:moveTo>
                  <a:lnTo>
                    <a:pt x="1" y="978"/>
                  </a:lnTo>
                  <a:lnTo>
                    <a:pt x="352" y="978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894;p66">
              <a:extLst>
                <a:ext uri="{FF2B5EF4-FFF2-40B4-BE49-F238E27FC236}">
                  <a16:creationId xmlns:a16="http://schemas.microsoft.com/office/drawing/2014/main" id="{400B6012-C651-9302-A777-BB190CAEC942}"/>
                </a:ext>
              </a:extLst>
            </p:cNvPr>
            <p:cNvSpPr/>
            <p:nvPr/>
          </p:nvSpPr>
          <p:spPr>
            <a:xfrm>
              <a:off x="2815863" y="3408267"/>
              <a:ext cx="19549" cy="54371"/>
            </a:xfrm>
            <a:custGeom>
              <a:avLst/>
              <a:gdLst/>
              <a:ahLst/>
              <a:cxnLst/>
              <a:rect l="l" t="t" r="r" b="b"/>
              <a:pathLst>
                <a:path w="352" h="979" extrusionOk="0">
                  <a:moveTo>
                    <a:pt x="1" y="1"/>
                  </a:moveTo>
                  <a:lnTo>
                    <a:pt x="1" y="978"/>
                  </a:lnTo>
                  <a:lnTo>
                    <a:pt x="352" y="978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895;p66">
              <a:extLst>
                <a:ext uri="{FF2B5EF4-FFF2-40B4-BE49-F238E27FC236}">
                  <a16:creationId xmlns:a16="http://schemas.microsoft.com/office/drawing/2014/main" id="{7A72A324-4000-7119-EE06-4AEFBAB88F1E}"/>
                </a:ext>
              </a:extLst>
            </p:cNvPr>
            <p:cNvSpPr/>
            <p:nvPr/>
          </p:nvSpPr>
          <p:spPr>
            <a:xfrm>
              <a:off x="2815863" y="3489018"/>
              <a:ext cx="19549" cy="55704"/>
            </a:xfrm>
            <a:custGeom>
              <a:avLst/>
              <a:gdLst/>
              <a:ahLst/>
              <a:cxnLst/>
              <a:rect l="l" t="t" r="r" b="b"/>
              <a:pathLst>
                <a:path w="352" h="1003" extrusionOk="0">
                  <a:moveTo>
                    <a:pt x="1" y="0"/>
                  </a:moveTo>
                  <a:lnTo>
                    <a:pt x="1" y="1003"/>
                  </a:lnTo>
                  <a:lnTo>
                    <a:pt x="352" y="1003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896;p66">
              <a:extLst>
                <a:ext uri="{FF2B5EF4-FFF2-40B4-BE49-F238E27FC236}">
                  <a16:creationId xmlns:a16="http://schemas.microsoft.com/office/drawing/2014/main" id="{54F75B79-55C3-7CAB-3716-E7615D214D97}"/>
                </a:ext>
              </a:extLst>
            </p:cNvPr>
            <p:cNvSpPr/>
            <p:nvPr/>
          </p:nvSpPr>
          <p:spPr>
            <a:xfrm>
              <a:off x="2650252" y="3281587"/>
              <a:ext cx="101634" cy="103078"/>
            </a:xfrm>
            <a:custGeom>
              <a:avLst/>
              <a:gdLst/>
              <a:ahLst/>
              <a:cxnLst/>
              <a:rect l="l" t="t" r="r" b="b"/>
              <a:pathLst>
                <a:path w="1830" h="1856" extrusionOk="0">
                  <a:moveTo>
                    <a:pt x="903" y="427"/>
                  </a:moveTo>
                  <a:cubicBezTo>
                    <a:pt x="1203" y="427"/>
                    <a:pt x="1429" y="653"/>
                    <a:pt x="1429" y="928"/>
                  </a:cubicBezTo>
                  <a:cubicBezTo>
                    <a:pt x="1429" y="1229"/>
                    <a:pt x="1203" y="1455"/>
                    <a:pt x="903" y="1455"/>
                  </a:cubicBezTo>
                  <a:cubicBezTo>
                    <a:pt x="627" y="1455"/>
                    <a:pt x="401" y="1229"/>
                    <a:pt x="401" y="928"/>
                  </a:cubicBezTo>
                  <a:cubicBezTo>
                    <a:pt x="401" y="653"/>
                    <a:pt x="627" y="427"/>
                    <a:pt x="903" y="427"/>
                  </a:cubicBezTo>
                  <a:close/>
                  <a:moveTo>
                    <a:pt x="903" y="1"/>
                  </a:moveTo>
                  <a:cubicBezTo>
                    <a:pt x="401" y="1"/>
                    <a:pt x="0" y="427"/>
                    <a:pt x="0" y="928"/>
                  </a:cubicBezTo>
                  <a:cubicBezTo>
                    <a:pt x="0" y="1455"/>
                    <a:pt x="401" y="1856"/>
                    <a:pt x="903" y="1856"/>
                  </a:cubicBezTo>
                  <a:cubicBezTo>
                    <a:pt x="1429" y="1856"/>
                    <a:pt x="1830" y="1455"/>
                    <a:pt x="1830" y="928"/>
                  </a:cubicBezTo>
                  <a:cubicBezTo>
                    <a:pt x="1830" y="427"/>
                    <a:pt x="14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897;p66">
              <a:extLst>
                <a:ext uri="{FF2B5EF4-FFF2-40B4-BE49-F238E27FC236}">
                  <a16:creationId xmlns:a16="http://schemas.microsoft.com/office/drawing/2014/main" id="{C5A88213-3A52-04F9-F315-E1D5026B7CB6}"/>
                </a:ext>
              </a:extLst>
            </p:cNvPr>
            <p:cNvSpPr/>
            <p:nvPr/>
          </p:nvSpPr>
          <p:spPr>
            <a:xfrm>
              <a:off x="992478" y="3747875"/>
              <a:ext cx="350830" cy="222761"/>
            </a:xfrm>
            <a:custGeom>
              <a:avLst/>
              <a:gdLst/>
              <a:ahLst/>
              <a:cxnLst/>
              <a:rect l="l" t="t" r="r" b="b"/>
              <a:pathLst>
                <a:path w="6317" h="4011" extrusionOk="0">
                  <a:moveTo>
                    <a:pt x="1" y="1"/>
                  </a:moveTo>
                  <a:lnTo>
                    <a:pt x="803" y="4011"/>
                  </a:lnTo>
                  <a:lnTo>
                    <a:pt x="6316" y="4011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898;p66">
              <a:extLst>
                <a:ext uri="{FF2B5EF4-FFF2-40B4-BE49-F238E27FC236}">
                  <a16:creationId xmlns:a16="http://schemas.microsoft.com/office/drawing/2014/main" id="{A0A6F670-1B64-3791-024E-8A1047121800}"/>
                </a:ext>
              </a:extLst>
            </p:cNvPr>
            <p:cNvSpPr/>
            <p:nvPr/>
          </p:nvSpPr>
          <p:spPr>
            <a:xfrm>
              <a:off x="1024467" y="3768757"/>
              <a:ext cx="288184" cy="183829"/>
            </a:xfrm>
            <a:custGeom>
              <a:avLst/>
              <a:gdLst/>
              <a:ahLst/>
              <a:cxnLst/>
              <a:rect l="l" t="t" r="r" b="b"/>
              <a:pathLst>
                <a:path w="5189" h="3310" extrusionOk="0">
                  <a:moveTo>
                    <a:pt x="1" y="1"/>
                  </a:moveTo>
                  <a:lnTo>
                    <a:pt x="653" y="3309"/>
                  </a:lnTo>
                  <a:lnTo>
                    <a:pt x="5189" y="3309"/>
                  </a:lnTo>
                  <a:lnTo>
                    <a:pt x="42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899;p66">
              <a:extLst>
                <a:ext uri="{FF2B5EF4-FFF2-40B4-BE49-F238E27FC236}">
                  <a16:creationId xmlns:a16="http://schemas.microsoft.com/office/drawing/2014/main" id="{A99C3C9A-B7B5-5409-8155-98CF33732E00}"/>
                </a:ext>
              </a:extLst>
            </p:cNvPr>
            <p:cNvSpPr/>
            <p:nvPr/>
          </p:nvSpPr>
          <p:spPr>
            <a:xfrm>
              <a:off x="1117769" y="3946919"/>
              <a:ext cx="87749" cy="11219"/>
            </a:xfrm>
            <a:custGeom>
              <a:avLst/>
              <a:gdLst/>
              <a:ahLst/>
              <a:cxnLst/>
              <a:rect l="l" t="t" r="r" b="b"/>
              <a:pathLst>
                <a:path w="1580" h="202" extrusionOk="0">
                  <a:moveTo>
                    <a:pt x="1529" y="1"/>
                  </a:moveTo>
                  <a:cubicBezTo>
                    <a:pt x="1404" y="51"/>
                    <a:pt x="1178" y="101"/>
                    <a:pt x="752" y="151"/>
                  </a:cubicBezTo>
                  <a:cubicBezTo>
                    <a:pt x="683" y="158"/>
                    <a:pt x="616" y="161"/>
                    <a:pt x="550" y="161"/>
                  </a:cubicBezTo>
                  <a:cubicBezTo>
                    <a:pt x="354" y="161"/>
                    <a:pt x="176" y="132"/>
                    <a:pt x="25" y="76"/>
                  </a:cubicBezTo>
                  <a:lnTo>
                    <a:pt x="0" y="201"/>
                  </a:lnTo>
                  <a:lnTo>
                    <a:pt x="1579" y="201"/>
                  </a:lnTo>
                  <a:cubicBezTo>
                    <a:pt x="1554" y="126"/>
                    <a:pt x="1554" y="51"/>
                    <a:pt x="1529" y="1"/>
                  </a:cubicBezTo>
                  <a:close/>
                </a:path>
              </a:pathLst>
            </a:custGeom>
            <a:solidFill>
              <a:srgbClr val="F9B2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900;p66">
              <a:extLst>
                <a:ext uri="{FF2B5EF4-FFF2-40B4-BE49-F238E27FC236}">
                  <a16:creationId xmlns:a16="http://schemas.microsoft.com/office/drawing/2014/main" id="{8F233BD2-1F55-0064-A312-F396A04FDC61}"/>
                </a:ext>
              </a:extLst>
            </p:cNvPr>
            <p:cNvSpPr/>
            <p:nvPr/>
          </p:nvSpPr>
          <p:spPr>
            <a:xfrm>
              <a:off x="1031465" y="3945530"/>
              <a:ext cx="455185" cy="25103"/>
            </a:xfrm>
            <a:custGeom>
              <a:avLst/>
              <a:gdLst/>
              <a:ahLst/>
              <a:cxnLst/>
              <a:rect l="l" t="t" r="r" b="b"/>
              <a:pathLst>
                <a:path w="8196" h="452" extrusionOk="0">
                  <a:moveTo>
                    <a:pt x="0" y="1"/>
                  </a:moveTo>
                  <a:lnTo>
                    <a:pt x="101" y="452"/>
                  </a:lnTo>
                  <a:lnTo>
                    <a:pt x="8196" y="452"/>
                  </a:lnTo>
                  <a:lnTo>
                    <a:pt x="81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901;p66">
              <a:extLst>
                <a:ext uri="{FF2B5EF4-FFF2-40B4-BE49-F238E27FC236}">
                  <a16:creationId xmlns:a16="http://schemas.microsoft.com/office/drawing/2014/main" id="{7B44263E-624D-7DA7-4710-820D8324FD5C}"/>
                </a:ext>
              </a:extLst>
            </p:cNvPr>
            <p:cNvSpPr/>
            <p:nvPr/>
          </p:nvSpPr>
          <p:spPr>
            <a:xfrm>
              <a:off x="668143" y="3994292"/>
              <a:ext cx="524829" cy="594362"/>
            </a:xfrm>
            <a:custGeom>
              <a:avLst/>
              <a:gdLst/>
              <a:ahLst/>
              <a:cxnLst/>
              <a:rect l="l" t="t" r="r" b="b"/>
              <a:pathLst>
                <a:path w="9450" h="10702" extrusionOk="0">
                  <a:moveTo>
                    <a:pt x="1" y="0"/>
                  </a:moveTo>
                  <a:lnTo>
                    <a:pt x="1" y="10702"/>
                  </a:lnTo>
                  <a:lnTo>
                    <a:pt x="9450" y="10702"/>
                  </a:lnTo>
                  <a:lnTo>
                    <a:pt x="94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902;p66">
              <a:extLst>
                <a:ext uri="{FF2B5EF4-FFF2-40B4-BE49-F238E27FC236}">
                  <a16:creationId xmlns:a16="http://schemas.microsoft.com/office/drawing/2014/main" id="{813C26EB-D555-120F-3720-17D76C99E4AE}"/>
                </a:ext>
              </a:extLst>
            </p:cNvPr>
            <p:cNvSpPr/>
            <p:nvPr/>
          </p:nvSpPr>
          <p:spPr>
            <a:xfrm>
              <a:off x="668143" y="4159902"/>
              <a:ext cx="524829" cy="12607"/>
            </a:xfrm>
            <a:custGeom>
              <a:avLst/>
              <a:gdLst/>
              <a:ahLst/>
              <a:cxnLst/>
              <a:rect l="l" t="t" r="r" b="b"/>
              <a:pathLst>
                <a:path w="9450" h="227" extrusionOk="0">
                  <a:moveTo>
                    <a:pt x="1" y="1"/>
                  </a:moveTo>
                  <a:lnTo>
                    <a:pt x="1" y="226"/>
                  </a:lnTo>
                  <a:lnTo>
                    <a:pt x="9450" y="226"/>
                  </a:lnTo>
                  <a:lnTo>
                    <a:pt x="9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903;p66">
              <a:extLst>
                <a:ext uri="{FF2B5EF4-FFF2-40B4-BE49-F238E27FC236}">
                  <a16:creationId xmlns:a16="http://schemas.microsoft.com/office/drawing/2014/main" id="{446CC79E-A700-76DA-C8EF-0ADAB9F2F021}"/>
                </a:ext>
              </a:extLst>
            </p:cNvPr>
            <p:cNvSpPr/>
            <p:nvPr/>
          </p:nvSpPr>
          <p:spPr>
            <a:xfrm>
              <a:off x="668143" y="4297689"/>
              <a:ext cx="524829" cy="13995"/>
            </a:xfrm>
            <a:custGeom>
              <a:avLst/>
              <a:gdLst/>
              <a:ahLst/>
              <a:cxnLst/>
              <a:rect l="l" t="t" r="r" b="b"/>
              <a:pathLst>
                <a:path w="9450" h="252" extrusionOk="0">
                  <a:moveTo>
                    <a:pt x="1" y="1"/>
                  </a:moveTo>
                  <a:lnTo>
                    <a:pt x="1" y="251"/>
                  </a:lnTo>
                  <a:lnTo>
                    <a:pt x="9450" y="251"/>
                  </a:lnTo>
                  <a:lnTo>
                    <a:pt x="9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904;p66">
              <a:extLst>
                <a:ext uri="{FF2B5EF4-FFF2-40B4-BE49-F238E27FC236}">
                  <a16:creationId xmlns:a16="http://schemas.microsoft.com/office/drawing/2014/main" id="{17E102CE-8540-849E-2753-6FFA1FDA715E}"/>
                </a:ext>
              </a:extLst>
            </p:cNvPr>
            <p:cNvSpPr/>
            <p:nvPr/>
          </p:nvSpPr>
          <p:spPr>
            <a:xfrm>
              <a:off x="668143" y="4436920"/>
              <a:ext cx="524829" cy="12551"/>
            </a:xfrm>
            <a:custGeom>
              <a:avLst/>
              <a:gdLst/>
              <a:ahLst/>
              <a:cxnLst/>
              <a:rect l="l" t="t" r="r" b="b"/>
              <a:pathLst>
                <a:path w="9450" h="226" extrusionOk="0">
                  <a:moveTo>
                    <a:pt x="1" y="0"/>
                  </a:moveTo>
                  <a:lnTo>
                    <a:pt x="1" y="226"/>
                  </a:lnTo>
                  <a:lnTo>
                    <a:pt x="9450" y="226"/>
                  </a:lnTo>
                  <a:lnTo>
                    <a:pt x="9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905;p66">
              <a:extLst>
                <a:ext uri="{FF2B5EF4-FFF2-40B4-BE49-F238E27FC236}">
                  <a16:creationId xmlns:a16="http://schemas.microsoft.com/office/drawing/2014/main" id="{4AFC9302-EA44-72FB-EDBC-66E77E5ADCBC}"/>
                </a:ext>
              </a:extLst>
            </p:cNvPr>
            <p:cNvSpPr/>
            <p:nvPr/>
          </p:nvSpPr>
          <p:spPr>
            <a:xfrm>
              <a:off x="1780323" y="3994292"/>
              <a:ext cx="57093" cy="594362"/>
            </a:xfrm>
            <a:custGeom>
              <a:avLst/>
              <a:gdLst/>
              <a:ahLst/>
              <a:cxnLst/>
              <a:rect l="l" t="t" r="r" b="b"/>
              <a:pathLst>
                <a:path w="1028" h="10702" extrusionOk="0">
                  <a:moveTo>
                    <a:pt x="0" y="0"/>
                  </a:moveTo>
                  <a:lnTo>
                    <a:pt x="0" y="10702"/>
                  </a:lnTo>
                  <a:lnTo>
                    <a:pt x="1028" y="10702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906;p66">
              <a:extLst>
                <a:ext uri="{FF2B5EF4-FFF2-40B4-BE49-F238E27FC236}">
                  <a16:creationId xmlns:a16="http://schemas.microsoft.com/office/drawing/2014/main" id="{A03BA201-C63A-B0DC-6E37-C2C8AB1B64B5}"/>
                </a:ext>
              </a:extLst>
            </p:cNvPr>
            <p:cNvSpPr/>
            <p:nvPr/>
          </p:nvSpPr>
          <p:spPr>
            <a:xfrm>
              <a:off x="630600" y="3969189"/>
              <a:ext cx="1247206" cy="66867"/>
            </a:xfrm>
            <a:custGeom>
              <a:avLst/>
              <a:gdLst/>
              <a:ahLst/>
              <a:cxnLst/>
              <a:rect l="l" t="t" r="r" b="b"/>
              <a:pathLst>
                <a:path w="22457" h="1204" extrusionOk="0">
                  <a:moveTo>
                    <a:pt x="0" y="1"/>
                  </a:moveTo>
                  <a:lnTo>
                    <a:pt x="0" y="1204"/>
                  </a:lnTo>
                  <a:lnTo>
                    <a:pt x="22456" y="1204"/>
                  </a:lnTo>
                  <a:lnTo>
                    <a:pt x="224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907;p66">
              <a:extLst>
                <a:ext uri="{FF2B5EF4-FFF2-40B4-BE49-F238E27FC236}">
                  <a16:creationId xmlns:a16="http://schemas.microsoft.com/office/drawing/2014/main" id="{4322B540-1CC2-3D28-6163-85DCF3665A55}"/>
                </a:ext>
              </a:extLst>
            </p:cNvPr>
            <p:cNvSpPr/>
            <p:nvPr/>
          </p:nvSpPr>
          <p:spPr>
            <a:xfrm>
              <a:off x="718293" y="3668124"/>
              <a:ext cx="208543" cy="219040"/>
            </a:xfrm>
            <a:custGeom>
              <a:avLst/>
              <a:gdLst/>
              <a:ahLst/>
              <a:cxnLst/>
              <a:rect l="l" t="t" r="r" b="b"/>
              <a:pathLst>
                <a:path w="3755" h="3944" extrusionOk="0">
                  <a:moveTo>
                    <a:pt x="1953" y="0"/>
                  </a:moveTo>
                  <a:cubicBezTo>
                    <a:pt x="1877" y="0"/>
                    <a:pt x="1830" y="8"/>
                    <a:pt x="1830" y="8"/>
                  </a:cubicBezTo>
                  <a:cubicBezTo>
                    <a:pt x="0" y="134"/>
                    <a:pt x="1529" y="3943"/>
                    <a:pt x="1529" y="3943"/>
                  </a:cubicBezTo>
                  <a:lnTo>
                    <a:pt x="2431" y="3943"/>
                  </a:lnTo>
                  <a:cubicBezTo>
                    <a:pt x="3754" y="273"/>
                    <a:pt x="2388" y="0"/>
                    <a:pt x="1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908;p66">
              <a:extLst>
                <a:ext uri="{FF2B5EF4-FFF2-40B4-BE49-F238E27FC236}">
                  <a16:creationId xmlns:a16="http://schemas.microsoft.com/office/drawing/2014/main" id="{DB45C794-AA99-3251-7EFD-27D963E5E496}"/>
                </a:ext>
              </a:extLst>
            </p:cNvPr>
            <p:cNvSpPr/>
            <p:nvPr/>
          </p:nvSpPr>
          <p:spPr>
            <a:xfrm>
              <a:off x="772552" y="3674122"/>
              <a:ext cx="37654" cy="213042"/>
            </a:xfrm>
            <a:custGeom>
              <a:avLst/>
              <a:gdLst/>
              <a:ahLst/>
              <a:cxnLst/>
              <a:rect l="l" t="t" r="r" b="b"/>
              <a:pathLst>
                <a:path w="678" h="3836" extrusionOk="0">
                  <a:moveTo>
                    <a:pt x="452" y="1"/>
                  </a:moveTo>
                  <a:lnTo>
                    <a:pt x="452" y="1"/>
                  </a:lnTo>
                  <a:cubicBezTo>
                    <a:pt x="402" y="26"/>
                    <a:pt x="377" y="51"/>
                    <a:pt x="351" y="76"/>
                  </a:cubicBezTo>
                  <a:cubicBezTo>
                    <a:pt x="151" y="677"/>
                    <a:pt x="1" y="1880"/>
                    <a:pt x="602" y="3835"/>
                  </a:cubicBezTo>
                  <a:lnTo>
                    <a:pt x="677" y="3835"/>
                  </a:lnTo>
                  <a:cubicBezTo>
                    <a:pt x="51" y="1780"/>
                    <a:pt x="251" y="577"/>
                    <a:pt x="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909;p66">
              <a:extLst>
                <a:ext uri="{FF2B5EF4-FFF2-40B4-BE49-F238E27FC236}">
                  <a16:creationId xmlns:a16="http://schemas.microsoft.com/office/drawing/2014/main" id="{194F42B0-BC6E-09BF-264E-5C115618C2E1}"/>
                </a:ext>
              </a:extLst>
            </p:cNvPr>
            <p:cNvSpPr/>
            <p:nvPr/>
          </p:nvSpPr>
          <p:spPr>
            <a:xfrm>
              <a:off x="796211" y="3667180"/>
              <a:ext cx="29268" cy="219984"/>
            </a:xfrm>
            <a:custGeom>
              <a:avLst/>
              <a:gdLst/>
              <a:ahLst/>
              <a:cxnLst/>
              <a:rect l="l" t="t" r="r" b="b"/>
              <a:pathLst>
                <a:path w="527" h="3961" extrusionOk="0">
                  <a:moveTo>
                    <a:pt x="477" y="0"/>
                  </a:moveTo>
                  <a:lnTo>
                    <a:pt x="427" y="25"/>
                  </a:lnTo>
                  <a:lnTo>
                    <a:pt x="377" y="25"/>
                  </a:lnTo>
                  <a:cubicBezTo>
                    <a:pt x="226" y="652"/>
                    <a:pt x="1" y="2106"/>
                    <a:pt x="452" y="3960"/>
                  </a:cubicBezTo>
                  <a:lnTo>
                    <a:pt x="527" y="3960"/>
                  </a:lnTo>
                  <a:cubicBezTo>
                    <a:pt x="76" y="2080"/>
                    <a:pt x="326" y="627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910;p66">
              <a:extLst>
                <a:ext uri="{FF2B5EF4-FFF2-40B4-BE49-F238E27FC236}">
                  <a16:creationId xmlns:a16="http://schemas.microsoft.com/office/drawing/2014/main" id="{B1F24A8B-1F6C-E0AE-E742-1DCF614F2CA6}"/>
                </a:ext>
              </a:extLst>
            </p:cNvPr>
            <p:cNvSpPr/>
            <p:nvPr/>
          </p:nvSpPr>
          <p:spPr>
            <a:xfrm>
              <a:off x="831032" y="3667180"/>
              <a:ext cx="30657" cy="219984"/>
            </a:xfrm>
            <a:custGeom>
              <a:avLst/>
              <a:gdLst/>
              <a:ahLst/>
              <a:cxnLst/>
              <a:rect l="l" t="t" r="r" b="b"/>
              <a:pathLst>
                <a:path w="552" h="3961" extrusionOk="0">
                  <a:moveTo>
                    <a:pt x="0" y="0"/>
                  </a:moveTo>
                  <a:cubicBezTo>
                    <a:pt x="176" y="627"/>
                    <a:pt x="476" y="2080"/>
                    <a:pt x="25" y="3960"/>
                  </a:cubicBezTo>
                  <a:lnTo>
                    <a:pt x="101" y="3960"/>
                  </a:lnTo>
                  <a:cubicBezTo>
                    <a:pt x="552" y="2106"/>
                    <a:pt x="276" y="652"/>
                    <a:pt x="101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911;p66">
              <a:extLst>
                <a:ext uri="{FF2B5EF4-FFF2-40B4-BE49-F238E27FC236}">
                  <a16:creationId xmlns:a16="http://schemas.microsoft.com/office/drawing/2014/main" id="{4D90DE8E-576A-6FCF-553E-2F9BDC60ED1F}"/>
                </a:ext>
              </a:extLst>
            </p:cNvPr>
            <p:cNvSpPr/>
            <p:nvPr/>
          </p:nvSpPr>
          <p:spPr>
            <a:xfrm>
              <a:off x="849137" y="3675510"/>
              <a:ext cx="30657" cy="211653"/>
            </a:xfrm>
            <a:custGeom>
              <a:avLst/>
              <a:gdLst/>
              <a:ahLst/>
              <a:cxnLst/>
              <a:rect l="l" t="t" r="r" b="b"/>
              <a:pathLst>
                <a:path w="552" h="3811" extrusionOk="0">
                  <a:moveTo>
                    <a:pt x="125" y="1"/>
                  </a:moveTo>
                  <a:lnTo>
                    <a:pt x="125" y="1"/>
                  </a:lnTo>
                  <a:cubicBezTo>
                    <a:pt x="326" y="627"/>
                    <a:pt x="501" y="1880"/>
                    <a:pt x="0" y="3810"/>
                  </a:cubicBezTo>
                  <a:lnTo>
                    <a:pt x="75" y="3810"/>
                  </a:lnTo>
                  <a:cubicBezTo>
                    <a:pt x="551" y="1981"/>
                    <a:pt x="401" y="727"/>
                    <a:pt x="226" y="76"/>
                  </a:cubicBezTo>
                  <a:lnTo>
                    <a:pt x="1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912;p66">
              <a:extLst>
                <a:ext uri="{FF2B5EF4-FFF2-40B4-BE49-F238E27FC236}">
                  <a16:creationId xmlns:a16="http://schemas.microsoft.com/office/drawing/2014/main" id="{4B195038-2D98-0C8F-685F-DB9AB3472717}"/>
                </a:ext>
              </a:extLst>
            </p:cNvPr>
            <p:cNvSpPr/>
            <p:nvPr/>
          </p:nvSpPr>
          <p:spPr>
            <a:xfrm>
              <a:off x="789269" y="3843953"/>
              <a:ext cx="65479" cy="43208"/>
            </a:xfrm>
            <a:custGeom>
              <a:avLst/>
              <a:gdLst/>
              <a:ahLst/>
              <a:cxnLst/>
              <a:rect l="l" t="t" r="r" b="b"/>
              <a:pathLst>
                <a:path w="1179" h="778" extrusionOk="0">
                  <a:moveTo>
                    <a:pt x="1153" y="777"/>
                  </a:moveTo>
                  <a:lnTo>
                    <a:pt x="426" y="777"/>
                  </a:lnTo>
                  <a:lnTo>
                    <a:pt x="426" y="777"/>
                  </a:lnTo>
                  <a:lnTo>
                    <a:pt x="577" y="777"/>
                  </a:lnTo>
                  <a:lnTo>
                    <a:pt x="577" y="777"/>
                  </a:lnTo>
                  <a:lnTo>
                    <a:pt x="652" y="777"/>
                  </a:lnTo>
                  <a:lnTo>
                    <a:pt x="652" y="777"/>
                  </a:lnTo>
                  <a:lnTo>
                    <a:pt x="777" y="777"/>
                  </a:lnTo>
                  <a:lnTo>
                    <a:pt x="777" y="777"/>
                  </a:lnTo>
                  <a:lnTo>
                    <a:pt x="853" y="777"/>
                  </a:lnTo>
                  <a:lnTo>
                    <a:pt x="853" y="777"/>
                  </a:lnTo>
                  <a:lnTo>
                    <a:pt x="1078" y="777"/>
                  </a:lnTo>
                  <a:lnTo>
                    <a:pt x="1078" y="777"/>
                  </a:lnTo>
                  <a:lnTo>
                    <a:pt x="1153" y="777"/>
                  </a:lnTo>
                  <a:lnTo>
                    <a:pt x="1153" y="777"/>
                  </a:lnTo>
                  <a:lnTo>
                    <a:pt x="1153" y="777"/>
                  </a:lnTo>
                  <a:cubicBezTo>
                    <a:pt x="1178" y="777"/>
                    <a:pt x="1178" y="752"/>
                    <a:pt x="1178" y="727"/>
                  </a:cubicBezTo>
                  <a:lnTo>
                    <a:pt x="1178" y="727"/>
                  </a:lnTo>
                  <a:cubicBezTo>
                    <a:pt x="1178" y="752"/>
                    <a:pt x="1178" y="777"/>
                    <a:pt x="1153" y="777"/>
                  </a:cubicBezTo>
                  <a:close/>
                  <a:moveTo>
                    <a:pt x="0" y="50"/>
                  </a:moveTo>
                  <a:cubicBezTo>
                    <a:pt x="0" y="25"/>
                    <a:pt x="0" y="25"/>
                    <a:pt x="0" y="0"/>
                  </a:cubicBezTo>
                  <a:lnTo>
                    <a:pt x="0" y="0"/>
                  </a:lnTo>
                  <a:cubicBezTo>
                    <a:pt x="0" y="25"/>
                    <a:pt x="0" y="25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913;p66">
              <a:extLst>
                <a:ext uri="{FF2B5EF4-FFF2-40B4-BE49-F238E27FC236}">
                  <a16:creationId xmlns:a16="http://schemas.microsoft.com/office/drawing/2014/main" id="{439F40D9-AAE5-A037-D3C1-8D19E9459EA8}"/>
                </a:ext>
              </a:extLst>
            </p:cNvPr>
            <p:cNvSpPr/>
            <p:nvPr/>
          </p:nvSpPr>
          <p:spPr>
            <a:xfrm>
              <a:off x="789269" y="3835567"/>
              <a:ext cx="65479" cy="51594"/>
            </a:xfrm>
            <a:custGeom>
              <a:avLst/>
              <a:gdLst/>
              <a:ahLst/>
              <a:cxnLst/>
              <a:rect l="l" t="t" r="r" b="b"/>
              <a:pathLst>
                <a:path w="1179" h="929" extrusionOk="0">
                  <a:moveTo>
                    <a:pt x="0" y="151"/>
                  </a:moveTo>
                  <a:cubicBezTo>
                    <a:pt x="0" y="176"/>
                    <a:pt x="0" y="176"/>
                    <a:pt x="0" y="201"/>
                  </a:cubicBezTo>
                  <a:cubicBezTo>
                    <a:pt x="0" y="176"/>
                    <a:pt x="25" y="176"/>
                    <a:pt x="50" y="151"/>
                  </a:cubicBezTo>
                  <a:close/>
                  <a:moveTo>
                    <a:pt x="426" y="101"/>
                  </a:moveTo>
                  <a:cubicBezTo>
                    <a:pt x="376" y="101"/>
                    <a:pt x="351" y="126"/>
                    <a:pt x="326" y="126"/>
                  </a:cubicBezTo>
                  <a:cubicBezTo>
                    <a:pt x="351" y="126"/>
                    <a:pt x="351" y="151"/>
                    <a:pt x="376" y="176"/>
                  </a:cubicBezTo>
                  <a:lnTo>
                    <a:pt x="401" y="176"/>
                  </a:lnTo>
                  <a:cubicBezTo>
                    <a:pt x="401" y="176"/>
                    <a:pt x="426" y="201"/>
                    <a:pt x="426" y="226"/>
                  </a:cubicBezTo>
                  <a:cubicBezTo>
                    <a:pt x="426" y="176"/>
                    <a:pt x="426" y="151"/>
                    <a:pt x="426" y="101"/>
                  </a:cubicBezTo>
                  <a:close/>
                  <a:moveTo>
                    <a:pt x="502" y="602"/>
                  </a:moveTo>
                  <a:cubicBezTo>
                    <a:pt x="502" y="653"/>
                    <a:pt x="502" y="678"/>
                    <a:pt x="477" y="728"/>
                  </a:cubicBezTo>
                  <a:cubicBezTo>
                    <a:pt x="477" y="803"/>
                    <a:pt x="451" y="853"/>
                    <a:pt x="426" y="928"/>
                  </a:cubicBezTo>
                  <a:lnTo>
                    <a:pt x="577" y="928"/>
                  </a:lnTo>
                  <a:cubicBezTo>
                    <a:pt x="552" y="828"/>
                    <a:pt x="527" y="703"/>
                    <a:pt x="502" y="602"/>
                  </a:cubicBezTo>
                  <a:close/>
                  <a:moveTo>
                    <a:pt x="677" y="1"/>
                  </a:moveTo>
                  <a:cubicBezTo>
                    <a:pt x="627" y="51"/>
                    <a:pt x="552" y="51"/>
                    <a:pt x="477" y="76"/>
                  </a:cubicBezTo>
                  <a:cubicBezTo>
                    <a:pt x="527" y="352"/>
                    <a:pt x="577" y="653"/>
                    <a:pt x="652" y="928"/>
                  </a:cubicBezTo>
                  <a:lnTo>
                    <a:pt x="777" y="928"/>
                  </a:lnTo>
                  <a:cubicBezTo>
                    <a:pt x="802" y="853"/>
                    <a:pt x="827" y="753"/>
                    <a:pt x="853" y="653"/>
                  </a:cubicBezTo>
                  <a:cubicBezTo>
                    <a:pt x="827" y="602"/>
                    <a:pt x="827" y="577"/>
                    <a:pt x="802" y="527"/>
                  </a:cubicBezTo>
                  <a:cubicBezTo>
                    <a:pt x="752" y="377"/>
                    <a:pt x="727" y="201"/>
                    <a:pt x="677" y="1"/>
                  </a:cubicBezTo>
                  <a:close/>
                  <a:moveTo>
                    <a:pt x="903" y="803"/>
                  </a:moveTo>
                  <a:cubicBezTo>
                    <a:pt x="878" y="828"/>
                    <a:pt x="878" y="878"/>
                    <a:pt x="853" y="928"/>
                  </a:cubicBezTo>
                  <a:lnTo>
                    <a:pt x="1078" y="928"/>
                  </a:lnTo>
                  <a:cubicBezTo>
                    <a:pt x="1078" y="928"/>
                    <a:pt x="1103" y="903"/>
                    <a:pt x="1103" y="878"/>
                  </a:cubicBezTo>
                  <a:lnTo>
                    <a:pt x="928" y="878"/>
                  </a:lnTo>
                  <a:cubicBezTo>
                    <a:pt x="928" y="878"/>
                    <a:pt x="903" y="853"/>
                    <a:pt x="903" y="803"/>
                  </a:cubicBezTo>
                  <a:close/>
                  <a:moveTo>
                    <a:pt x="1178" y="878"/>
                  </a:moveTo>
                  <a:lnTo>
                    <a:pt x="1178" y="878"/>
                  </a:lnTo>
                  <a:cubicBezTo>
                    <a:pt x="1178" y="903"/>
                    <a:pt x="1153" y="928"/>
                    <a:pt x="1153" y="928"/>
                  </a:cubicBezTo>
                  <a:cubicBezTo>
                    <a:pt x="1178" y="928"/>
                    <a:pt x="1178" y="903"/>
                    <a:pt x="1178" y="8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914;p66">
              <a:extLst>
                <a:ext uri="{FF2B5EF4-FFF2-40B4-BE49-F238E27FC236}">
                  <a16:creationId xmlns:a16="http://schemas.microsoft.com/office/drawing/2014/main" id="{B57A57F9-3721-A656-1392-02AB5A98A43D}"/>
                </a:ext>
              </a:extLst>
            </p:cNvPr>
            <p:cNvSpPr/>
            <p:nvPr/>
          </p:nvSpPr>
          <p:spPr>
            <a:xfrm>
              <a:off x="812927" y="3839788"/>
              <a:ext cx="12551" cy="47373"/>
            </a:xfrm>
            <a:custGeom>
              <a:avLst/>
              <a:gdLst/>
              <a:ahLst/>
              <a:cxnLst/>
              <a:rect l="l" t="t" r="r" b="b"/>
              <a:pathLst>
                <a:path w="226" h="853" extrusionOk="0">
                  <a:moveTo>
                    <a:pt x="51" y="0"/>
                  </a:moveTo>
                  <a:cubicBezTo>
                    <a:pt x="25" y="25"/>
                    <a:pt x="25" y="25"/>
                    <a:pt x="0" y="25"/>
                  </a:cubicBezTo>
                  <a:cubicBezTo>
                    <a:pt x="0" y="75"/>
                    <a:pt x="0" y="100"/>
                    <a:pt x="0" y="150"/>
                  </a:cubicBezTo>
                  <a:cubicBezTo>
                    <a:pt x="51" y="201"/>
                    <a:pt x="101" y="326"/>
                    <a:pt x="76" y="526"/>
                  </a:cubicBezTo>
                  <a:cubicBezTo>
                    <a:pt x="101" y="627"/>
                    <a:pt x="126" y="752"/>
                    <a:pt x="151" y="852"/>
                  </a:cubicBezTo>
                  <a:lnTo>
                    <a:pt x="226" y="852"/>
                  </a:lnTo>
                  <a:cubicBezTo>
                    <a:pt x="151" y="577"/>
                    <a:pt x="101" y="276"/>
                    <a:pt x="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915;p66">
              <a:extLst>
                <a:ext uri="{FF2B5EF4-FFF2-40B4-BE49-F238E27FC236}">
                  <a16:creationId xmlns:a16="http://schemas.microsoft.com/office/drawing/2014/main" id="{FD86149F-EFD9-984B-9ADF-49455365B6BE}"/>
                </a:ext>
              </a:extLst>
            </p:cNvPr>
            <p:cNvSpPr/>
            <p:nvPr/>
          </p:nvSpPr>
          <p:spPr>
            <a:xfrm>
              <a:off x="832421" y="3871777"/>
              <a:ext cx="6998" cy="15384"/>
            </a:xfrm>
            <a:custGeom>
              <a:avLst/>
              <a:gdLst/>
              <a:ahLst/>
              <a:cxnLst/>
              <a:rect l="l" t="t" r="r" b="b"/>
              <a:pathLst>
                <a:path w="126" h="277" extrusionOk="0">
                  <a:moveTo>
                    <a:pt x="76" y="1"/>
                  </a:moveTo>
                  <a:cubicBezTo>
                    <a:pt x="50" y="101"/>
                    <a:pt x="25" y="201"/>
                    <a:pt x="0" y="276"/>
                  </a:cubicBezTo>
                  <a:lnTo>
                    <a:pt x="76" y="276"/>
                  </a:lnTo>
                  <a:cubicBezTo>
                    <a:pt x="101" y="226"/>
                    <a:pt x="101" y="176"/>
                    <a:pt x="126" y="151"/>
                  </a:cubicBezTo>
                  <a:cubicBezTo>
                    <a:pt x="101" y="101"/>
                    <a:pt x="101" y="51"/>
                    <a:pt x="76" y="1"/>
                  </a:cubicBezTo>
                  <a:close/>
                </a:path>
              </a:pathLst>
            </a:custGeom>
            <a:solidFill>
              <a:srgbClr val="6C52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916;p66">
              <a:extLst>
                <a:ext uri="{FF2B5EF4-FFF2-40B4-BE49-F238E27FC236}">
                  <a16:creationId xmlns:a16="http://schemas.microsoft.com/office/drawing/2014/main" id="{C018F942-3C45-56F8-6B56-F62FE36A2B0C}"/>
                </a:ext>
              </a:extLst>
            </p:cNvPr>
            <p:cNvSpPr/>
            <p:nvPr/>
          </p:nvSpPr>
          <p:spPr>
            <a:xfrm>
              <a:off x="849137" y="3884329"/>
              <a:ext cx="5609" cy="2832"/>
            </a:xfrm>
            <a:custGeom>
              <a:avLst/>
              <a:gdLst/>
              <a:ahLst/>
              <a:cxnLst/>
              <a:rect l="l" t="t" r="r" b="b"/>
              <a:pathLst>
                <a:path w="101" h="51" extrusionOk="0">
                  <a:moveTo>
                    <a:pt x="25" y="0"/>
                  </a:moveTo>
                  <a:cubicBezTo>
                    <a:pt x="25" y="25"/>
                    <a:pt x="0" y="50"/>
                    <a:pt x="0" y="50"/>
                  </a:cubicBezTo>
                  <a:lnTo>
                    <a:pt x="75" y="50"/>
                  </a:lnTo>
                  <a:cubicBezTo>
                    <a:pt x="75" y="50"/>
                    <a:pt x="100" y="25"/>
                    <a:pt x="100" y="0"/>
                  </a:cubicBezTo>
                  <a:close/>
                </a:path>
              </a:pathLst>
            </a:custGeom>
            <a:solidFill>
              <a:srgbClr val="6C52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917;p66">
              <a:extLst>
                <a:ext uri="{FF2B5EF4-FFF2-40B4-BE49-F238E27FC236}">
                  <a16:creationId xmlns:a16="http://schemas.microsoft.com/office/drawing/2014/main" id="{267C7F63-B075-7D19-E601-01FDCF80FBCA}"/>
                </a:ext>
              </a:extLst>
            </p:cNvPr>
            <p:cNvSpPr/>
            <p:nvPr/>
          </p:nvSpPr>
          <p:spPr>
            <a:xfrm>
              <a:off x="876961" y="3781308"/>
              <a:ext cx="5609" cy="29268"/>
            </a:xfrm>
            <a:custGeom>
              <a:avLst/>
              <a:gdLst/>
              <a:ahLst/>
              <a:cxnLst/>
              <a:rect l="l" t="t" r="r" b="b"/>
              <a:pathLst>
                <a:path w="101" h="527" extrusionOk="0">
                  <a:moveTo>
                    <a:pt x="0" y="527"/>
                  </a:moveTo>
                  <a:lnTo>
                    <a:pt x="0" y="527"/>
                  </a:lnTo>
                  <a:cubicBezTo>
                    <a:pt x="25" y="326"/>
                    <a:pt x="76" y="176"/>
                    <a:pt x="10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76" y="176"/>
                    <a:pt x="25" y="326"/>
                    <a:pt x="0" y="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918;p66">
              <a:extLst>
                <a:ext uri="{FF2B5EF4-FFF2-40B4-BE49-F238E27FC236}">
                  <a16:creationId xmlns:a16="http://schemas.microsoft.com/office/drawing/2014/main" id="{1D181815-01AC-7827-1443-F49B0FBC80F5}"/>
                </a:ext>
              </a:extLst>
            </p:cNvPr>
            <p:cNvSpPr/>
            <p:nvPr/>
          </p:nvSpPr>
          <p:spPr>
            <a:xfrm>
              <a:off x="872796" y="3781308"/>
              <a:ext cx="9775" cy="29268"/>
            </a:xfrm>
            <a:custGeom>
              <a:avLst/>
              <a:gdLst/>
              <a:ahLst/>
              <a:cxnLst/>
              <a:rect l="l" t="t" r="r" b="b"/>
              <a:pathLst>
                <a:path w="176" h="527" extrusionOk="0">
                  <a:moveTo>
                    <a:pt x="176" y="0"/>
                  </a:moveTo>
                  <a:lnTo>
                    <a:pt x="176" y="0"/>
                  </a:lnTo>
                  <a:cubicBezTo>
                    <a:pt x="125" y="101"/>
                    <a:pt x="75" y="201"/>
                    <a:pt x="0" y="301"/>
                  </a:cubicBezTo>
                  <a:cubicBezTo>
                    <a:pt x="25" y="351"/>
                    <a:pt x="50" y="426"/>
                    <a:pt x="75" y="527"/>
                  </a:cubicBezTo>
                  <a:cubicBezTo>
                    <a:pt x="100" y="326"/>
                    <a:pt x="151" y="176"/>
                    <a:pt x="1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919;p66">
              <a:extLst>
                <a:ext uri="{FF2B5EF4-FFF2-40B4-BE49-F238E27FC236}">
                  <a16:creationId xmlns:a16="http://schemas.microsoft.com/office/drawing/2014/main" id="{EC903057-CA0F-5F7A-3067-C955D8F6EABA}"/>
                </a:ext>
              </a:extLst>
            </p:cNvPr>
            <p:cNvSpPr/>
            <p:nvPr/>
          </p:nvSpPr>
          <p:spPr>
            <a:xfrm>
              <a:off x="826867" y="3788250"/>
              <a:ext cx="16717" cy="96135"/>
            </a:xfrm>
            <a:custGeom>
              <a:avLst/>
              <a:gdLst/>
              <a:ahLst/>
              <a:cxnLst/>
              <a:rect l="l" t="t" r="r" b="b"/>
              <a:pathLst>
                <a:path w="301" h="1731" extrusionOk="0">
                  <a:moveTo>
                    <a:pt x="201" y="1"/>
                  </a:moveTo>
                  <a:lnTo>
                    <a:pt x="150" y="26"/>
                  </a:lnTo>
                  <a:cubicBezTo>
                    <a:pt x="75" y="301"/>
                    <a:pt x="0" y="853"/>
                    <a:pt x="276" y="1730"/>
                  </a:cubicBezTo>
                  <a:lnTo>
                    <a:pt x="301" y="1730"/>
                  </a:lnTo>
                  <a:cubicBezTo>
                    <a:pt x="25" y="803"/>
                    <a:pt x="125" y="251"/>
                    <a:pt x="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920;p66">
              <a:extLst>
                <a:ext uri="{FF2B5EF4-FFF2-40B4-BE49-F238E27FC236}">
                  <a16:creationId xmlns:a16="http://schemas.microsoft.com/office/drawing/2014/main" id="{474B4FA8-3F30-BE27-981E-30C9A21C8364}"/>
                </a:ext>
              </a:extLst>
            </p:cNvPr>
            <p:cNvSpPr/>
            <p:nvPr/>
          </p:nvSpPr>
          <p:spPr>
            <a:xfrm>
              <a:off x="837975" y="3785473"/>
              <a:ext cx="12607" cy="98912"/>
            </a:xfrm>
            <a:custGeom>
              <a:avLst/>
              <a:gdLst/>
              <a:ahLst/>
              <a:cxnLst/>
              <a:rect l="l" t="t" r="r" b="b"/>
              <a:pathLst>
                <a:path w="227" h="1781" extrusionOk="0">
                  <a:moveTo>
                    <a:pt x="176" y="1"/>
                  </a:moveTo>
                  <a:cubicBezTo>
                    <a:pt x="101" y="276"/>
                    <a:pt x="1" y="928"/>
                    <a:pt x="201" y="1780"/>
                  </a:cubicBezTo>
                  <a:lnTo>
                    <a:pt x="226" y="1780"/>
                  </a:lnTo>
                  <a:cubicBezTo>
                    <a:pt x="26" y="928"/>
                    <a:pt x="126" y="276"/>
                    <a:pt x="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921;p66">
              <a:extLst>
                <a:ext uri="{FF2B5EF4-FFF2-40B4-BE49-F238E27FC236}">
                  <a16:creationId xmlns:a16="http://schemas.microsoft.com/office/drawing/2014/main" id="{16F51802-DCA9-DDEB-9706-226AA3AF5574}"/>
                </a:ext>
              </a:extLst>
            </p:cNvPr>
            <p:cNvSpPr/>
            <p:nvPr/>
          </p:nvSpPr>
          <p:spPr>
            <a:xfrm>
              <a:off x="833809" y="3864835"/>
              <a:ext cx="6998" cy="19549"/>
            </a:xfrm>
            <a:custGeom>
              <a:avLst/>
              <a:gdLst/>
              <a:ahLst/>
              <a:cxnLst/>
              <a:rect l="l" t="t" r="r" b="b"/>
              <a:pathLst>
                <a:path w="126" h="352" extrusionOk="0">
                  <a:moveTo>
                    <a:pt x="126" y="351"/>
                  </a:moveTo>
                  <a:lnTo>
                    <a:pt x="126" y="351"/>
                  </a:lnTo>
                  <a:lnTo>
                    <a:pt x="126" y="351"/>
                  </a:lnTo>
                  <a:close/>
                  <a:moveTo>
                    <a:pt x="126" y="351"/>
                  </a:moveTo>
                  <a:cubicBezTo>
                    <a:pt x="126" y="351"/>
                    <a:pt x="101" y="326"/>
                    <a:pt x="101" y="276"/>
                  </a:cubicBezTo>
                  <a:lnTo>
                    <a:pt x="101" y="276"/>
                  </a:lnTo>
                  <a:cubicBezTo>
                    <a:pt x="101" y="326"/>
                    <a:pt x="126" y="351"/>
                    <a:pt x="126" y="351"/>
                  </a:cubicBezTo>
                  <a:close/>
                  <a:moveTo>
                    <a:pt x="51" y="126"/>
                  </a:moveTo>
                  <a:cubicBezTo>
                    <a:pt x="25" y="75"/>
                    <a:pt x="25" y="50"/>
                    <a:pt x="0" y="0"/>
                  </a:cubicBezTo>
                  <a:lnTo>
                    <a:pt x="0" y="0"/>
                  </a:lnTo>
                  <a:cubicBezTo>
                    <a:pt x="25" y="50"/>
                    <a:pt x="25" y="75"/>
                    <a:pt x="51" y="126"/>
                  </a:cubicBezTo>
                  <a:lnTo>
                    <a:pt x="51" y="126"/>
                  </a:lnTo>
                  <a:close/>
                </a:path>
              </a:pathLst>
            </a:custGeom>
            <a:solidFill>
              <a:srgbClr val="5442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22;p66">
              <a:extLst>
                <a:ext uri="{FF2B5EF4-FFF2-40B4-BE49-F238E27FC236}">
                  <a16:creationId xmlns:a16="http://schemas.microsoft.com/office/drawing/2014/main" id="{223922B5-F136-90C7-952F-8D66330A18CD}"/>
                </a:ext>
              </a:extLst>
            </p:cNvPr>
            <p:cNvSpPr/>
            <p:nvPr/>
          </p:nvSpPr>
          <p:spPr>
            <a:xfrm>
              <a:off x="836586" y="3871777"/>
              <a:ext cx="2832" cy="8386"/>
            </a:xfrm>
            <a:custGeom>
              <a:avLst/>
              <a:gdLst/>
              <a:ahLst/>
              <a:cxnLst/>
              <a:rect l="l" t="t" r="r" b="b"/>
              <a:pathLst>
                <a:path w="51" h="151" extrusionOk="0">
                  <a:moveTo>
                    <a:pt x="51" y="151"/>
                  </a:moveTo>
                  <a:cubicBezTo>
                    <a:pt x="26" y="101"/>
                    <a:pt x="26" y="51"/>
                    <a:pt x="1" y="1"/>
                  </a:cubicBezTo>
                  <a:lnTo>
                    <a:pt x="1" y="1"/>
                  </a:lnTo>
                  <a:cubicBezTo>
                    <a:pt x="26" y="51"/>
                    <a:pt x="26" y="101"/>
                    <a:pt x="51" y="151"/>
                  </a:cubicBezTo>
                  <a:lnTo>
                    <a:pt x="51" y="151"/>
                  </a:lnTo>
                  <a:close/>
                </a:path>
              </a:pathLst>
            </a:custGeom>
            <a:solidFill>
              <a:srgbClr val="64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923;p66">
              <a:extLst>
                <a:ext uri="{FF2B5EF4-FFF2-40B4-BE49-F238E27FC236}">
                  <a16:creationId xmlns:a16="http://schemas.microsoft.com/office/drawing/2014/main" id="{071AAFA1-A0EE-48E8-5DBC-8A26D404762A}"/>
                </a:ext>
              </a:extLst>
            </p:cNvPr>
            <p:cNvSpPr/>
            <p:nvPr/>
          </p:nvSpPr>
          <p:spPr>
            <a:xfrm>
              <a:off x="850526" y="3884329"/>
              <a:ext cx="4221" cy="56"/>
            </a:xfrm>
            <a:custGeom>
              <a:avLst/>
              <a:gdLst/>
              <a:ahLst/>
              <a:cxnLst/>
              <a:rect l="l" t="t" r="r" b="b"/>
              <a:pathLst>
                <a:path w="76" h="1" extrusionOk="0">
                  <a:moveTo>
                    <a:pt x="75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64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2924;p66">
              <a:extLst>
                <a:ext uri="{FF2B5EF4-FFF2-40B4-BE49-F238E27FC236}">
                  <a16:creationId xmlns:a16="http://schemas.microsoft.com/office/drawing/2014/main" id="{5105A3DE-CA7F-454D-34D4-18E301A9EAF2}"/>
                </a:ext>
              </a:extLst>
            </p:cNvPr>
            <p:cNvSpPr/>
            <p:nvPr/>
          </p:nvSpPr>
          <p:spPr>
            <a:xfrm>
              <a:off x="836586" y="3864835"/>
              <a:ext cx="6998" cy="19549"/>
            </a:xfrm>
            <a:custGeom>
              <a:avLst/>
              <a:gdLst/>
              <a:ahLst/>
              <a:cxnLst/>
              <a:rect l="l" t="t" r="r" b="b"/>
              <a:pathLst>
                <a:path w="126" h="352" extrusionOk="0">
                  <a:moveTo>
                    <a:pt x="1" y="0"/>
                  </a:moveTo>
                  <a:cubicBezTo>
                    <a:pt x="26" y="100"/>
                    <a:pt x="51" y="226"/>
                    <a:pt x="101" y="351"/>
                  </a:cubicBezTo>
                  <a:lnTo>
                    <a:pt x="126" y="351"/>
                  </a:lnTo>
                  <a:cubicBezTo>
                    <a:pt x="101" y="226"/>
                    <a:pt x="51" y="100"/>
                    <a:pt x="26" y="0"/>
                  </a:cubicBezTo>
                  <a:close/>
                </a:path>
              </a:pathLst>
            </a:custGeom>
            <a:solidFill>
              <a:srgbClr val="574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2925;p66">
              <a:extLst>
                <a:ext uri="{FF2B5EF4-FFF2-40B4-BE49-F238E27FC236}">
                  <a16:creationId xmlns:a16="http://schemas.microsoft.com/office/drawing/2014/main" id="{C88963E9-6E05-D5FF-C688-ADF17609F89B}"/>
                </a:ext>
              </a:extLst>
            </p:cNvPr>
            <p:cNvSpPr/>
            <p:nvPr/>
          </p:nvSpPr>
          <p:spPr>
            <a:xfrm>
              <a:off x="844917" y="3863447"/>
              <a:ext cx="5665" cy="20938"/>
            </a:xfrm>
            <a:custGeom>
              <a:avLst/>
              <a:gdLst/>
              <a:ahLst/>
              <a:cxnLst/>
              <a:rect l="l" t="t" r="r" b="b"/>
              <a:pathLst>
                <a:path w="102" h="377" extrusionOk="0">
                  <a:moveTo>
                    <a:pt x="1" y="0"/>
                  </a:moveTo>
                  <a:cubicBezTo>
                    <a:pt x="26" y="125"/>
                    <a:pt x="51" y="251"/>
                    <a:pt x="76" y="376"/>
                  </a:cubicBezTo>
                  <a:lnTo>
                    <a:pt x="101" y="376"/>
                  </a:lnTo>
                  <a:cubicBezTo>
                    <a:pt x="76" y="251"/>
                    <a:pt x="51" y="100"/>
                    <a:pt x="26" y="0"/>
                  </a:cubicBezTo>
                  <a:close/>
                </a:path>
              </a:pathLst>
            </a:custGeom>
            <a:solidFill>
              <a:srgbClr val="574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2926;p66">
              <a:extLst>
                <a:ext uri="{FF2B5EF4-FFF2-40B4-BE49-F238E27FC236}">
                  <a16:creationId xmlns:a16="http://schemas.microsoft.com/office/drawing/2014/main" id="{33D26D6C-E46D-51AF-8D69-E65208FA74EA}"/>
                </a:ext>
              </a:extLst>
            </p:cNvPr>
            <p:cNvSpPr/>
            <p:nvPr/>
          </p:nvSpPr>
          <p:spPr>
            <a:xfrm>
              <a:off x="854691" y="3856449"/>
              <a:ext cx="5609" cy="27935"/>
            </a:xfrm>
            <a:custGeom>
              <a:avLst/>
              <a:gdLst/>
              <a:ahLst/>
              <a:cxnLst/>
              <a:rect l="l" t="t" r="r" b="b"/>
              <a:pathLst>
                <a:path w="101" h="503" extrusionOk="0">
                  <a:moveTo>
                    <a:pt x="101" y="1"/>
                  </a:moveTo>
                  <a:cubicBezTo>
                    <a:pt x="101" y="1"/>
                    <a:pt x="76" y="1"/>
                    <a:pt x="76" y="26"/>
                  </a:cubicBezTo>
                  <a:cubicBezTo>
                    <a:pt x="50" y="176"/>
                    <a:pt x="25" y="327"/>
                    <a:pt x="0" y="502"/>
                  </a:cubicBezTo>
                  <a:lnTo>
                    <a:pt x="25" y="502"/>
                  </a:lnTo>
                  <a:cubicBezTo>
                    <a:pt x="76" y="327"/>
                    <a:pt x="101" y="151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2927;p66">
              <a:extLst>
                <a:ext uri="{FF2B5EF4-FFF2-40B4-BE49-F238E27FC236}">
                  <a16:creationId xmlns:a16="http://schemas.microsoft.com/office/drawing/2014/main" id="{35C35683-2B64-BEDA-59A3-156A3C596749}"/>
                </a:ext>
              </a:extLst>
            </p:cNvPr>
            <p:cNvSpPr/>
            <p:nvPr/>
          </p:nvSpPr>
          <p:spPr>
            <a:xfrm>
              <a:off x="771164" y="3841066"/>
              <a:ext cx="57981" cy="62757"/>
            </a:xfrm>
            <a:custGeom>
              <a:avLst/>
              <a:gdLst/>
              <a:ahLst/>
              <a:cxnLst/>
              <a:rect l="l" t="t" r="r" b="b"/>
              <a:pathLst>
                <a:path w="1044" h="1130" extrusionOk="0">
                  <a:moveTo>
                    <a:pt x="533" y="0"/>
                  </a:moveTo>
                  <a:cubicBezTo>
                    <a:pt x="514" y="0"/>
                    <a:pt x="502" y="2"/>
                    <a:pt x="502" y="2"/>
                  </a:cubicBezTo>
                  <a:cubicBezTo>
                    <a:pt x="1" y="52"/>
                    <a:pt x="427" y="1130"/>
                    <a:pt x="427" y="1130"/>
                  </a:cubicBezTo>
                  <a:lnTo>
                    <a:pt x="677" y="1130"/>
                  </a:lnTo>
                  <a:cubicBezTo>
                    <a:pt x="1044" y="74"/>
                    <a:pt x="650" y="0"/>
                    <a:pt x="5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2928;p66">
              <a:extLst>
                <a:ext uri="{FF2B5EF4-FFF2-40B4-BE49-F238E27FC236}">
                  <a16:creationId xmlns:a16="http://schemas.microsoft.com/office/drawing/2014/main" id="{F08F1D95-FED0-FE64-3772-160344A1DA7E}"/>
                </a:ext>
              </a:extLst>
            </p:cNvPr>
            <p:cNvSpPr/>
            <p:nvPr/>
          </p:nvSpPr>
          <p:spPr>
            <a:xfrm>
              <a:off x="786492" y="3843953"/>
              <a:ext cx="9775" cy="59869"/>
            </a:xfrm>
            <a:custGeom>
              <a:avLst/>
              <a:gdLst/>
              <a:ahLst/>
              <a:cxnLst/>
              <a:rect l="l" t="t" r="r" b="b"/>
              <a:pathLst>
                <a:path w="176" h="1078" extrusionOk="0">
                  <a:moveTo>
                    <a:pt x="126" y="0"/>
                  </a:moveTo>
                  <a:lnTo>
                    <a:pt x="75" y="25"/>
                  </a:lnTo>
                  <a:cubicBezTo>
                    <a:pt x="25" y="176"/>
                    <a:pt x="0" y="527"/>
                    <a:pt x="151" y="1078"/>
                  </a:cubicBezTo>
                  <a:lnTo>
                    <a:pt x="176" y="1078"/>
                  </a:lnTo>
                  <a:cubicBezTo>
                    <a:pt x="0" y="502"/>
                    <a:pt x="50" y="151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2929;p66">
              <a:extLst>
                <a:ext uri="{FF2B5EF4-FFF2-40B4-BE49-F238E27FC236}">
                  <a16:creationId xmlns:a16="http://schemas.microsoft.com/office/drawing/2014/main" id="{1C0F0A0D-AE7D-4E5F-B5CC-104E718B35DD}"/>
                </a:ext>
              </a:extLst>
            </p:cNvPr>
            <p:cNvSpPr/>
            <p:nvPr/>
          </p:nvSpPr>
          <p:spPr>
            <a:xfrm>
              <a:off x="792046" y="3841177"/>
              <a:ext cx="8386" cy="62646"/>
            </a:xfrm>
            <a:custGeom>
              <a:avLst/>
              <a:gdLst/>
              <a:ahLst/>
              <a:cxnLst/>
              <a:rect l="l" t="t" r="r" b="b"/>
              <a:pathLst>
                <a:path w="151" h="1128" extrusionOk="0">
                  <a:moveTo>
                    <a:pt x="126" y="0"/>
                  </a:moveTo>
                  <a:cubicBezTo>
                    <a:pt x="76" y="176"/>
                    <a:pt x="0" y="602"/>
                    <a:pt x="126" y="1128"/>
                  </a:cubicBezTo>
                  <a:lnTo>
                    <a:pt x="151" y="1128"/>
                  </a:lnTo>
                  <a:cubicBezTo>
                    <a:pt x="26" y="577"/>
                    <a:pt x="101" y="176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2930;p66">
              <a:extLst>
                <a:ext uri="{FF2B5EF4-FFF2-40B4-BE49-F238E27FC236}">
                  <a16:creationId xmlns:a16="http://schemas.microsoft.com/office/drawing/2014/main" id="{B31DF878-32A7-2847-4F48-2ED99E4E3EC5}"/>
                </a:ext>
              </a:extLst>
            </p:cNvPr>
            <p:cNvSpPr/>
            <p:nvPr/>
          </p:nvSpPr>
          <p:spPr>
            <a:xfrm>
              <a:off x="801765" y="3841177"/>
              <a:ext cx="8442" cy="62646"/>
            </a:xfrm>
            <a:custGeom>
              <a:avLst/>
              <a:gdLst/>
              <a:ahLst/>
              <a:cxnLst/>
              <a:rect l="l" t="t" r="r" b="b"/>
              <a:pathLst>
                <a:path w="152" h="1128" extrusionOk="0">
                  <a:moveTo>
                    <a:pt x="1" y="0"/>
                  </a:moveTo>
                  <a:cubicBezTo>
                    <a:pt x="51" y="176"/>
                    <a:pt x="151" y="577"/>
                    <a:pt x="26" y="1128"/>
                  </a:cubicBezTo>
                  <a:lnTo>
                    <a:pt x="51" y="1128"/>
                  </a:lnTo>
                  <a:cubicBezTo>
                    <a:pt x="151" y="602"/>
                    <a:pt x="76" y="176"/>
                    <a:pt x="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2931;p66">
              <a:extLst>
                <a:ext uri="{FF2B5EF4-FFF2-40B4-BE49-F238E27FC236}">
                  <a16:creationId xmlns:a16="http://schemas.microsoft.com/office/drawing/2014/main" id="{66666E1F-AC8D-4345-9B2D-39189E2B2382}"/>
                </a:ext>
              </a:extLst>
            </p:cNvPr>
            <p:cNvSpPr/>
            <p:nvPr/>
          </p:nvSpPr>
          <p:spPr>
            <a:xfrm>
              <a:off x="807374" y="3843953"/>
              <a:ext cx="8386" cy="59869"/>
            </a:xfrm>
            <a:custGeom>
              <a:avLst/>
              <a:gdLst/>
              <a:ahLst/>
              <a:cxnLst/>
              <a:rect l="l" t="t" r="r" b="b"/>
              <a:pathLst>
                <a:path w="151" h="1078" extrusionOk="0">
                  <a:moveTo>
                    <a:pt x="25" y="0"/>
                  </a:moveTo>
                  <a:lnTo>
                    <a:pt x="25" y="0"/>
                  </a:lnTo>
                  <a:cubicBezTo>
                    <a:pt x="100" y="176"/>
                    <a:pt x="151" y="527"/>
                    <a:pt x="0" y="1078"/>
                  </a:cubicBezTo>
                  <a:lnTo>
                    <a:pt x="25" y="1078"/>
                  </a:lnTo>
                  <a:cubicBezTo>
                    <a:pt x="151" y="552"/>
                    <a:pt x="125" y="201"/>
                    <a:pt x="75" y="25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2932;p66">
              <a:extLst>
                <a:ext uri="{FF2B5EF4-FFF2-40B4-BE49-F238E27FC236}">
                  <a16:creationId xmlns:a16="http://schemas.microsoft.com/office/drawing/2014/main" id="{0E517687-7369-7D76-BA55-8013E2E51E7D}"/>
                </a:ext>
              </a:extLst>
            </p:cNvPr>
            <p:cNvSpPr/>
            <p:nvPr/>
          </p:nvSpPr>
          <p:spPr>
            <a:xfrm>
              <a:off x="808762" y="3887106"/>
              <a:ext cx="4221" cy="16717"/>
            </a:xfrm>
            <a:custGeom>
              <a:avLst/>
              <a:gdLst/>
              <a:ahLst/>
              <a:cxnLst/>
              <a:rect l="l" t="t" r="r" b="b"/>
              <a:pathLst>
                <a:path w="76" h="301" extrusionOk="0">
                  <a:moveTo>
                    <a:pt x="75" y="0"/>
                  </a:moveTo>
                  <a:lnTo>
                    <a:pt x="75" y="0"/>
                  </a:lnTo>
                  <a:cubicBezTo>
                    <a:pt x="50" y="100"/>
                    <a:pt x="25" y="176"/>
                    <a:pt x="0" y="301"/>
                  </a:cubicBezTo>
                  <a:cubicBezTo>
                    <a:pt x="25" y="176"/>
                    <a:pt x="75" y="100"/>
                    <a:pt x="75" y="0"/>
                  </a:cubicBezTo>
                  <a:close/>
                </a:path>
              </a:pathLst>
            </a:custGeom>
            <a:solidFill>
              <a:srgbClr val="CED6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2933;p66">
              <a:extLst>
                <a:ext uri="{FF2B5EF4-FFF2-40B4-BE49-F238E27FC236}">
                  <a16:creationId xmlns:a16="http://schemas.microsoft.com/office/drawing/2014/main" id="{1484543F-F607-6C15-8B94-E3B270D49999}"/>
                </a:ext>
              </a:extLst>
            </p:cNvPr>
            <p:cNvSpPr/>
            <p:nvPr/>
          </p:nvSpPr>
          <p:spPr>
            <a:xfrm>
              <a:off x="812927" y="3875943"/>
              <a:ext cx="2832" cy="11219"/>
            </a:xfrm>
            <a:custGeom>
              <a:avLst/>
              <a:gdLst/>
              <a:ahLst/>
              <a:cxnLst/>
              <a:rect l="l" t="t" r="r" b="b"/>
              <a:pathLst>
                <a:path w="51" h="202" extrusionOk="0">
                  <a:moveTo>
                    <a:pt x="0" y="201"/>
                  </a:moveTo>
                  <a:lnTo>
                    <a:pt x="0" y="201"/>
                  </a:lnTo>
                  <a:cubicBezTo>
                    <a:pt x="25" y="126"/>
                    <a:pt x="51" y="76"/>
                    <a:pt x="51" y="1"/>
                  </a:cubicBezTo>
                  <a:cubicBezTo>
                    <a:pt x="51" y="76"/>
                    <a:pt x="25" y="126"/>
                    <a:pt x="0" y="201"/>
                  </a:cubicBezTo>
                  <a:close/>
                </a:path>
              </a:pathLst>
            </a:custGeom>
            <a:solidFill>
              <a:srgbClr val="5442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2934;p66">
              <a:extLst>
                <a:ext uri="{FF2B5EF4-FFF2-40B4-BE49-F238E27FC236}">
                  <a16:creationId xmlns:a16="http://schemas.microsoft.com/office/drawing/2014/main" id="{E6E83504-4FC5-4AC9-D9A3-1C5514FF333D}"/>
                </a:ext>
              </a:extLst>
            </p:cNvPr>
            <p:cNvSpPr/>
            <p:nvPr/>
          </p:nvSpPr>
          <p:spPr>
            <a:xfrm>
              <a:off x="790657" y="3873166"/>
              <a:ext cx="26491" cy="30657"/>
            </a:xfrm>
            <a:custGeom>
              <a:avLst/>
              <a:gdLst/>
              <a:ahLst/>
              <a:cxnLst/>
              <a:rect l="l" t="t" r="r" b="b"/>
              <a:pathLst>
                <a:path w="477" h="552" extrusionOk="0">
                  <a:moveTo>
                    <a:pt x="477" y="1"/>
                  </a:moveTo>
                  <a:lnTo>
                    <a:pt x="477" y="1"/>
                  </a:lnTo>
                  <a:cubicBezTo>
                    <a:pt x="454" y="23"/>
                    <a:pt x="452" y="25"/>
                    <a:pt x="452" y="44"/>
                  </a:cubicBezTo>
                  <a:lnTo>
                    <a:pt x="452" y="44"/>
                  </a:lnTo>
                  <a:cubicBezTo>
                    <a:pt x="460" y="31"/>
                    <a:pt x="468" y="17"/>
                    <a:pt x="477" y="1"/>
                  </a:cubicBezTo>
                  <a:close/>
                  <a:moveTo>
                    <a:pt x="0" y="326"/>
                  </a:moveTo>
                  <a:cubicBezTo>
                    <a:pt x="21" y="429"/>
                    <a:pt x="58" y="498"/>
                    <a:pt x="71" y="533"/>
                  </a:cubicBezTo>
                  <a:lnTo>
                    <a:pt x="71" y="533"/>
                  </a:lnTo>
                  <a:cubicBezTo>
                    <a:pt x="50" y="445"/>
                    <a:pt x="49" y="397"/>
                    <a:pt x="25" y="326"/>
                  </a:cubicBezTo>
                  <a:close/>
                  <a:moveTo>
                    <a:pt x="71" y="533"/>
                  </a:moveTo>
                  <a:cubicBezTo>
                    <a:pt x="73" y="539"/>
                    <a:pt x="74" y="546"/>
                    <a:pt x="76" y="552"/>
                  </a:cubicBezTo>
                  <a:cubicBezTo>
                    <a:pt x="76" y="547"/>
                    <a:pt x="74" y="541"/>
                    <a:pt x="71" y="533"/>
                  </a:cubicBezTo>
                  <a:close/>
                  <a:moveTo>
                    <a:pt x="276" y="226"/>
                  </a:moveTo>
                  <a:lnTo>
                    <a:pt x="276" y="226"/>
                  </a:lnTo>
                  <a:cubicBezTo>
                    <a:pt x="226" y="276"/>
                    <a:pt x="176" y="276"/>
                    <a:pt x="126" y="301"/>
                  </a:cubicBezTo>
                  <a:cubicBezTo>
                    <a:pt x="101" y="301"/>
                    <a:pt x="76" y="326"/>
                    <a:pt x="51" y="326"/>
                  </a:cubicBezTo>
                  <a:cubicBezTo>
                    <a:pt x="51" y="402"/>
                    <a:pt x="76" y="452"/>
                    <a:pt x="101" y="552"/>
                  </a:cubicBezTo>
                  <a:lnTo>
                    <a:pt x="151" y="552"/>
                  </a:lnTo>
                  <a:cubicBezTo>
                    <a:pt x="151" y="452"/>
                    <a:pt x="126" y="377"/>
                    <a:pt x="126" y="301"/>
                  </a:cubicBezTo>
                  <a:lnTo>
                    <a:pt x="126" y="301"/>
                  </a:lnTo>
                  <a:cubicBezTo>
                    <a:pt x="151" y="377"/>
                    <a:pt x="151" y="452"/>
                    <a:pt x="176" y="552"/>
                  </a:cubicBezTo>
                  <a:lnTo>
                    <a:pt x="226" y="552"/>
                  </a:lnTo>
                  <a:cubicBezTo>
                    <a:pt x="251" y="427"/>
                    <a:pt x="251" y="326"/>
                    <a:pt x="276" y="226"/>
                  </a:cubicBezTo>
                  <a:close/>
                  <a:moveTo>
                    <a:pt x="376" y="151"/>
                  </a:moveTo>
                  <a:lnTo>
                    <a:pt x="376" y="151"/>
                  </a:lnTo>
                  <a:cubicBezTo>
                    <a:pt x="351" y="176"/>
                    <a:pt x="326" y="201"/>
                    <a:pt x="301" y="226"/>
                  </a:cubicBezTo>
                  <a:cubicBezTo>
                    <a:pt x="276" y="326"/>
                    <a:pt x="276" y="427"/>
                    <a:pt x="251" y="552"/>
                  </a:cubicBezTo>
                  <a:lnTo>
                    <a:pt x="301" y="552"/>
                  </a:lnTo>
                  <a:cubicBezTo>
                    <a:pt x="351" y="402"/>
                    <a:pt x="351" y="276"/>
                    <a:pt x="376" y="151"/>
                  </a:cubicBezTo>
                  <a:close/>
                  <a:moveTo>
                    <a:pt x="452" y="44"/>
                  </a:moveTo>
                  <a:lnTo>
                    <a:pt x="452" y="44"/>
                  </a:lnTo>
                  <a:cubicBezTo>
                    <a:pt x="435" y="70"/>
                    <a:pt x="418" y="92"/>
                    <a:pt x="401" y="126"/>
                  </a:cubicBezTo>
                  <a:cubicBezTo>
                    <a:pt x="376" y="251"/>
                    <a:pt x="351" y="377"/>
                    <a:pt x="326" y="552"/>
                  </a:cubicBezTo>
                  <a:cubicBezTo>
                    <a:pt x="351" y="427"/>
                    <a:pt x="376" y="351"/>
                    <a:pt x="401" y="251"/>
                  </a:cubicBezTo>
                  <a:cubicBezTo>
                    <a:pt x="426" y="176"/>
                    <a:pt x="452" y="126"/>
                    <a:pt x="452" y="51"/>
                  </a:cubicBezTo>
                  <a:cubicBezTo>
                    <a:pt x="452" y="48"/>
                    <a:pt x="452" y="46"/>
                    <a:pt x="452" y="44"/>
                  </a:cubicBezTo>
                  <a:close/>
                </a:path>
              </a:pathLst>
            </a:custGeom>
            <a:solidFill>
              <a:srgbClr val="6C52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2935;p66">
              <a:extLst>
                <a:ext uri="{FF2B5EF4-FFF2-40B4-BE49-F238E27FC236}">
                  <a16:creationId xmlns:a16="http://schemas.microsoft.com/office/drawing/2014/main" id="{94CB1628-C485-CB6E-CDFF-244107BEC32D}"/>
                </a:ext>
              </a:extLst>
            </p:cNvPr>
            <p:cNvSpPr/>
            <p:nvPr/>
          </p:nvSpPr>
          <p:spPr>
            <a:xfrm>
              <a:off x="792046" y="3891271"/>
              <a:ext cx="4221" cy="12551"/>
            </a:xfrm>
            <a:custGeom>
              <a:avLst/>
              <a:gdLst/>
              <a:ahLst/>
              <a:cxnLst/>
              <a:rect l="l" t="t" r="r" b="b"/>
              <a:pathLst>
                <a:path w="76" h="226" extrusionOk="0">
                  <a:moveTo>
                    <a:pt x="0" y="0"/>
                  </a:moveTo>
                  <a:cubicBezTo>
                    <a:pt x="26" y="76"/>
                    <a:pt x="26" y="126"/>
                    <a:pt x="51" y="226"/>
                  </a:cubicBezTo>
                  <a:lnTo>
                    <a:pt x="76" y="226"/>
                  </a:lnTo>
                  <a:cubicBezTo>
                    <a:pt x="51" y="126"/>
                    <a:pt x="26" y="76"/>
                    <a:pt x="26" y="0"/>
                  </a:cubicBezTo>
                  <a:close/>
                </a:path>
              </a:pathLst>
            </a:custGeom>
            <a:solidFill>
              <a:srgbClr val="574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2936;p66">
              <a:extLst>
                <a:ext uri="{FF2B5EF4-FFF2-40B4-BE49-F238E27FC236}">
                  <a16:creationId xmlns:a16="http://schemas.microsoft.com/office/drawing/2014/main" id="{E6243B89-37D8-333E-E47A-A04CBE078446}"/>
                </a:ext>
              </a:extLst>
            </p:cNvPr>
            <p:cNvSpPr/>
            <p:nvPr/>
          </p:nvSpPr>
          <p:spPr>
            <a:xfrm>
              <a:off x="797599" y="3889882"/>
              <a:ext cx="2832" cy="13940"/>
            </a:xfrm>
            <a:custGeom>
              <a:avLst/>
              <a:gdLst/>
              <a:ahLst/>
              <a:cxnLst/>
              <a:rect l="l" t="t" r="r" b="b"/>
              <a:pathLst>
                <a:path w="51" h="251" extrusionOk="0">
                  <a:moveTo>
                    <a:pt x="1" y="0"/>
                  </a:moveTo>
                  <a:cubicBezTo>
                    <a:pt x="1" y="76"/>
                    <a:pt x="26" y="151"/>
                    <a:pt x="26" y="251"/>
                  </a:cubicBezTo>
                  <a:lnTo>
                    <a:pt x="51" y="251"/>
                  </a:lnTo>
                  <a:cubicBezTo>
                    <a:pt x="26" y="151"/>
                    <a:pt x="26" y="76"/>
                    <a:pt x="1" y="0"/>
                  </a:cubicBezTo>
                  <a:close/>
                </a:path>
              </a:pathLst>
            </a:custGeom>
            <a:solidFill>
              <a:srgbClr val="574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2937;p66">
              <a:extLst>
                <a:ext uri="{FF2B5EF4-FFF2-40B4-BE49-F238E27FC236}">
                  <a16:creationId xmlns:a16="http://schemas.microsoft.com/office/drawing/2014/main" id="{59F4B6A5-E280-1193-A397-C2E996E8032A}"/>
                </a:ext>
              </a:extLst>
            </p:cNvPr>
            <p:cNvSpPr/>
            <p:nvPr/>
          </p:nvSpPr>
          <p:spPr>
            <a:xfrm>
              <a:off x="803153" y="3885717"/>
              <a:ext cx="4276" cy="18105"/>
            </a:xfrm>
            <a:custGeom>
              <a:avLst/>
              <a:gdLst/>
              <a:ahLst/>
              <a:cxnLst/>
              <a:rect l="l" t="t" r="r" b="b"/>
              <a:pathLst>
                <a:path w="77" h="326" extrusionOk="0">
                  <a:moveTo>
                    <a:pt x="51" y="0"/>
                  </a:moveTo>
                  <a:cubicBezTo>
                    <a:pt x="26" y="100"/>
                    <a:pt x="26" y="201"/>
                    <a:pt x="1" y="326"/>
                  </a:cubicBezTo>
                  <a:lnTo>
                    <a:pt x="26" y="326"/>
                  </a:lnTo>
                  <a:cubicBezTo>
                    <a:pt x="51" y="201"/>
                    <a:pt x="51" y="100"/>
                    <a:pt x="76" y="0"/>
                  </a:cubicBezTo>
                  <a:close/>
                </a:path>
              </a:pathLst>
            </a:custGeom>
            <a:solidFill>
              <a:srgbClr val="574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2938;p66">
              <a:extLst>
                <a:ext uri="{FF2B5EF4-FFF2-40B4-BE49-F238E27FC236}">
                  <a16:creationId xmlns:a16="http://schemas.microsoft.com/office/drawing/2014/main" id="{6E998CCC-8663-2510-583A-554EC338E6B4}"/>
                </a:ext>
              </a:extLst>
            </p:cNvPr>
            <p:cNvSpPr/>
            <p:nvPr/>
          </p:nvSpPr>
          <p:spPr>
            <a:xfrm>
              <a:off x="807374" y="3880108"/>
              <a:ext cx="5609" cy="23715"/>
            </a:xfrm>
            <a:custGeom>
              <a:avLst/>
              <a:gdLst/>
              <a:ahLst/>
              <a:cxnLst/>
              <a:rect l="l" t="t" r="r" b="b"/>
              <a:pathLst>
                <a:path w="101" h="427" extrusionOk="0">
                  <a:moveTo>
                    <a:pt x="100" y="1"/>
                  </a:moveTo>
                  <a:cubicBezTo>
                    <a:pt x="100" y="1"/>
                    <a:pt x="75" y="1"/>
                    <a:pt x="75" y="26"/>
                  </a:cubicBezTo>
                  <a:cubicBezTo>
                    <a:pt x="50" y="151"/>
                    <a:pt x="50" y="277"/>
                    <a:pt x="0" y="427"/>
                  </a:cubicBezTo>
                  <a:lnTo>
                    <a:pt x="25" y="427"/>
                  </a:lnTo>
                  <a:cubicBezTo>
                    <a:pt x="50" y="252"/>
                    <a:pt x="75" y="126"/>
                    <a:pt x="100" y="1"/>
                  </a:cubicBezTo>
                  <a:close/>
                </a:path>
              </a:pathLst>
            </a:custGeom>
            <a:solidFill>
              <a:srgbClr val="574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2939;p66">
              <a:extLst>
                <a:ext uri="{FF2B5EF4-FFF2-40B4-BE49-F238E27FC236}">
                  <a16:creationId xmlns:a16="http://schemas.microsoft.com/office/drawing/2014/main" id="{101FD7A3-3CCB-BE77-87FF-30BEEF7AEEBF}"/>
                </a:ext>
              </a:extLst>
            </p:cNvPr>
            <p:cNvSpPr/>
            <p:nvPr/>
          </p:nvSpPr>
          <p:spPr>
            <a:xfrm>
              <a:off x="850526" y="3866224"/>
              <a:ext cx="25103" cy="22326"/>
            </a:xfrm>
            <a:custGeom>
              <a:avLst/>
              <a:gdLst/>
              <a:ahLst/>
              <a:cxnLst/>
              <a:rect l="l" t="t" r="r" b="b"/>
              <a:pathLst>
                <a:path w="452" h="402" extrusionOk="0">
                  <a:moveTo>
                    <a:pt x="226" y="0"/>
                  </a:moveTo>
                  <a:cubicBezTo>
                    <a:pt x="100" y="0"/>
                    <a:pt x="0" y="101"/>
                    <a:pt x="0" y="201"/>
                  </a:cubicBezTo>
                  <a:cubicBezTo>
                    <a:pt x="0" y="301"/>
                    <a:pt x="100" y="401"/>
                    <a:pt x="226" y="401"/>
                  </a:cubicBezTo>
                  <a:cubicBezTo>
                    <a:pt x="351" y="401"/>
                    <a:pt x="451" y="301"/>
                    <a:pt x="451" y="201"/>
                  </a:cubicBezTo>
                  <a:cubicBezTo>
                    <a:pt x="451" y="101"/>
                    <a:pt x="351" y="0"/>
                    <a:pt x="226" y="0"/>
                  </a:cubicBezTo>
                  <a:close/>
                </a:path>
              </a:pathLst>
            </a:custGeom>
            <a:solidFill>
              <a:srgbClr val="5827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2940;p66">
              <a:extLst>
                <a:ext uri="{FF2B5EF4-FFF2-40B4-BE49-F238E27FC236}">
                  <a16:creationId xmlns:a16="http://schemas.microsoft.com/office/drawing/2014/main" id="{20758DCB-DCC7-AF4B-93FA-A26A575BB3C3}"/>
                </a:ext>
              </a:extLst>
            </p:cNvPr>
            <p:cNvSpPr/>
            <p:nvPr/>
          </p:nvSpPr>
          <p:spPr>
            <a:xfrm>
              <a:off x="815704" y="3843953"/>
              <a:ext cx="47373" cy="44597"/>
            </a:xfrm>
            <a:custGeom>
              <a:avLst/>
              <a:gdLst/>
              <a:ahLst/>
              <a:cxnLst/>
              <a:rect l="l" t="t" r="r" b="b"/>
              <a:pathLst>
                <a:path w="853" h="803" extrusionOk="0">
                  <a:moveTo>
                    <a:pt x="427" y="0"/>
                  </a:moveTo>
                  <a:cubicBezTo>
                    <a:pt x="176" y="0"/>
                    <a:pt x="1" y="176"/>
                    <a:pt x="1" y="401"/>
                  </a:cubicBezTo>
                  <a:cubicBezTo>
                    <a:pt x="1" y="627"/>
                    <a:pt x="176" y="802"/>
                    <a:pt x="427" y="802"/>
                  </a:cubicBezTo>
                  <a:cubicBezTo>
                    <a:pt x="652" y="802"/>
                    <a:pt x="853" y="627"/>
                    <a:pt x="853" y="401"/>
                  </a:cubicBezTo>
                  <a:cubicBezTo>
                    <a:pt x="853" y="176"/>
                    <a:pt x="652" y="0"/>
                    <a:pt x="4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2941;p66">
              <a:extLst>
                <a:ext uri="{FF2B5EF4-FFF2-40B4-BE49-F238E27FC236}">
                  <a16:creationId xmlns:a16="http://schemas.microsoft.com/office/drawing/2014/main" id="{1EF07ED6-0A68-CEFE-57DF-BA44C005D3CE}"/>
                </a:ext>
              </a:extLst>
            </p:cNvPr>
            <p:cNvSpPr/>
            <p:nvPr/>
          </p:nvSpPr>
          <p:spPr>
            <a:xfrm>
              <a:off x="803153" y="3860670"/>
              <a:ext cx="23770" cy="22271"/>
            </a:xfrm>
            <a:custGeom>
              <a:avLst/>
              <a:gdLst/>
              <a:ahLst/>
              <a:cxnLst/>
              <a:rect l="l" t="t" r="r" b="b"/>
              <a:pathLst>
                <a:path w="428" h="401" extrusionOk="0">
                  <a:moveTo>
                    <a:pt x="227" y="0"/>
                  </a:moveTo>
                  <a:cubicBezTo>
                    <a:pt x="101" y="0"/>
                    <a:pt x="1" y="100"/>
                    <a:pt x="1" y="201"/>
                  </a:cubicBezTo>
                  <a:cubicBezTo>
                    <a:pt x="1" y="301"/>
                    <a:pt x="101" y="401"/>
                    <a:pt x="227" y="401"/>
                  </a:cubicBezTo>
                  <a:cubicBezTo>
                    <a:pt x="327" y="401"/>
                    <a:pt x="427" y="301"/>
                    <a:pt x="427" y="201"/>
                  </a:cubicBezTo>
                  <a:cubicBezTo>
                    <a:pt x="427" y="100"/>
                    <a:pt x="327" y="0"/>
                    <a:pt x="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2942;p66">
              <a:extLst>
                <a:ext uri="{FF2B5EF4-FFF2-40B4-BE49-F238E27FC236}">
                  <a16:creationId xmlns:a16="http://schemas.microsoft.com/office/drawing/2014/main" id="{0F7E8B14-9111-5A7E-8160-68DA62F89EA3}"/>
                </a:ext>
              </a:extLst>
            </p:cNvPr>
            <p:cNvSpPr/>
            <p:nvPr/>
          </p:nvSpPr>
          <p:spPr>
            <a:xfrm>
              <a:off x="794822" y="3860670"/>
              <a:ext cx="18161" cy="16717"/>
            </a:xfrm>
            <a:custGeom>
              <a:avLst/>
              <a:gdLst/>
              <a:ahLst/>
              <a:cxnLst/>
              <a:rect l="l" t="t" r="r" b="b"/>
              <a:pathLst>
                <a:path w="327" h="301" extrusionOk="0">
                  <a:moveTo>
                    <a:pt x="151" y="0"/>
                  </a:moveTo>
                  <a:cubicBezTo>
                    <a:pt x="51" y="0"/>
                    <a:pt x="1" y="75"/>
                    <a:pt x="1" y="150"/>
                  </a:cubicBezTo>
                  <a:cubicBezTo>
                    <a:pt x="1" y="251"/>
                    <a:pt x="51" y="301"/>
                    <a:pt x="151" y="301"/>
                  </a:cubicBezTo>
                  <a:cubicBezTo>
                    <a:pt x="251" y="301"/>
                    <a:pt x="326" y="251"/>
                    <a:pt x="326" y="150"/>
                  </a:cubicBezTo>
                  <a:cubicBezTo>
                    <a:pt x="326" y="75"/>
                    <a:pt x="251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2943;p66">
              <a:extLst>
                <a:ext uri="{FF2B5EF4-FFF2-40B4-BE49-F238E27FC236}">
                  <a16:creationId xmlns:a16="http://schemas.microsoft.com/office/drawing/2014/main" id="{5AB78EF6-1ED9-68A1-A700-CD38E4A82E6F}"/>
                </a:ext>
              </a:extLst>
            </p:cNvPr>
            <p:cNvSpPr/>
            <p:nvPr/>
          </p:nvSpPr>
          <p:spPr>
            <a:xfrm>
              <a:off x="780883" y="3862058"/>
              <a:ext cx="20938" cy="19494"/>
            </a:xfrm>
            <a:custGeom>
              <a:avLst/>
              <a:gdLst/>
              <a:ahLst/>
              <a:cxnLst/>
              <a:rect l="l" t="t" r="r" b="b"/>
              <a:pathLst>
                <a:path w="377" h="351" extrusionOk="0">
                  <a:moveTo>
                    <a:pt x="201" y="0"/>
                  </a:moveTo>
                  <a:cubicBezTo>
                    <a:pt x="101" y="0"/>
                    <a:pt x="1" y="75"/>
                    <a:pt x="1" y="176"/>
                  </a:cubicBezTo>
                  <a:cubicBezTo>
                    <a:pt x="1" y="276"/>
                    <a:pt x="101" y="351"/>
                    <a:pt x="201" y="351"/>
                  </a:cubicBezTo>
                  <a:cubicBezTo>
                    <a:pt x="302" y="351"/>
                    <a:pt x="377" y="276"/>
                    <a:pt x="377" y="176"/>
                  </a:cubicBezTo>
                  <a:cubicBezTo>
                    <a:pt x="377" y="75"/>
                    <a:pt x="302" y="0"/>
                    <a:pt x="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2944;p66">
              <a:extLst>
                <a:ext uri="{FF2B5EF4-FFF2-40B4-BE49-F238E27FC236}">
                  <a16:creationId xmlns:a16="http://schemas.microsoft.com/office/drawing/2014/main" id="{90CDB3A2-E121-ABB0-5547-867D02B5080E}"/>
                </a:ext>
              </a:extLst>
            </p:cNvPr>
            <p:cNvSpPr/>
            <p:nvPr/>
          </p:nvSpPr>
          <p:spPr>
            <a:xfrm>
              <a:off x="696022" y="3869001"/>
              <a:ext cx="263137" cy="100245"/>
            </a:xfrm>
            <a:custGeom>
              <a:avLst/>
              <a:gdLst/>
              <a:ahLst/>
              <a:cxnLst/>
              <a:rect l="l" t="t" r="r" b="b"/>
              <a:pathLst>
                <a:path w="4738" h="1805" extrusionOk="0">
                  <a:moveTo>
                    <a:pt x="1579" y="0"/>
                  </a:moveTo>
                  <a:cubicBezTo>
                    <a:pt x="0" y="903"/>
                    <a:pt x="1579" y="1805"/>
                    <a:pt x="1579" y="1805"/>
                  </a:cubicBezTo>
                  <a:lnTo>
                    <a:pt x="3183" y="1805"/>
                  </a:lnTo>
                  <a:cubicBezTo>
                    <a:pt x="3183" y="1805"/>
                    <a:pt x="4737" y="903"/>
                    <a:pt x="31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2945;p66">
              <a:extLst>
                <a:ext uri="{FF2B5EF4-FFF2-40B4-BE49-F238E27FC236}">
                  <a16:creationId xmlns:a16="http://schemas.microsoft.com/office/drawing/2014/main" id="{F01967A5-25D4-1511-6B6E-93A867F1502E}"/>
                </a:ext>
              </a:extLst>
            </p:cNvPr>
            <p:cNvSpPr/>
            <p:nvPr/>
          </p:nvSpPr>
          <p:spPr>
            <a:xfrm>
              <a:off x="1276438" y="3890493"/>
              <a:ext cx="80752" cy="49539"/>
            </a:xfrm>
            <a:custGeom>
              <a:avLst/>
              <a:gdLst/>
              <a:ahLst/>
              <a:cxnLst/>
              <a:rect l="l" t="t" r="r" b="b"/>
              <a:pathLst>
                <a:path w="1454" h="892" extrusionOk="0">
                  <a:moveTo>
                    <a:pt x="322" y="1"/>
                  </a:moveTo>
                  <a:cubicBezTo>
                    <a:pt x="193" y="1"/>
                    <a:pt x="101" y="14"/>
                    <a:pt x="101" y="14"/>
                  </a:cubicBezTo>
                  <a:cubicBezTo>
                    <a:pt x="101" y="14"/>
                    <a:pt x="0" y="115"/>
                    <a:pt x="301" y="140"/>
                  </a:cubicBezTo>
                  <a:cubicBezTo>
                    <a:pt x="527" y="165"/>
                    <a:pt x="502" y="215"/>
                    <a:pt x="652" y="390"/>
                  </a:cubicBezTo>
                  <a:cubicBezTo>
                    <a:pt x="827" y="566"/>
                    <a:pt x="903" y="616"/>
                    <a:pt x="978" y="716"/>
                  </a:cubicBezTo>
                  <a:cubicBezTo>
                    <a:pt x="1028" y="766"/>
                    <a:pt x="1253" y="892"/>
                    <a:pt x="1253" y="892"/>
                  </a:cubicBezTo>
                  <a:lnTo>
                    <a:pt x="1454" y="566"/>
                  </a:lnTo>
                  <a:cubicBezTo>
                    <a:pt x="1178" y="365"/>
                    <a:pt x="1253" y="365"/>
                    <a:pt x="903" y="140"/>
                  </a:cubicBezTo>
                  <a:cubicBezTo>
                    <a:pt x="731" y="25"/>
                    <a:pt x="493" y="1"/>
                    <a:pt x="322" y="1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2946;p66">
              <a:extLst>
                <a:ext uri="{FF2B5EF4-FFF2-40B4-BE49-F238E27FC236}">
                  <a16:creationId xmlns:a16="http://schemas.microsoft.com/office/drawing/2014/main" id="{3CFA6E05-377E-4D8B-E76C-BC5DB3CF1B5A}"/>
                </a:ext>
              </a:extLst>
            </p:cNvPr>
            <p:cNvSpPr/>
            <p:nvPr/>
          </p:nvSpPr>
          <p:spPr>
            <a:xfrm>
              <a:off x="1295431" y="3916485"/>
              <a:ext cx="53427" cy="17994"/>
            </a:xfrm>
            <a:custGeom>
              <a:avLst/>
              <a:gdLst/>
              <a:ahLst/>
              <a:cxnLst/>
              <a:rect l="l" t="t" r="r" b="b"/>
              <a:pathLst>
                <a:path w="962" h="324" extrusionOk="0">
                  <a:moveTo>
                    <a:pt x="264" y="0"/>
                  </a:moveTo>
                  <a:cubicBezTo>
                    <a:pt x="121" y="0"/>
                    <a:pt x="0" y="16"/>
                    <a:pt x="34" y="73"/>
                  </a:cubicBezTo>
                  <a:cubicBezTo>
                    <a:pt x="135" y="223"/>
                    <a:pt x="711" y="223"/>
                    <a:pt x="962" y="323"/>
                  </a:cubicBezTo>
                  <a:lnTo>
                    <a:pt x="636" y="23"/>
                  </a:lnTo>
                  <a:cubicBezTo>
                    <a:pt x="636" y="23"/>
                    <a:pt x="434" y="0"/>
                    <a:pt x="264" y="0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2947;p66">
              <a:extLst>
                <a:ext uri="{FF2B5EF4-FFF2-40B4-BE49-F238E27FC236}">
                  <a16:creationId xmlns:a16="http://schemas.microsoft.com/office/drawing/2014/main" id="{519381A2-EDBE-10B1-8B9C-6C2F00BEB814}"/>
                </a:ext>
              </a:extLst>
            </p:cNvPr>
            <p:cNvSpPr/>
            <p:nvPr/>
          </p:nvSpPr>
          <p:spPr>
            <a:xfrm>
              <a:off x="1330697" y="3847286"/>
              <a:ext cx="303512" cy="180941"/>
            </a:xfrm>
            <a:custGeom>
              <a:avLst/>
              <a:gdLst/>
              <a:ahLst/>
              <a:cxnLst/>
              <a:rect l="l" t="t" r="r" b="b"/>
              <a:pathLst>
                <a:path w="5465" h="3258" extrusionOk="0">
                  <a:moveTo>
                    <a:pt x="4472" y="0"/>
                  </a:moveTo>
                  <a:cubicBezTo>
                    <a:pt x="3894" y="0"/>
                    <a:pt x="3755" y="1236"/>
                    <a:pt x="3284" y="1519"/>
                  </a:cubicBezTo>
                  <a:cubicBezTo>
                    <a:pt x="3042" y="1661"/>
                    <a:pt x="2751" y="1715"/>
                    <a:pt x="2446" y="1715"/>
                  </a:cubicBezTo>
                  <a:cubicBezTo>
                    <a:pt x="1455" y="1715"/>
                    <a:pt x="327" y="1143"/>
                    <a:pt x="327" y="1143"/>
                  </a:cubicBezTo>
                  <a:cubicBezTo>
                    <a:pt x="26" y="1218"/>
                    <a:pt x="1" y="1594"/>
                    <a:pt x="1" y="1594"/>
                  </a:cubicBezTo>
                  <a:cubicBezTo>
                    <a:pt x="1" y="1594"/>
                    <a:pt x="1787" y="3257"/>
                    <a:pt x="3055" y="3257"/>
                  </a:cubicBezTo>
                  <a:cubicBezTo>
                    <a:pt x="3188" y="3257"/>
                    <a:pt x="3315" y="3239"/>
                    <a:pt x="3434" y="3198"/>
                  </a:cubicBezTo>
                  <a:cubicBezTo>
                    <a:pt x="4713" y="2797"/>
                    <a:pt x="5164" y="1720"/>
                    <a:pt x="5339" y="1043"/>
                  </a:cubicBezTo>
                  <a:cubicBezTo>
                    <a:pt x="5464" y="592"/>
                    <a:pt x="5314" y="166"/>
                    <a:pt x="4587" y="15"/>
                  </a:cubicBezTo>
                  <a:cubicBezTo>
                    <a:pt x="4547" y="5"/>
                    <a:pt x="4509" y="0"/>
                    <a:pt x="44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2948;p66">
              <a:extLst>
                <a:ext uri="{FF2B5EF4-FFF2-40B4-BE49-F238E27FC236}">
                  <a16:creationId xmlns:a16="http://schemas.microsoft.com/office/drawing/2014/main" id="{5B3CAF4B-DC7C-F2C0-1C23-F4A6858B95D6}"/>
                </a:ext>
              </a:extLst>
            </p:cNvPr>
            <p:cNvSpPr/>
            <p:nvPr/>
          </p:nvSpPr>
          <p:spPr>
            <a:xfrm>
              <a:off x="1280548" y="4305353"/>
              <a:ext cx="164335" cy="281520"/>
            </a:xfrm>
            <a:custGeom>
              <a:avLst/>
              <a:gdLst/>
              <a:ahLst/>
              <a:cxnLst/>
              <a:rect l="l" t="t" r="r" b="b"/>
              <a:pathLst>
                <a:path w="2959" h="5069" extrusionOk="0">
                  <a:moveTo>
                    <a:pt x="863" y="1"/>
                  </a:moveTo>
                  <a:cubicBezTo>
                    <a:pt x="407" y="1"/>
                    <a:pt x="1" y="730"/>
                    <a:pt x="377" y="1517"/>
                  </a:cubicBezTo>
                  <a:cubicBezTo>
                    <a:pt x="829" y="2519"/>
                    <a:pt x="1731" y="3773"/>
                    <a:pt x="1931" y="4499"/>
                  </a:cubicBezTo>
                  <a:cubicBezTo>
                    <a:pt x="1956" y="4600"/>
                    <a:pt x="1956" y="4650"/>
                    <a:pt x="1580" y="4825"/>
                  </a:cubicBezTo>
                  <a:cubicBezTo>
                    <a:pt x="1314" y="4940"/>
                    <a:pt x="1482" y="5068"/>
                    <a:pt x="1875" y="5068"/>
                  </a:cubicBezTo>
                  <a:cubicBezTo>
                    <a:pt x="1999" y="5068"/>
                    <a:pt x="2145" y="5056"/>
                    <a:pt x="2307" y="5026"/>
                  </a:cubicBezTo>
                  <a:cubicBezTo>
                    <a:pt x="2959" y="4925"/>
                    <a:pt x="2057" y="1918"/>
                    <a:pt x="1455" y="539"/>
                  </a:cubicBezTo>
                  <a:cubicBezTo>
                    <a:pt x="1296" y="158"/>
                    <a:pt x="1074" y="1"/>
                    <a:pt x="863" y="1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2949;p66">
              <a:extLst>
                <a:ext uri="{FF2B5EF4-FFF2-40B4-BE49-F238E27FC236}">
                  <a16:creationId xmlns:a16="http://schemas.microsoft.com/office/drawing/2014/main" id="{B582904F-73EB-5C59-8811-BEBA03EDF010}"/>
                </a:ext>
              </a:extLst>
            </p:cNvPr>
            <p:cNvSpPr/>
            <p:nvPr/>
          </p:nvSpPr>
          <p:spPr>
            <a:xfrm>
              <a:off x="1333474" y="4566321"/>
              <a:ext cx="91415" cy="26491"/>
            </a:xfrm>
            <a:custGeom>
              <a:avLst/>
              <a:gdLst/>
              <a:ahLst/>
              <a:cxnLst/>
              <a:rect l="l" t="t" r="r" b="b"/>
              <a:pathLst>
                <a:path w="1646" h="477" extrusionOk="0">
                  <a:moveTo>
                    <a:pt x="1580" y="1"/>
                  </a:moveTo>
                  <a:cubicBezTo>
                    <a:pt x="1580" y="1"/>
                    <a:pt x="1249" y="181"/>
                    <a:pt x="914" y="181"/>
                  </a:cubicBezTo>
                  <a:cubicBezTo>
                    <a:pt x="816" y="181"/>
                    <a:pt x="718" y="166"/>
                    <a:pt x="627" y="126"/>
                  </a:cubicBezTo>
                  <a:cubicBezTo>
                    <a:pt x="627" y="126"/>
                    <a:pt x="1" y="302"/>
                    <a:pt x="427" y="402"/>
                  </a:cubicBezTo>
                  <a:cubicBezTo>
                    <a:pt x="582" y="445"/>
                    <a:pt x="779" y="476"/>
                    <a:pt x="966" y="476"/>
                  </a:cubicBezTo>
                  <a:cubicBezTo>
                    <a:pt x="1323" y="476"/>
                    <a:pt x="1646" y="363"/>
                    <a:pt x="1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2950;p66">
              <a:extLst>
                <a:ext uri="{FF2B5EF4-FFF2-40B4-BE49-F238E27FC236}">
                  <a16:creationId xmlns:a16="http://schemas.microsoft.com/office/drawing/2014/main" id="{363BC777-A6CF-4EDC-77BF-09ED54AC8359}"/>
                </a:ext>
              </a:extLst>
            </p:cNvPr>
            <p:cNvSpPr/>
            <p:nvPr/>
          </p:nvSpPr>
          <p:spPr>
            <a:xfrm>
              <a:off x="1448102" y="4280528"/>
              <a:ext cx="215319" cy="263581"/>
            </a:xfrm>
            <a:custGeom>
              <a:avLst/>
              <a:gdLst/>
              <a:ahLst/>
              <a:cxnLst/>
              <a:rect l="l" t="t" r="r" b="b"/>
              <a:pathLst>
                <a:path w="3877" h="4746" extrusionOk="0">
                  <a:moveTo>
                    <a:pt x="810" y="0"/>
                  </a:moveTo>
                  <a:cubicBezTo>
                    <a:pt x="303" y="0"/>
                    <a:pt x="1" y="880"/>
                    <a:pt x="569" y="1613"/>
                  </a:cubicBezTo>
                  <a:cubicBezTo>
                    <a:pt x="1270" y="2465"/>
                    <a:pt x="2423" y="3493"/>
                    <a:pt x="2774" y="4144"/>
                  </a:cubicBezTo>
                  <a:cubicBezTo>
                    <a:pt x="2824" y="4245"/>
                    <a:pt x="2849" y="4270"/>
                    <a:pt x="2523" y="4520"/>
                  </a:cubicBezTo>
                  <a:cubicBezTo>
                    <a:pt x="2341" y="4660"/>
                    <a:pt x="2402" y="4745"/>
                    <a:pt x="2595" y="4745"/>
                  </a:cubicBezTo>
                  <a:cubicBezTo>
                    <a:pt x="2748" y="4745"/>
                    <a:pt x="2985" y="4692"/>
                    <a:pt x="3250" y="4570"/>
                  </a:cubicBezTo>
                  <a:cubicBezTo>
                    <a:pt x="3877" y="4320"/>
                    <a:pt x="2298" y="1613"/>
                    <a:pt x="1421" y="410"/>
                  </a:cubicBezTo>
                  <a:cubicBezTo>
                    <a:pt x="1211" y="120"/>
                    <a:pt x="997" y="0"/>
                    <a:pt x="810" y="0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2951;p66">
              <a:extLst>
                <a:ext uri="{FF2B5EF4-FFF2-40B4-BE49-F238E27FC236}">
                  <a16:creationId xmlns:a16="http://schemas.microsoft.com/office/drawing/2014/main" id="{0E9A258B-1728-5E47-0C1D-698F42018981}"/>
                </a:ext>
              </a:extLst>
            </p:cNvPr>
            <p:cNvSpPr/>
            <p:nvPr/>
          </p:nvSpPr>
          <p:spPr>
            <a:xfrm>
              <a:off x="1556177" y="4513450"/>
              <a:ext cx="93747" cy="36377"/>
            </a:xfrm>
            <a:custGeom>
              <a:avLst/>
              <a:gdLst/>
              <a:ahLst/>
              <a:cxnLst/>
              <a:rect l="l" t="t" r="r" b="b"/>
              <a:pathLst>
                <a:path w="1688" h="655" extrusionOk="0">
                  <a:moveTo>
                    <a:pt x="1455" y="0"/>
                  </a:moveTo>
                  <a:cubicBezTo>
                    <a:pt x="1455" y="1"/>
                    <a:pt x="1093" y="342"/>
                    <a:pt x="712" y="342"/>
                  </a:cubicBezTo>
                  <a:cubicBezTo>
                    <a:pt x="667" y="342"/>
                    <a:pt x="622" y="337"/>
                    <a:pt x="577" y="326"/>
                  </a:cubicBezTo>
                  <a:cubicBezTo>
                    <a:pt x="577" y="326"/>
                    <a:pt x="1" y="652"/>
                    <a:pt x="452" y="652"/>
                  </a:cubicBezTo>
                  <a:cubicBezTo>
                    <a:pt x="483" y="654"/>
                    <a:pt x="516" y="655"/>
                    <a:pt x="550" y="655"/>
                  </a:cubicBezTo>
                  <a:cubicBezTo>
                    <a:pt x="1008" y="655"/>
                    <a:pt x="1688" y="491"/>
                    <a:pt x="1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2952;p66">
              <a:extLst>
                <a:ext uri="{FF2B5EF4-FFF2-40B4-BE49-F238E27FC236}">
                  <a16:creationId xmlns:a16="http://schemas.microsoft.com/office/drawing/2014/main" id="{274812AB-CBAC-244D-99EE-CA4FC7F6EB44}"/>
                </a:ext>
              </a:extLst>
            </p:cNvPr>
            <p:cNvSpPr/>
            <p:nvPr/>
          </p:nvSpPr>
          <p:spPr>
            <a:xfrm>
              <a:off x="1400285" y="4212774"/>
              <a:ext cx="236701" cy="291017"/>
            </a:xfrm>
            <a:custGeom>
              <a:avLst/>
              <a:gdLst/>
              <a:ahLst/>
              <a:cxnLst/>
              <a:rect l="l" t="t" r="r" b="b"/>
              <a:pathLst>
                <a:path w="4262" h="5240" extrusionOk="0">
                  <a:moveTo>
                    <a:pt x="2332" y="1"/>
                  </a:moveTo>
                  <a:cubicBezTo>
                    <a:pt x="2131" y="1"/>
                    <a:pt x="1" y="527"/>
                    <a:pt x="1" y="527"/>
                  </a:cubicBezTo>
                  <a:cubicBezTo>
                    <a:pt x="1" y="527"/>
                    <a:pt x="1555" y="3485"/>
                    <a:pt x="3359" y="5239"/>
                  </a:cubicBezTo>
                  <a:cubicBezTo>
                    <a:pt x="3359" y="5239"/>
                    <a:pt x="3836" y="5114"/>
                    <a:pt x="4262" y="4638"/>
                  </a:cubicBezTo>
                  <a:cubicBezTo>
                    <a:pt x="4262" y="4638"/>
                    <a:pt x="3059" y="1"/>
                    <a:pt x="2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2953;p66">
              <a:extLst>
                <a:ext uri="{FF2B5EF4-FFF2-40B4-BE49-F238E27FC236}">
                  <a16:creationId xmlns:a16="http://schemas.microsoft.com/office/drawing/2014/main" id="{F9CAD8DF-D2A5-777B-D79D-1940DA9B4EE6}"/>
                </a:ext>
              </a:extLst>
            </p:cNvPr>
            <p:cNvSpPr/>
            <p:nvPr/>
          </p:nvSpPr>
          <p:spPr>
            <a:xfrm>
              <a:off x="1215181" y="4108420"/>
              <a:ext cx="520664" cy="425084"/>
            </a:xfrm>
            <a:custGeom>
              <a:avLst/>
              <a:gdLst/>
              <a:ahLst/>
              <a:cxnLst/>
              <a:rect l="l" t="t" r="r" b="b"/>
              <a:pathLst>
                <a:path w="9375" h="7654" extrusionOk="0">
                  <a:moveTo>
                    <a:pt x="6073" y="0"/>
                  </a:moveTo>
                  <a:cubicBezTo>
                    <a:pt x="6052" y="0"/>
                    <a:pt x="6041" y="0"/>
                    <a:pt x="6041" y="0"/>
                  </a:cubicBezTo>
                  <a:cubicBezTo>
                    <a:pt x="2582" y="201"/>
                    <a:pt x="1179" y="1855"/>
                    <a:pt x="1179" y="1855"/>
                  </a:cubicBezTo>
                  <a:cubicBezTo>
                    <a:pt x="1" y="3534"/>
                    <a:pt x="2507" y="7594"/>
                    <a:pt x="2507" y="7594"/>
                  </a:cubicBezTo>
                  <a:cubicBezTo>
                    <a:pt x="2681" y="7636"/>
                    <a:pt x="2843" y="7653"/>
                    <a:pt x="2990" y="7653"/>
                  </a:cubicBezTo>
                  <a:cubicBezTo>
                    <a:pt x="3542" y="7653"/>
                    <a:pt x="3885" y="7419"/>
                    <a:pt x="3885" y="7419"/>
                  </a:cubicBezTo>
                  <a:cubicBezTo>
                    <a:pt x="3885" y="7419"/>
                    <a:pt x="3158" y="4085"/>
                    <a:pt x="3334" y="3384"/>
                  </a:cubicBezTo>
                  <a:cubicBezTo>
                    <a:pt x="3384" y="3189"/>
                    <a:pt x="3516" y="3129"/>
                    <a:pt x="3735" y="3129"/>
                  </a:cubicBezTo>
                  <a:cubicBezTo>
                    <a:pt x="4080" y="3129"/>
                    <a:pt x="4641" y="3278"/>
                    <a:pt x="5439" y="3278"/>
                  </a:cubicBezTo>
                  <a:cubicBezTo>
                    <a:pt x="5889" y="3278"/>
                    <a:pt x="6414" y="3231"/>
                    <a:pt x="7018" y="3083"/>
                  </a:cubicBezTo>
                  <a:cubicBezTo>
                    <a:pt x="9374" y="2506"/>
                    <a:pt x="8422" y="552"/>
                    <a:pt x="8422" y="552"/>
                  </a:cubicBezTo>
                  <a:cubicBezTo>
                    <a:pt x="7845" y="21"/>
                    <a:pt x="6314" y="0"/>
                    <a:pt x="6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2954;p66">
              <a:extLst>
                <a:ext uri="{FF2B5EF4-FFF2-40B4-BE49-F238E27FC236}">
                  <a16:creationId xmlns:a16="http://schemas.microsoft.com/office/drawing/2014/main" id="{AD5A045E-752C-AD27-EB4A-2727688A1920}"/>
                </a:ext>
              </a:extLst>
            </p:cNvPr>
            <p:cNvSpPr/>
            <p:nvPr/>
          </p:nvSpPr>
          <p:spPr>
            <a:xfrm>
              <a:off x="1450435" y="4091703"/>
              <a:ext cx="243643" cy="99023"/>
            </a:xfrm>
            <a:custGeom>
              <a:avLst/>
              <a:gdLst/>
              <a:ahLst/>
              <a:cxnLst/>
              <a:rect l="l" t="t" r="r" b="b"/>
              <a:pathLst>
                <a:path w="4387" h="1783" extrusionOk="0">
                  <a:moveTo>
                    <a:pt x="3785" y="0"/>
                  </a:moveTo>
                  <a:lnTo>
                    <a:pt x="2632" y="376"/>
                  </a:lnTo>
                  <a:lnTo>
                    <a:pt x="176" y="76"/>
                  </a:lnTo>
                  <a:cubicBezTo>
                    <a:pt x="176" y="76"/>
                    <a:pt x="100" y="301"/>
                    <a:pt x="0" y="602"/>
                  </a:cubicBezTo>
                  <a:cubicBezTo>
                    <a:pt x="746" y="1310"/>
                    <a:pt x="1948" y="1783"/>
                    <a:pt x="3155" y="1783"/>
                  </a:cubicBezTo>
                  <a:cubicBezTo>
                    <a:pt x="3571" y="1783"/>
                    <a:pt x="3988" y="1727"/>
                    <a:pt x="4386" y="1604"/>
                  </a:cubicBezTo>
                  <a:cubicBezTo>
                    <a:pt x="4286" y="953"/>
                    <a:pt x="4085" y="351"/>
                    <a:pt x="3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2955;p66">
              <a:extLst>
                <a:ext uri="{FF2B5EF4-FFF2-40B4-BE49-F238E27FC236}">
                  <a16:creationId xmlns:a16="http://schemas.microsoft.com/office/drawing/2014/main" id="{B1630332-9EDD-CC0D-C4F7-399EC24E253A}"/>
                </a:ext>
              </a:extLst>
            </p:cNvPr>
            <p:cNvSpPr/>
            <p:nvPr/>
          </p:nvSpPr>
          <p:spPr>
            <a:xfrm>
              <a:off x="1433718" y="3811353"/>
              <a:ext cx="266358" cy="351886"/>
            </a:xfrm>
            <a:custGeom>
              <a:avLst/>
              <a:gdLst/>
              <a:ahLst/>
              <a:cxnLst/>
              <a:rect l="l" t="t" r="r" b="b"/>
              <a:pathLst>
                <a:path w="4796" h="6336" extrusionOk="0">
                  <a:moveTo>
                    <a:pt x="1939" y="0"/>
                  </a:moveTo>
                  <a:cubicBezTo>
                    <a:pt x="1598" y="0"/>
                    <a:pt x="1217" y="143"/>
                    <a:pt x="853" y="537"/>
                  </a:cubicBezTo>
                  <a:cubicBezTo>
                    <a:pt x="376" y="1038"/>
                    <a:pt x="0" y="2091"/>
                    <a:pt x="326" y="5449"/>
                  </a:cubicBezTo>
                  <a:cubicBezTo>
                    <a:pt x="376" y="5931"/>
                    <a:pt x="2327" y="6335"/>
                    <a:pt x="3632" y="6335"/>
                  </a:cubicBezTo>
                  <a:cubicBezTo>
                    <a:pt x="4298" y="6335"/>
                    <a:pt x="4796" y="6230"/>
                    <a:pt x="4787" y="5976"/>
                  </a:cubicBezTo>
                  <a:cubicBezTo>
                    <a:pt x="4687" y="3695"/>
                    <a:pt x="3860" y="2266"/>
                    <a:pt x="3033" y="612"/>
                  </a:cubicBezTo>
                  <a:cubicBezTo>
                    <a:pt x="2896" y="339"/>
                    <a:pt x="2464" y="0"/>
                    <a:pt x="19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2956;p66">
              <a:extLst>
                <a:ext uri="{FF2B5EF4-FFF2-40B4-BE49-F238E27FC236}">
                  <a16:creationId xmlns:a16="http://schemas.microsoft.com/office/drawing/2014/main" id="{1A6B6FDC-E15B-FE73-2B6F-6874A06F57FF}"/>
                </a:ext>
              </a:extLst>
            </p:cNvPr>
            <p:cNvSpPr/>
            <p:nvPr/>
          </p:nvSpPr>
          <p:spPr>
            <a:xfrm>
              <a:off x="1553400" y="3956527"/>
              <a:ext cx="263692" cy="264692"/>
            </a:xfrm>
            <a:custGeom>
              <a:avLst/>
              <a:gdLst/>
              <a:ahLst/>
              <a:cxnLst/>
              <a:rect l="l" t="t" r="r" b="b"/>
              <a:pathLst>
                <a:path w="4748" h="4766" extrusionOk="0">
                  <a:moveTo>
                    <a:pt x="2493" y="0"/>
                  </a:moveTo>
                  <a:cubicBezTo>
                    <a:pt x="2030" y="0"/>
                    <a:pt x="1585" y="176"/>
                    <a:pt x="1329" y="379"/>
                  </a:cubicBezTo>
                  <a:cubicBezTo>
                    <a:pt x="1" y="1432"/>
                    <a:pt x="1003" y="4765"/>
                    <a:pt x="1003" y="4765"/>
                  </a:cubicBezTo>
                  <a:lnTo>
                    <a:pt x="3835" y="4765"/>
                  </a:lnTo>
                  <a:cubicBezTo>
                    <a:pt x="4748" y="958"/>
                    <a:pt x="3572" y="0"/>
                    <a:pt x="24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2957;p66">
              <a:extLst>
                <a:ext uri="{FF2B5EF4-FFF2-40B4-BE49-F238E27FC236}">
                  <a16:creationId xmlns:a16="http://schemas.microsoft.com/office/drawing/2014/main" id="{0D5FE857-58C8-2F2A-6C17-EFAD58264DA7}"/>
                </a:ext>
              </a:extLst>
            </p:cNvPr>
            <p:cNvSpPr/>
            <p:nvPr/>
          </p:nvSpPr>
          <p:spPr>
            <a:xfrm>
              <a:off x="1412836" y="4255926"/>
              <a:ext cx="329948" cy="48817"/>
            </a:xfrm>
            <a:custGeom>
              <a:avLst/>
              <a:gdLst/>
              <a:ahLst/>
              <a:cxnLst/>
              <a:rect l="l" t="t" r="r" b="b"/>
              <a:pathLst>
                <a:path w="5941" h="879" extrusionOk="0">
                  <a:moveTo>
                    <a:pt x="452" y="1"/>
                  </a:moveTo>
                  <a:cubicBezTo>
                    <a:pt x="201" y="1"/>
                    <a:pt x="0" y="201"/>
                    <a:pt x="0" y="427"/>
                  </a:cubicBezTo>
                  <a:cubicBezTo>
                    <a:pt x="0" y="678"/>
                    <a:pt x="201" y="878"/>
                    <a:pt x="452" y="878"/>
                  </a:cubicBezTo>
                  <a:lnTo>
                    <a:pt x="5514" y="878"/>
                  </a:lnTo>
                  <a:cubicBezTo>
                    <a:pt x="5740" y="878"/>
                    <a:pt x="5940" y="678"/>
                    <a:pt x="5940" y="427"/>
                  </a:cubicBezTo>
                  <a:cubicBezTo>
                    <a:pt x="5940" y="201"/>
                    <a:pt x="5740" y="1"/>
                    <a:pt x="55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2958;p66">
              <a:extLst>
                <a:ext uri="{FF2B5EF4-FFF2-40B4-BE49-F238E27FC236}">
                  <a16:creationId xmlns:a16="http://schemas.microsoft.com/office/drawing/2014/main" id="{7FE94B1B-FDB1-0BDC-B0CA-E09D878CB921}"/>
                </a:ext>
              </a:extLst>
            </p:cNvPr>
            <p:cNvSpPr/>
            <p:nvPr/>
          </p:nvSpPr>
          <p:spPr>
            <a:xfrm>
              <a:off x="1461542" y="4051328"/>
              <a:ext cx="271467" cy="268690"/>
            </a:xfrm>
            <a:custGeom>
              <a:avLst/>
              <a:gdLst/>
              <a:ahLst/>
              <a:cxnLst/>
              <a:rect l="l" t="t" r="r" b="b"/>
              <a:pathLst>
                <a:path w="4888" h="4838" extrusionOk="0">
                  <a:moveTo>
                    <a:pt x="4662" y="1"/>
                  </a:moveTo>
                  <a:lnTo>
                    <a:pt x="4337" y="26"/>
                  </a:lnTo>
                  <a:cubicBezTo>
                    <a:pt x="4412" y="1179"/>
                    <a:pt x="4362" y="4236"/>
                    <a:pt x="3259" y="4437"/>
                  </a:cubicBezTo>
                  <a:cubicBezTo>
                    <a:pt x="2926" y="4501"/>
                    <a:pt x="2289" y="4520"/>
                    <a:pt x="1668" y="4520"/>
                  </a:cubicBezTo>
                  <a:cubicBezTo>
                    <a:pt x="840" y="4520"/>
                    <a:pt x="40" y="4487"/>
                    <a:pt x="26" y="4487"/>
                  </a:cubicBezTo>
                  <a:lnTo>
                    <a:pt x="1" y="4813"/>
                  </a:lnTo>
                  <a:cubicBezTo>
                    <a:pt x="51" y="4813"/>
                    <a:pt x="753" y="4838"/>
                    <a:pt x="1530" y="4838"/>
                  </a:cubicBezTo>
                  <a:cubicBezTo>
                    <a:pt x="2206" y="4838"/>
                    <a:pt x="2933" y="4813"/>
                    <a:pt x="3309" y="4737"/>
                  </a:cubicBezTo>
                  <a:cubicBezTo>
                    <a:pt x="4888" y="4462"/>
                    <a:pt x="4687" y="452"/>
                    <a:pt x="4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2959;p66">
              <a:extLst>
                <a:ext uri="{FF2B5EF4-FFF2-40B4-BE49-F238E27FC236}">
                  <a16:creationId xmlns:a16="http://schemas.microsoft.com/office/drawing/2014/main" id="{D0946331-6175-B466-D3C3-D6F6AF41CFDA}"/>
                </a:ext>
              </a:extLst>
            </p:cNvPr>
            <p:cNvSpPr/>
            <p:nvPr/>
          </p:nvSpPr>
          <p:spPr>
            <a:xfrm>
              <a:off x="1560398" y="4290747"/>
              <a:ext cx="26491" cy="278409"/>
            </a:xfrm>
            <a:custGeom>
              <a:avLst/>
              <a:gdLst/>
              <a:ahLst/>
              <a:cxnLst/>
              <a:rect l="l" t="t" r="r" b="b"/>
              <a:pathLst>
                <a:path w="477" h="5013" extrusionOk="0">
                  <a:moveTo>
                    <a:pt x="0" y="0"/>
                  </a:moveTo>
                  <a:lnTo>
                    <a:pt x="0" y="5013"/>
                  </a:lnTo>
                  <a:lnTo>
                    <a:pt x="476" y="5013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2960;p66">
              <a:extLst>
                <a:ext uri="{FF2B5EF4-FFF2-40B4-BE49-F238E27FC236}">
                  <a16:creationId xmlns:a16="http://schemas.microsoft.com/office/drawing/2014/main" id="{14A061C8-473F-763F-7139-86CE802EEFFA}"/>
                </a:ext>
              </a:extLst>
            </p:cNvPr>
            <p:cNvSpPr/>
            <p:nvPr/>
          </p:nvSpPr>
          <p:spPr>
            <a:xfrm>
              <a:off x="1454600" y="4551048"/>
              <a:ext cx="247808" cy="36210"/>
            </a:xfrm>
            <a:custGeom>
              <a:avLst/>
              <a:gdLst/>
              <a:ahLst/>
              <a:cxnLst/>
              <a:rect l="l" t="t" r="r" b="b"/>
              <a:pathLst>
                <a:path w="4462" h="652" extrusionOk="0">
                  <a:moveTo>
                    <a:pt x="627" y="0"/>
                  </a:moveTo>
                  <a:cubicBezTo>
                    <a:pt x="276" y="0"/>
                    <a:pt x="0" y="301"/>
                    <a:pt x="0" y="652"/>
                  </a:cubicBezTo>
                  <a:lnTo>
                    <a:pt x="4462" y="652"/>
                  </a:lnTo>
                  <a:cubicBezTo>
                    <a:pt x="4462" y="301"/>
                    <a:pt x="4186" y="0"/>
                    <a:pt x="3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2961;p66">
              <a:extLst>
                <a:ext uri="{FF2B5EF4-FFF2-40B4-BE49-F238E27FC236}">
                  <a16:creationId xmlns:a16="http://schemas.microsoft.com/office/drawing/2014/main" id="{554DD78D-854A-DDF7-2A18-1EB91E3CF6CA}"/>
                </a:ext>
              </a:extLst>
            </p:cNvPr>
            <p:cNvSpPr/>
            <p:nvPr/>
          </p:nvSpPr>
          <p:spPr>
            <a:xfrm>
              <a:off x="1238395" y="4009231"/>
              <a:ext cx="56204" cy="43541"/>
            </a:xfrm>
            <a:custGeom>
              <a:avLst/>
              <a:gdLst/>
              <a:ahLst/>
              <a:cxnLst/>
              <a:rect l="l" t="t" r="r" b="b"/>
              <a:pathLst>
                <a:path w="1012" h="784" extrusionOk="0">
                  <a:moveTo>
                    <a:pt x="93" y="0"/>
                  </a:moveTo>
                  <a:cubicBezTo>
                    <a:pt x="29" y="0"/>
                    <a:pt x="1" y="30"/>
                    <a:pt x="34" y="107"/>
                  </a:cubicBezTo>
                  <a:cubicBezTo>
                    <a:pt x="184" y="458"/>
                    <a:pt x="334" y="734"/>
                    <a:pt x="936" y="784"/>
                  </a:cubicBezTo>
                  <a:lnTo>
                    <a:pt x="1011" y="383"/>
                  </a:lnTo>
                  <a:cubicBezTo>
                    <a:pt x="1011" y="383"/>
                    <a:pt x="323" y="0"/>
                    <a:pt x="93" y="0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2962;p66">
              <a:extLst>
                <a:ext uri="{FF2B5EF4-FFF2-40B4-BE49-F238E27FC236}">
                  <a16:creationId xmlns:a16="http://schemas.microsoft.com/office/drawing/2014/main" id="{4638C5BC-F342-9BEE-1FAE-5FF1AE18FD79}"/>
                </a:ext>
              </a:extLst>
            </p:cNvPr>
            <p:cNvSpPr/>
            <p:nvPr/>
          </p:nvSpPr>
          <p:spPr>
            <a:xfrm>
              <a:off x="1280603" y="3872166"/>
              <a:ext cx="272856" cy="209154"/>
            </a:xfrm>
            <a:custGeom>
              <a:avLst/>
              <a:gdLst/>
              <a:ahLst/>
              <a:cxnLst/>
              <a:rect l="l" t="t" r="r" b="b"/>
              <a:pathLst>
                <a:path w="4913" h="3766" extrusionOk="0">
                  <a:moveTo>
                    <a:pt x="3966" y="0"/>
                  </a:moveTo>
                  <a:cubicBezTo>
                    <a:pt x="3888" y="0"/>
                    <a:pt x="3802" y="6"/>
                    <a:pt x="3710" y="19"/>
                  </a:cubicBezTo>
                  <a:cubicBezTo>
                    <a:pt x="2908" y="144"/>
                    <a:pt x="3459" y="1798"/>
                    <a:pt x="3133" y="2249"/>
                  </a:cubicBezTo>
                  <a:cubicBezTo>
                    <a:pt x="2795" y="2720"/>
                    <a:pt x="2115" y="2842"/>
                    <a:pt x="1500" y="2842"/>
                  </a:cubicBezTo>
                  <a:cubicBezTo>
                    <a:pt x="837" y="2842"/>
                    <a:pt x="251" y="2700"/>
                    <a:pt x="251" y="2700"/>
                  </a:cubicBezTo>
                  <a:cubicBezTo>
                    <a:pt x="1" y="2876"/>
                    <a:pt x="101" y="3252"/>
                    <a:pt x="101" y="3252"/>
                  </a:cubicBezTo>
                  <a:cubicBezTo>
                    <a:pt x="101" y="3252"/>
                    <a:pt x="1491" y="3765"/>
                    <a:pt x="2660" y="3765"/>
                  </a:cubicBezTo>
                  <a:cubicBezTo>
                    <a:pt x="3145" y="3765"/>
                    <a:pt x="3591" y="3677"/>
                    <a:pt x="3885" y="3427"/>
                  </a:cubicBezTo>
                  <a:cubicBezTo>
                    <a:pt x="4888" y="2550"/>
                    <a:pt x="4913" y="1397"/>
                    <a:pt x="4813" y="695"/>
                  </a:cubicBezTo>
                  <a:cubicBezTo>
                    <a:pt x="4747" y="300"/>
                    <a:pt x="4526" y="0"/>
                    <a:pt x="39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2963;p66">
              <a:extLst>
                <a:ext uri="{FF2B5EF4-FFF2-40B4-BE49-F238E27FC236}">
                  <a16:creationId xmlns:a16="http://schemas.microsoft.com/office/drawing/2014/main" id="{EABEB21B-9D41-9959-94D2-F0CE045FCC0F}"/>
                </a:ext>
              </a:extLst>
            </p:cNvPr>
            <p:cNvSpPr/>
            <p:nvPr/>
          </p:nvSpPr>
          <p:spPr>
            <a:xfrm>
              <a:off x="1389178" y="3654017"/>
              <a:ext cx="299292" cy="341778"/>
            </a:xfrm>
            <a:custGeom>
              <a:avLst/>
              <a:gdLst/>
              <a:ahLst/>
              <a:cxnLst/>
              <a:rect l="l" t="t" r="r" b="b"/>
              <a:pathLst>
                <a:path w="5389" h="6154" extrusionOk="0">
                  <a:moveTo>
                    <a:pt x="2188" y="1"/>
                  </a:moveTo>
                  <a:cubicBezTo>
                    <a:pt x="2010" y="1"/>
                    <a:pt x="1794" y="34"/>
                    <a:pt x="1529" y="112"/>
                  </a:cubicBezTo>
                  <a:cubicBezTo>
                    <a:pt x="1078" y="262"/>
                    <a:pt x="577" y="713"/>
                    <a:pt x="727" y="1616"/>
                  </a:cubicBezTo>
                  <a:cubicBezTo>
                    <a:pt x="878" y="2518"/>
                    <a:pt x="853" y="2543"/>
                    <a:pt x="627" y="2919"/>
                  </a:cubicBezTo>
                  <a:cubicBezTo>
                    <a:pt x="0" y="3896"/>
                    <a:pt x="2005" y="3470"/>
                    <a:pt x="1630" y="4423"/>
                  </a:cubicBezTo>
                  <a:cubicBezTo>
                    <a:pt x="1130" y="5726"/>
                    <a:pt x="1714" y="6153"/>
                    <a:pt x="2509" y="6153"/>
                  </a:cubicBezTo>
                  <a:cubicBezTo>
                    <a:pt x="3351" y="6153"/>
                    <a:pt x="4429" y="5675"/>
                    <a:pt x="4712" y="5250"/>
                  </a:cubicBezTo>
                  <a:cubicBezTo>
                    <a:pt x="5364" y="4297"/>
                    <a:pt x="5389" y="2869"/>
                    <a:pt x="4386" y="2443"/>
                  </a:cubicBezTo>
                  <a:cubicBezTo>
                    <a:pt x="4061" y="2292"/>
                    <a:pt x="4411" y="1140"/>
                    <a:pt x="3660" y="1064"/>
                  </a:cubicBezTo>
                  <a:cubicBezTo>
                    <a:pt x="3025" y="980"/>
                    <a:pt x="3158" y="1"/>
                    <a:pt x="2188" y="1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2964;p66">
              <a:extLst>
                <a:ext uri="{FF2B5EF4-FFF2-40B4-BE49-F238E27FC236}">
                  <a16:creationId xmlns:a16="http://schemas.microsoft.com/office/drawing/2014/main" id="{6702A33B-3A65-A5CD-89E2-F9E429A3234E}"/>
                </a:ext>
              </a:extLst>
            </p:cNvPr>
            <p:cNvSpPr/>
            <p:nvPr/>
          </p:nvSpPr>
          <p:spPr>
            <a:xfrm>
              <a:off x="865798" y="4097257"/>
              <a:ext cx="126737" cy="19549"/>
            </a:xfrm>
            <a:custGeom>
              <a:avLst/>
              <a:gdLst/>
              <a:ahLst/>
              <a:cxnLst/>
              <a:rect l="l" t="t" r="r" b="b"/>
              <a:pathLst>
                <a:path w="228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2282" y="352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2965;p66">
              <a:extLst>
                <a:ext uri="{FF2B5EF4-FFF2-40B4-BE49-F238E27FC236}">
                  <a16:creationId xmlns:a16="http://schemas.microsoft.com/office/drawing/2014/main" id="{A4CEB7A9-6DDC-1D05-BA98-5FFD3B51648E}"/>
                </a:ext>
              </a:extLst>
            </p:cNvPr>
            <p:cNvSpPr/>
            <p:nvPr/>
          </p:nvSpPr>
          <p:spPr>
            <a:xfrm>
              <a:off x="865798" y="4248984"/>
              <a:ext cx="126737" cy="19549"/>
            </a:xfrm>
            <a:custGeom>
              <a:avLst/>
              <a:gdLst/>
              <a:ahLst/>
              <a:cxnLst/>
              <a:rect l="l" t="t" r="r" b="b"/>
              <a:pathLst>
                <a:path w="2282" h="352" extrusionOk="0">
                  <a:moveTo>
                    <a:pt x="1" y="1"/>
                  </a:moveTo>
                  <a:lnTo>
                    <a:pt x="1" y="351"/>
                  </a:lnTo>
                  <a:lnTo>
                    <a:pt x="2282" y="351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2966;p66">
              <a:extLst>
                <a:ext uri="{FF2B5EF4-FFF2-40B4-BE49-F238E27FC236}">
                  <a16:creationId xmlns:a16="http://schemas.microsoft.com/office/drawing/2014/main" id="{72116F22-45E5-5377-8867-7272A7EF6BC9}"/>
                </a:ext>
              </a:extLst>
            </p:cNvPr>
            <p:cNvSpPr/>
            <p:nvPr/>
          </p:nvSpPr>
          <p:spPr>
            <a:xfrm>
              <a:off x="865798" y="4381217"/>
              <a:ext cx="126737" cy="19549"/>
            </a:xfrm>
            <a:custGeom>
              <a:avLst/>
              <a:gdLst/>
              <a:ahLst/>
              <a:cxnLst/>
              <a:rect l="l" t="t" r="r" b="b"/>
              <a:pathLst>
                <a:path w="2282" h="352" extrusionOk="0">
                  <a:moveTo>
                    <a:pt x="1" y="0"/>
                  </a:moveTo>
                  <a:lnTo>
                    <a:pt x="1" y="351"/>
                  </a:lnTo>
                  <a:lnTo>
                    <a:pt x="2282" y="351"/>
                  </a:lnTo>
                  <a:lnTo>
                    <a:pt x="2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2967;p66">
              <a:extLst>
                <a:ext uri="{FF2B5EF4-FFF2-40B4-BE49-F238E27FC236}">
                  <a16:creationId xmlns:a16="http://schemas.microsoft.com/office/drawing/2014/main" id="{C9A88AD7-C820-D3AB-AEDA-90C48CC5C8AF}"/>
                </a:ext>
              </a:extLst>
            </p:cNvPr>
            <p:cNvSpPr/>
            <p:nvPr/>
          </p:nvSpPr>
          <p:spPr>
            <a:xfrm>
              <a:off x="865798" y="4534332"/>
              <a:ext cx="126737" cy="18161"/>
            </a:xfrm>
            <a:custGeom>
              <a:avLst/>
              <a:gdLst/>
              <a:ahLst/>
              <a:cxnLst/>
              <a:rect l="l" t="t" r="r" b="b"/>
              <a:pathLst>
                <a:path w="2282" h="327" extrusionOk="0">
                  <a:moveTo>
                    <a:pt x="1" y="0"/>
                  </a:moveTo>
                  <a:lnTo>
                    <a:pt x="1" y="326"/>
                  </a:lnTo>
                  <a:lnTo>
                    <a:pt x="2282" y="326"/>
                  </a:lnTo>
                  <a:lnTo>
                    <a:pt x="2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4406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AA5E-FDBC-DFAA-A654-46D37FEF7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09" y="182880"/>
            <a:ext cx="6931709" cy="1219200"/>
          </a:xfrm>
        </p:spPr>
        <p:txBody>
          <a:bodyPr/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Roboto Bold"/>
                <a:ea typeface="Roboto Bold"/>
                <a:cs typeface="Roboto Bold"/>
                <a:sym typeface="Roboto Bold"/>
              </a:rPr>
              <a:t>In the Data Cleaning stage, the focus is on preparing the data for analysis by:</a:t>
            </a:r>
            <a:br>
              <a:rPr lang="en-US" sz="2000" dirty="0">
                <a:solidFill>
                  <a:schemeClr val="bg2">
                    <a:lumMod val="75000"/>
                  </a:schemeClr>
                </a:solidFill>
                <a:latin typeface="Roboto Bold"/>
                <a:ea typeface="Roboto Bold"/>
                <a:cs typeface="Roboto Bold"/>
                <a:sym typeface="Roboto Bold"/>
              </a:rPr>
            </a:b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3A4F2AD-DFF9-33CA-438C-CE8D3676B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609" y="1165410"/>
            <a:ext cx="8096009" cy="3048000"/>
          </a:xfrm>
        </p:spPr>
        <p:txBody>
          <a:bodyPr/>
          <a:lstStyle/>
          <a:p>
            <a:pPr marL="540901" lvl="1" indent="-270450" algn="l">
              <a:lnSpc>
                <a:spcPct val="150000"/>
              </a:lnSpc>
              <a:buFont typeface="Arial"/>
              <a:buChar char="•"/>
            </a:pPr>
            <a:r>
              <a:rPr lang="en-US" sz="1800" b="1" dirty="0">
                <a:solidFill>
                  <a:schemeClr val="tx1">
                    <a:lumMod val="75000"/>
                  </a:schemeClr>
                </a:solidFill>
                <a:latin typeface="Roboto Bold"/>
                <a:ea typeface="Roboto Bold"/>
                <a:cs typeface="Roboto Bold"/>
                <a:sym typeface="Roboto Bold"/>
              </a:rPr>
              <a:t>Removing or imputing missing values.</a:t>
            </a:r>
          </a:p>
          <a:p>
            <a:pPr marL="540901" lvl="1" indent="-270450" algn="l">
              <a:lnSpc>
                <a:spcPct val="150000"/>
              </a:lnSpc>
              <a:buFont typeface="Arial"/>
              <a:buChar char="•"/>
            </a:pPr>
            <a:r>
              <a:rPr lang="en-US" sz="1800" b="1" dirty="0">
                <a:solidFill>
                  <a:schemeClr val="tx1">
                    <a:lumMod val="75000"/>
                  </a:schemeClr>
                </a:solidFill>
                <a:latin typeface="Roboto Bold"/>
                <a:ea typeface="Roboto Bold"/>
                <a:cs typeface="Roboto Bold"/>
                <a:sym typeface="Roboto Bold"/>
              </a:rPr>
              <a:t> Eliminating duplicate entries.</a:t>
            </a:r>
          </a:p>
          <a:p>
            <a:pPr marL="540901" lvl="1" indent="-270450" algn="l">
              <a:lnSpc>
                <a:spcPct val="150000"/>
              </a:lnSpc>
              <a:buFont typeface="Arial"/>
              <a:buChar char="•"/>
            </a:pPr>
            <a:r>
              <a:rPr lang="en-US" sz="1800" b="1" dirty="0">
                <a:solidFill>
                  <a:schemeClr val="tx1">
                    <a:lumMod val="75000"/>
                  </a:schemeClr>
                </a:solidFill>
                <a:latin typeface="Roboto Bold"/>
                <a:ea typeface="Roboto Bold"/>
                <a:cs typeface="Roboto Bold"/>
                <a:sym typeface="Roboto Bold"/>
              </a:rPr>
              <a:t>  Formatting data consistently (e.g., dates, numbers).</a:t>
            </a:r>
          </a:p>
          <a:p>
            <a:pPr marL="540901" lvl="1" indent="-270450" algn="l">
              <a:lnSpc>
                <a:spcPct val="150000"/>
              </a:lnSpc>
              <a:buFont typeface="Arial"/>
              <a:buChar char="•"/>
            </a:pPr>
            <a:r>
              <a:rPr lang="en-US" sz="1800" b="1" dirty="0">
                <a:solidFill>
                  <a:schemeClr val="tx1">
                    <a:lumMod val="75000"/>
                  </a:schemeClr>
                </a:solidFill>
                <a:latin typeface="Roboto Bold"/>
                <a:ea typeface="Roboto Bold"/>
                <a:cs typeface="Roboto Bold"/>
                <a:sym typeface="Roboto Bold"/>
              </a:rPr>
              <a:t>Standardizing inconsistent labels.</a:t>
            </a:r>
          </a:p>
          <a:p>
            <a:pPr algn="l">
              <a:lnSpc>
                <a:spcPct val="150000"/>
              </a:lnSpc>
            </a:pPr>
            <a:endParaRPr lang="en-US" sz="1800" b="1" dirty="0">
              <a:solidFill>
                <a:srgbClr val="333333"/>
              </a:solidFill>
              <a:latin typeface="Roboto Bold"/>
              <a:ea typeface="Roboto Bold"/>
              <a:cs typeface="Roboto Bold"/>
              <a:sym typeface="Roboto Bold"/>
            </a:endParaRP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5848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D87A1-44C5-D4CE-E31C-B2861859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oogle Shape;1600;p36">
            <a:extLst>
              <a:ext uri="{FF2B5EF4-FFF2-40B4-BE49-F238E27FC236}">
                <a16:creationId xmlns:a16="http://schemas.microsoft.com/office/drawing/2014/main" id="{F0F66752-4AAA-E3D4-EBE2-B6F979979778}"/>
              </a:ext>
            </a:extLst>
          </p:cNvPr>
          <p:cNvGrpSpPr/>
          <p:nvPr/>
        </p:nvGrpSpPr>
        <p:grpSpPr>
          <a:xfrm>
            <a:off x="3216923" y="1364153"/>
            <a:ext cx="7205033" cy="2917394"/>
            <a:chOff x="5705925" y="1464088"/>
            <a:chExt cx="3200273" cy="2655462"/>
          </a:xfrm>
        </p:grpSpPr>
        <p:sp>
          <p:nvSpPr>
            <p:cNvPr id="5" name="Google Shape;1601;p36">
              <a:extLst>
                <a:ext uri="{FF2B5EF4-FFF2-40B4-BE49-F238E27FC236}">
                  <a16:creationId xmlns:a16="http://schemas.microsoft.com/office/drawing/2014/main" id="{90A1ED56-6098-9015-B9A7-7E8F657C1EFC}"/>
                </a:ext>
              </a:extLst>
            </p:cNvPr>
            <p:cNvSpPr/>
            <p:nvPr/>
          </p:nvSpPr>
          <p:spPr>
            <a:xfrm>
              <a:off x="5748801" y="2686691"/>
              <a:ext cx="3032955" cy="870948"/>
            </a:xfrm>
            <a:custGeom>
              <a:avLst/>
              <a:gdLst/>
              <a:ahLst/>
              <a:cxnLst/>
              <a:rect l="l" t="t" r="r" b="b"/>
              <a:pathLst>
                <a:path w="35440" h="10177" extrusionOk="0">
                  <a:moveTo>
                    <a:pt x="22131" y="1"/>
                  </a:moveTo>
                  <a:lnTo>
                    <a:pt x="16968" y="6266"/>
                  </a:lnTo>
                  <a:lnTo>
                    <a:pt x="13159" y="3810"/>
                  </a:lnTo>
                  <a:lnTo>
                    <a:pt x="7570" y="9349"/>
                  </a:lnTo>
                  <a:lnTo>
                    <a:pt x="3610" y="7194"/>
                  </a:lnTo>
                  <a:lnTo>
                    <a:pt x="1" y="9775"/>
                  </a:lnTo>
                  <a:lnTo>
                    <a:pt x="276" y="10176"/>
                  </a:lnTo>
                  <a:lnTo>
                    <a:pt x="3660" y="7795"/>
                  </a:lnTo>
                  <a:lnTo>
                    <a:pt x="7645" y="9976"/>
                  </a:lnTo>
                  <a:lnTo>
                    <a:pt x="13209" y="4462"/>
                  </a:lnTo>
                  <a:lnTo>
                    <a:pt x="17068" y="6918"/>
                  </a:lnTo>
                  <a:lnTo>
                    <a:pt x="22131" y="778"/>
                  </a:lnTo>
                  <a:lnTo>
                    <a:pt x="27018" y="6316"/>
                  </a:lnTo>
                  <a:lnTo>
                    <a:pt x="30402" y="4136"/>
                  </a:lnTo>
                  <a:lnTo>
                    <a:pt x="35064" y="9374"/>
                  </a:lnTo>
                  <a:lnTo>
                    <a:pt x="35439" y="9023"/>
                  </a:lnTo>
                  <a:lnTo>
                    <a:pt x="30477" y="3459"/>
                  </a:lnTo>
                  <a:lnTo>
                    <a:pt x="27119" y="5640"/>
                  </a:lnTo>
                  <a:lnTo>
                    <a:pt x="221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02;p36">
              <a:extLst>
                <a:ext uri="{FF2B5EF4-FFF2-40B4-BE49-F238E27FC236}">
                  <a16:creationId xmlns:a16="http://schemas.microsoft.com/office/drawing/2014/main" id="{D767F6F4-132B-D7CA-7B4A-AA1DDA264EBB}"/>
                </a:ext>
              </a:extLst>
            </p:cNvPr>
            <p:cNvSpPr/>
            <p:nvPr/>
          </p:nvSpPr>
          <p:spPr>
            <a:xfrm>
              <a:off x="8702348" y="3383745"/>
              <a:ext cx="126573" cy="124519"/>
            </a:xfrm>
            <a:custGeom>
              <a:avLst/>
              <a:gdLst/>
              <a:ahLst/>
              <a:cxnLst/>
              <a:rect l="l" t="t" r="r" b="b"/>
              <a:pathLst>
                <a:path w="1479" h="1455" extrusionOk="0">
                  <a:moveTo>
                    <a:pt x="727" y="1"/>
                  </a:moveTo>
                  <a:cubicBezTo>
                    <a:pt x="326" y="1"/>
                    <a:pt x="0" y="327"/>
                    <a:pt x="0" y="728"/>
                  </a:cubicBezTo>
                  <a:cubicBezTo>
                    <a:pt x="0" y="1129"/>
                    <a:pt x="326" y="1455"/>
                    <a:pt x="727" y="1455"/>
                  </a:cubicBezTo>
                  <a:cubicBezTo>
                    <a:pt x="1153" y="1455"/>
                    <a:pt x="1479" y="1129"/>
                    <a:pt x="1479" y="728"/>
                  </a:cubicBezTo>
                  <a:cubicBezTo>
                    <a:pt x="1479" y="327"/>
                    <a:pt x="1153" y="1"/>
                    <a:pt x="7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03;p36">
              <a:extLst>
                <a:ext uri="{FF2B5EF4-FFF2-40B4-BE49-F238E27FC236}">
                  <a16:creationId xmlns:a16="http://schemas.microsoft.com/office/drawing/2014/main" id="{A417B8E7-779B-8B22-5BF2-6167A90D06AD}"/>
                </a:ext>
              </a:extLst>
            </p:cNvPr>
            <p:cNvSpPr/>
            <p:nvPr/>
          </p:nvSpPr>
          <p:spPr>
            <a:xfrm>
              <a:off x="8003071" y="3134962"/>
              <a:ext cx="124519" cy="126658"/>
            </a:xfrm>
            <a:custGeom>
              <a:avLst/>
              <a:gdLst/>
              <a:ahLst/>
              <a:cxnLst/>
              <a:rect l="l" t="t" r="r" b="b"/>
              <a:pathLst>
                <a:path w="1455" h="1480" extrusionOk="0">
                  <a:moveTo>
                    <a:pt x="728" y="1"/>
                  </a:moveTo>
                  <a:cubicBezTo>
                    <a:pt x="326" y="1"/>
                    <a:pt x="1" y="327"/>
                    <a:pt x="1" y="753"/>
                  </a:cubicBezTo>
                  <a:cubicBezTo>
                    <a:pt x="1" y="1154"/>
                    <a:pt x="326" y="1479"/>
                    <a:pt x="728" y="1479"/>
                  </a:cubicBezTo>
                  <a:cubicBezTo>
                    <a:pt x="1129" y="1479"/>
                    <a:pt x="1454" y="1154"/>
                    <a:pt x="1454" y="753"/>
                  </a:cubicBezTo>
                  <a:cubicBezTo>
                    <a:pt x="1454" y="327"/>
                    <a:pt x="1129" y="1"/>
                    <a:pt x="728" y="1"/>
                  </a:cubicBezTo>
                  <a:close/>
                </a:path>
              </a:pathLst>
            </a:custGeom>
            <a:solidFill>
              <a:srgbClr val="F8C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04;p36">
              <a:extLst>
                <a:ext uri="{FF2B5EF4-FFF2-40B4-BE49-F238E27FC236}">
                  <a16:creationId xmlns:a16="http://schemas.microsoft.com/office/drawing/2014/main" id="{16572477-E33E-D9D8-6AF3-7E6D136D84E0}"/>
                </a:ext>
              </a:extLst>
            </p:cNvPr>
            <p:cNvSpPr/>
            <p:nvPr/>
          </p:nvSpPr>
          <p:spPr>
            <a:xfrm>
              <a:off x="8286171" y="2937614"/>
              <a:ext cx="126658" cy="124519"/>
            </a:xfrm>
            <a:custGeom>
              <a:avLst/>
              <a:gdLst/>
              <a:ahLst/>
              <a:cxnLst/>
              <a:rect l="l" t="t" r="r" b="b"/>
              <a:pathLst>
                <a:path w="1480" h="1455" extrusionOk="0">
                  <a:moveTo>
                    <a:pt x="753" y="1"/>
                  </a:moveTo>
                  <a:cubicBezTo>
                    <a:pt x="327" y="1"/>
                    <a:pt x="1" y="327"/>
                    <a:pt x="1" y="728"/>
                  </a:cubicBezTo>
                  <a:cubicBezTo>
                    <a:pt x="1" y="1129"/>
                    <a:pt x="327" y="1455"/>
                    <a:pt x="753" y="1455"/>
                  </a:cubicBezTo>
                  <a:cubicBezTo>
                    <a:pt x="1154" y="1455"/>
                    <a:pt x="1480" y="1129"/>
                    <a:pt x="1480" y="728"/>
                  </a:cubicBezTo>
                  <a:cubicBezTo>
                    <a:pt x="1480" y="327"/>
                    <a:pt x="1154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05;p36">
              <a:extLst>
                <a:ext uri="{FF2B5EF4-FFF2-40B4-BE49-F238E27FC236}">
                  <a16:creationId xmlns:a16="http://schemas.microsoft.com/office/drawing/2014/main" id="{DEBC72E5-3283-80A1-CF85-5523FC324E88}"/>
                </a:ext>
              </a:extLst>
            </p:cNvPr>
            <p:cNvSpPr/>
            <p:nvPr/>
          </p:nvSpPr>
          <p:spPr>
            <a:xfrm>
              <a:off x="7580561" y="2656653"/>
              <a:ext cx="124433" cy="126658"/>
            </a:xfrm>
            <a:custGeom>
              <a:avLst/>
              <a:gdLst/>
              <a:ahLst/>
              <a:cxnLst/>
              <a:rect l="l" t="t" r="r" b="b"/>
              <a:pathLst>
                <a:path w="1454" h="1480" extrusionOk="0">
                  <a:moveTo>
                    <a:pt x="727" y="1"/>
                  </a:moveTo>
                  <a:cubicBezTo>
                    <a:pt x="326" y="1"/>
                    <a:pt x="0" y="327"/>
                    <a:pt x="0" y="728"/>
                  </a:cubicBezTo>
                  <a:cubicBezTo>
                    <a:pt x="0" y="1129"/>
                    <a:pt x="326" y="1479"/>
                    <a:pt x="727" y="1479"/>
                  </a:cubicBezTo>
                  <a:cubicBezTo>
                    <a:pt x="1128" y="1479"/>
                    <a:pt x="1454" y="1129"/>
                    <a:pt x="1454" y="728"/>
                  </a:cubicBezTo>
                  <a:cubicBezTo>
                    <a:pt x="1454" y="327"/>
                    <a:pt x="1128" y="1"/>
                    <a:pt x="727" y="1"/>
                  </a:cubicBezTo>
                  <a:close/>
                </a:path>
              </a:pathLst>
            </a:custGeom>
            <a:solidFill>
              <a:srgbClr val="F8C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06;p36">
              <a:extLst>
                <a:ext uri="{FF2B5EF4-FFF2-40B4-BE49-F238E27FC236}">
                  <a16:creationId xmlns:a16="http://schemas.microsoft.com/office/drawing/2014/main" id="{2AD203D1-00F4-37EE-D27D-87AF04DC984D}"/>
                </a:ext>
              </a:extLst>
            </p:cNvPr>
            <p:cNvSpPr/>
            <p:nvPr/>
          </p:nvSpPr>
          <p:spPr>
            <a:xfrm>
              <a:off x="7157966" y="3169280"/>
              <a:ext cx="126658" cy="126658"/>
            </a:xfrm>
            <a:custGeom>
              <a:avLst/>
              <a:gdLst/>
              <a:ahLst/>
              <a:cxnLst/>
              <a:rect l="l" t="t" r="r" b="b"/>
              <a:pathLst>
                <a:path w="1480" h="1480" extrusionOk="0">
                  <a:moveTo>
                    <a:pt x="753" y="1"/>
                  </a:moveTo>
                  <a:cubicBezTo>
                    <a:pt x="352" y="1"/>
                    <a:pt x="1" y="352"/>
                    <a:pt x="1" y="753"/>
                  </a:cubicBezTo>
                  <a:cubicBezTo>
                    <a:pt x="1" y="1154"/>
                    <a:pt x="352" y="1479"/>
                    <a:pt x="753" y="1479"/>
                  </a:cubicBezTo>
                  <a:cubicBezTo>
                    <a:pt x="1154" y="1479"/>
                    <a:pt x="1480" y="1154"/>
                    <a:pt x="1480" y="753"/>
                  </a:cubicBezTo>
                  <a:cubicBezTo>
                    <a:pt x="1480" y="352"/>
                    <a:pt x="1154" y="1"/>
                    <a:pt x="753" y="1"/>
                  </a:cubicBezTo>
                  <a:close/>
                </a:path>
              </a:pathLst>
            </a:custGeom>
            <a:solidFill>
              <a:srgbClr val="F8C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07;p36">
              <a:extLst>
                <a:ext uri="{FF2B5EF4-FFF2-40B4-BE49-F238E27FC236}">
                  <a16:creationId xmlns:a16="http://schemas.microsoft.com/office/drawing/2014/main" id="{91178D3C-1DE8-3AFF-ECDE-55C3C95D71E8}"/>
                </a:ext>
              </a:extLst>
            </p:cNvPr>
            <p:cNvSpPr/>
            <p:nvPr/>
          </p:nvSpPr>
          <p:spPr>
            <a:xfrm>
              <a:off x="6819153" y="2999831"/>
              <a:ext cx="126573" cy="126658"/>
            </a:xfrm>
            <a:custGeom>
              <a:avLst/>
              <a:gdLst/>
              <a:ahLst/>
              <a:cxnLst/>
              <a:rect l="l" t="t" r="r" b="b"/>
              <a:pathLst>
                <a:path w="1479" h="1480" extrusionOk="0">
                  <a:moveTo>
                    <a:pt x="727" y="1"/>
                  </a:moveTo>
                  <a:cubicBezTo>
                    <a:pt x="326" y="1"/>
                    <a:pt x="0" y="327"/>
                    <a:pt x="0" y="728"/>
                  </a:cubicBezTo>
                  <a:cubicBezTo>
                    <a:pt x="0" y="1154"/>
                    <a:pt x="326" y="1479"/>
                    <a:pt x="727" y="1479"/>
                  </a:cubicBezTo>
                  <a:cubicBezTo>
                    <a:pt x="1153" y="1479"/>
                    <a:pt x="1479" y="1154"/>
                    <a:pt x="1479" y="728"/>
                  </a:cubicBezTo>
                  <a:cubicBezTo>
                    <a:pt x="1479" y="327"/>
                    <a:pt x="1153" y="1"/>
                    <a:pt x="727" y="1"/>
                  </a:cubicBezTo>
                  <a:close/>
                </a:path>
              </a:pathLst>
            </a:custGeom>
            <a:solidFill>
              <a:srgbClr val="F8C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08;p36">
              <a:extLst>
                <a:ext uri="{FF2B5EF4-FFF2-40B4-BE49-F238E27FC236}">
                  <a16:creationId xmlns:a16="http://schemas.microsoft.com/office/drawing/2014/main" id="{4BFB11A3-A7E8-3068-7A8D-6068550C08A5}"/>
                </a:ext>
              </a:extLst>
            </p:cNvPr>
            <p:cNvSpPr/>
            <p:nvPr/>
          </p:nvSpPr>
          <p:spPr>
            <a:xfrm>
              <a:off x="6351543" y="3445962"/>
              <a:ext cx="126658" cy="126658"/>
            </a:xfrm>
            <a:custGeom>
              <a:avLst/>
              <a:gdLst/>
              <a:ahLst/>
              <a:cxnLst/>
              <a:rect l="l" t="t" r="r" b="b"/>
              <a:pathLst>
                <a:path w="1480" h="1480" extrusionOk="0">
                  <a:moveTo>
                    <a:pt x="752" y="1"/>
                  </a:moveTo>
                  <a:cubicBezTo>
                    <a:pt x="351" y="1"/>
                    <a:pt x="0" y="327"/>
                    <a:pt x="0" y="728"/>
                  </a:cubicBezTo>
                  <a:cubicBezTo>
                    <a:pt x="0" y="1154"/>
                    <a:pt x="351" y="1480"/>
                    <a:pt x="752" y="1480"/>
                  </a:cubicBezTo>
                  <a:cubicBezTo>
                    <a:pt x="1153" y="1480"/>
                    <a:pt x="1479" y="1154"/>
                    <a:pt x="1479" y="728"/>
                  </a:cubicBezTo>
                  <a:cubicBezTo>
                    <a:pt x="1479" y="327"/>
                    <a:pt x="1153" y="1"/>
                    <a:pt x="752" y="1"/>
                  </a:cubicBezTo>
                  <a:close/>
                </a:path>
              </a:pathLst>
            </a:custGeom>
            <a:solidFill>
              <a:srgbClr val="F8C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09;p36">
              <a:extLst>
                <a:ext uri="{FF2B5EF4-FFF2-40B4-BE49-F238E27FC236}">
                  <a16:creationId xmlns:a16="http://schemas.microsoft.com/office/drawing/2014/main" id="{6EE37BB3-58A7-618F-48CE-97121FD87E07}"/>
                </a:ext>
              </a:extLst>
            </p:cNvPr>
            <p:cNvSpPr/>
            <p:nvPr/>
          </p:nvSpPr>
          <p:spPr>
            <a:xfrm>
              <a:off x="6019063" y="3261536"/>
              <a:ext cx="124519" cy="126658"/>
            </a:xfrm>
            <a:custGeom>
              <a:avLst/>
              <a:gdLst/>
              <a:ahLst/>
              <a:cxnLst/>
              <a:rect l="l" t="t" r="r" b="b"/>
              <a:pathLst>
                <a:path w="1455" h="1480" extrusionOk="0">
                  <a:moveTo>
                    <a:pt x="727" y="0"/>
                  </a:moveTo>
                  <a:cubicBezTo>
                    <a:pt x="326" y="0"/>
                    <a:pt x="1" y="326"/>
                    <a:pt x="1" y="727"/>
                  </a:cubicBezTo>
                  <a:cubicBezTo>
                    <a:pt x="1" y="1153"/>
                    <a:pt x="326" y="1479"/>
                    <a:pt x="727" y="1479"/>
                  </a:cubicBezTo>
                  <a:cubicBezTo>
                    <a:pt x="1128" y="1479"/>
                    <a:pt x="1454" y="1153"/>
                    <a:pt x="1454" y="727"/>
                  </a:cubicBezTo>
                  <a:cubicBezTo>
                    <a:pt x="1454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10;p36">
              <a:extLst>
                <a:ext uri="{FF2B5EF4-FFF2-40B4-BE49-F238E27FC236}">
                  <a16:creationId xmlns:a16="http://schemas.microsoft.com/office/drawing/2014/main" id="{9C702C39-93BB-D17F-87E7-4222DE783E43}"/>
                </a:ext>
              </a:extLst>
            </p:cNvPr>
            <p:cNvSpPr/>
            <p:nvPr/>
          </p:nvSpPr>
          <p:spPr>
            <a:xfrm>
              <a:off x="6621806" y="1464088"/>
              <a:ext cx="1464882" cy="2655462"/>
            </a:xfrm>
            <a:custGeom>
              <a:avLst/>
              <a:gdLst/>
              <a:ahLst/>
              <a:cxnLst/>
              <a:rect l="l" t="t" r="r" b="b"/>
              <a:pathLst>
                <a:path w="17645" h="31029" extrusionOk="0">
                  <a:moveTo>
                    <a:pt x="1755" y="1"/>
                  </a:moveTo>
                  <a:cubicBezTo>
                    <a:pt x="802" y="1"/>
                    <a:pt x="0" y="778"/>
                    <a:pt x="0" y="1755"/>
                  </a:cubicBezTo>
                  <a:lnTo>
                    <a:pt x="0" y="29274"/>
                  </a:lnTo>
                  <a:cubicBezTo>
                    <a:pt x="0" y="30252"/>
                    <a:pt x="802" y="31029"/>
                    <a:pt x="1755" y="31029"/>
                  </a:cubicBezTo>
                  <a:lnTo>
                    <a:pt x="15890" y="31029"/>
                  </a:lnTo>
                  <a:cubicBezTo>
                    <a:pt x="16868" y="31029"/>
                    <a:pt x="17644" y="30252"/>
                    <a:pt x="17644" y="29274"/>
                  </a:cubicBezTo>
                  <a:lnTo>
                    <a:pt x="17644" y="1755"/>
                  </a:lnTo>
                  <a:cubicBezTo>
                    <a:pt x="17644" y="778"/>
                    <a:pt x="16868" y="1"/>
                    <a:pt x="15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11;p36">
              <a:extLst>
                <a:ext uri="{FF2B5EF4-FFF2-40B4-BE49-F238E27FC236}">
                  <a16:creationId xmlns:a16="http://schemas.microsoft.com/office/drawing/2014/main" id="{C7E6F386-3F48-8EBE-0B24-2B7A41D4B703}"/>
                </a:ext>
              </a:extLst>
            </p:cNvPr>
            <p:cNvSpPr/>
            <p:nvPr/>
          </p:nvSpPr>
          <p:spPr>
            <a:xfrm>
              <a:off x="6729037" y="1700033"/>
              <a:ext cx="1291317" cy="2061365"/>
            </a:xfrm>
            <a:custGeom>
              <a:avLst/>
              <a:gdLst/>
              <a:ahLst/>
              <a:cxnLst/>
              <a:rect l="l" t="t" r="r" b="b"/>
              <a:pathLst>
                <a:path w="15089" h="24087" extrusionOk="0">
                  <a:moveTo>
                    <a:pt x="0" y="1"/>
                  </a:moveTo>
                  <a:lnTo>
                    <a:pt x="0" y="24086"/>
                  </a:lnTo>
                  <a:lnTo>
                    <a:pt x="15088" y="24086"/>
                  </a:lnTo>
                  <a:lnTo>
                    <a:pt x="150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12;p36">
              <a:extLst>
                <a:ext uri="{FF2B5EF4-FFF2-40B4-BE49-F238E27FC236}">
                  <a16:creationId xmlns:a16="http://schemas.microsoft.com/office/drawing/2014/main" id="{2059BB25-81A8-99EB-ECB9-6DF01CBFBAFF}"/>
                </a:ext>
              </a:extLst>
            </p:cNvPr>
            <p:cNvSpPr/>
            <p:nvPr/>
          </p:nvSpPr>
          <p:spPr>
            <a:xfrm>
              <a:off x="6924246" y="1541367"/>
              <a:ext cx="915877" cy="53659"/>
            </a:xfrm>
            <a:custGeom>
              <a:avLst/>
              <a:gdLst/>
              <a:ahLst/>
              <a:cxnLst/>
              <a:rect l="l" t="t" r="r" b="b"/>
              <a:pathLst>
                <a:path w="10702" h="627" extrusionOk="0">
                  <a:moveTo>
                    <a:pt x="301" y="0"/>
                  </a:moveTo>
                  <a:cubicBezTo>
                    <a:pt x="150" y="0"/>
                    <a:pt x="0" y="150"/>
                    <a:pt x="0" y="301"/>
                  </a:cubicBezTo>
                  <a:cubicBezTo>
                    <a:pt x="0" y="476"/>
                    <a:pt x="150" y="627"/>
                    <a:pt x="301" y="627"/>
                  </a:cubicBezTo>
                  <a:lnTo>
                    <a:pt x="10401" y="627"/>
                  </a:lnTo>
                  <a:cubicBezTo>
                    <a:pt x="10552" y="627"/>
                    <a:pt x="10702" y="476"/>
                    <a:pt x="10702" y="301"/>
                  </a:cubicBezTo>
                  <a:cubicBezTo>
                    <a:pt x="10702" y="150"/>
                    <a:pt x="10552" y="0"/>
                    <a:pt x="10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13;p36">
              <a:extLst>
                <a:ext uri="{FF2B5EF4-FFF2-40B4-BE49-F238E27FC236}">
                  <a16:creationId xmlns:a16="http://schemas.microsoft.com/office/drawing/2014/main" id="{A532A1EC-5B9A-637E-823D-808972D12355}"/>
                </a:ext>
              </a:extLst>
            </p:cNvPr>
            <p:cNvSpPr/>
            <p:nvPr/>
          </p:nvSpPr>
          <p:spPr>
            <a:xfrm>
              <a:off x="8251853" y="2144025"/>
              <a:ext cx="148139" cy="145914"/>
            </a:xfrm>
            <a:custGeom>
              <a:avLst/>
              <a:gdLst/>
              <a:ahLst/>
              <a:cxnLst/>
              <a:rect l="l" t="t" r="r" b="b"/>
              <a:pathLst>
                <a:path w="1731" h="1705" extrusionOk="0">
                  <a:moveTo>
                    <a:pt x="302" y="1"/>
                  </a:moveTo>
                  <a:lnTo>
                    <a:pt x="1" y="301"/>
                  </a:lnTo>
                  <a:lnTo>
                    <a:pt x="1430" y="1705"/>
                  </a:lnTo>
                  <a:lnTo>
                    <a:pt x="1730" y="140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14;p36">
              <a:extLst>
                <a:ext uri="{FF2B5EF4-FFF2-40B4-BE49-F238E27FC236}">
                  <a16:creationId xmlns:a16="http://schemas.microsoft.com/office/drawing/2014/main" id="{03D1AA38-C4B8-63FC-C654-9885B39CC4B2}"/>
                </a:ext>
              </a:extLst>
            </p:cNvPr>
            <p:cNvSpPr/>
            <p:nvPr/>
          </p:nvSpPr>
          <p:spPr>
            <a:xfrm>
              <a:off x="8254078" y="2144025"/>
              <a:ext cx="143774" cy="145914"/>
            </a:xfrm>
            <a:custGeom>
              <a:avLst/>
              <a:gdLst/>
              <a:ahLst/>
              <a:cxnLst/>
              <a:rect l="l" t="t" r="r" b="b"/>
              <a:pathLst>
                <a:path w="1680" h="1705" extrusionOk="0">
                  <a:moveTo>
                    <a:pt x="1404" y="1"/>
                  </a:moveTo>
                  <a:lnTo>
                    <a:pt x="0" y="1404"/>
                  </a:lnTo>
                  <a:lnTo>
                    <a:pt x="276" y="1705"/>
                  </a:lnTo>
                  <a:lnTo>
                    <a:pt x="1679" y="30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15;p36">
              <a:extLst>
                <a:ext uri="{FF2B5EF4-FFF2-40B4-BE49-F238E27FC236}">
                  <a16:creationId xmlns:a16="http://schemas.microsoft.com/office/drawing/2014/main" id="{8460FC79-972B-B195-80B2-3699CB0C3293}"/>
                </a:ext>
              </a:extLst>
            </p:cNvPr>
            <p:cNvSpPr/>
            <p:nvPr/>
          </p:nvSpPr>
          <p:spPr>
            <a:xfrm>
              <a:off x="8284031" y="1899521"/>
              <a:ext cx="622167" cy="92341"/>
            </a:xfrm>
            <a:custGeom>
              <a:avLst/>
              <a:gdLst/>
              <a:ahLst/>
              <a:cxnLst/>
              <a:rect l="l" t="t" r="r" b="b"/>
              <a:pathLst>
                <a:path w="7270" h="1079" extrusionOk="0">
                  <a:moveTo>
                    <a:pt x="7094" y="1"/>
                  </a:moveTo>
                  <a:lnTo>
                    <a:pt x="6542" y="652"/>
                  </a:lnTo>
                  <a:cubicBezTo>
                    <a:pt x="6442" y="752"/>
                    <a:pt x="6317" y="803"/>
                    <a:pt x="6166" y="803"/>
                  </a:cubicBezTo>
                  <a:cubicBezTo>
                    <a:pt x="6041" y="803"/>
                    <a:pt x="5891" y="752"/>
                    <a:pt x="5815" y="627"/>
                  </a:cubicBezTo>
                  <a:lnTo>
                    <a:pt x="5565" y="326"/>
                  </a:lnTo>
                  <a:cubicBezTo>
                    <a:pt x="5440" y="176"/>
                    <a:pt x="5239" y="101"/>
                    <a:pt x="5064" y="76"/>
                  </a:cubicBezTo>
                  <a:cubicBezTo>
                    <a:pt x="4863" y="76"/>
                    <a:pt x="4688" y="151"/>
                    <a:pt x="4537" y="276"/>
                  </a:cubicBezTo>
                  <a:lnTo>
                    <a:pt x="4086" y="727"/>
                  </a:lnTo>
                  <a:cubicBezTo>
                    <a:pt x="3986" y="803"/>
                    <a:pt x="3861" y="853"/>
                    <a:pt x="3735" y="853"/>
                  </a:cubicBezTo>
                  <a:cubicBezTo>
                    <a:pt x="3585" y="853"/>
                    <a:pt x="3485" y="803"/>
                    <a:pt x="3384" y="702"/>
                  </a:cubicBezTo>
                  <a:lnTo>
                    <a:pt x="2983" y="276"/>
                  </a:lnTo>
                  <a:cubicBezTo>
                    <a:pt x="2858" y="126"/>
                    <a:pt x="2683" y="51"/>
                    <a:pt x="2482" y="51"/>
                  </a:cubicBezTo>
                  <a:cubicBezTo>
                    <a:pt x="2459" y="47"/>
                    <a:pt x="2437" y="46"/>
                    <a:pt x="2414" y="46"/>
                  </a:cubicBezTo>
                  <a:cubicBezTo>
                    <a:pt x="2262" y="46"/>
                    <a:pt x="2112" y="117"/>
                    <a:pt x="1981" y="226"/>
                  </a:cubicBezTo>
                  <a:lnTo>
                    <a:pt x="1455" y="727"/>
                  </a:lnTo>
                  <a:cubicBezTo>
                    <a:pt x="1370" y="812"/>
                    <a:pt x="1250" y="856"/>
                    <a:pt x="1129" y="856"/>
                  </a:cubicBezTo>
                  <a:cubicBezTo>
                    <a:pt x="999" y="856"/>
                    <a:pt x="868" y="806"/>
                    <a:pt x="778" y="702"/>
                  </a:cubicBezTo>
                  <a:lnTo>
                    <a:pt x="151" y="51"/>
                  </a:lnTo>
                  <a:lnTo>
                    <a:pt x="1" y="201"/>
                  </a:lnTo>
                  <a:lnTo>
                    <a:pt x="627" y="853"/>
                  </a:lnTo>
                  <a:cubicBezTo>
                    <a:pt x="756" y="994"/>
                    <a:pt x="937" y="1063"/>
                    <a:pt x="1120" y="1063"/>
                  </a:cubicBezTo>
                  <a:cubicBezTo>
                    <a:pt x="1294" y="1063"/>
                    <a:pt x="1470" y="1000"/>
                    <a:pt x="1605" y="878"/>
                  </a:cubicBezTo>
                  <a:lnTo>
                    <a:pt x="2131" y="376"/>
                  </a:lnTo>
                  <a:cubicBezTo>
                    <a:pt x="2231" y="301"/>
                    <a:pt x="2357" y="251"/>
                    <a:pt x="2482" y="251"/>
                  </a:cubicBezTo>
                  <a:cubicBezTo>
                    <a:pt x="2607" y="251"/>
                    <a:pt x="2733" y="326"/>
                    <a:pt x="2833" y="402"/>
                  </a:cubicBezTo>
                  <a:lnTo>
                    <a:pt x="3234" y="853"/>
                  </a:lnTo>
                  <a:cubicBezTo>
                    <a:pt x="3359" y="978"/>
                    <a:pt x="3535" y="1053"/>
                    <a:pt x="3710" y="1078"/>
                  </a:cubicBezTo>
                  <a:cubicBezTo>
                    <a:pt x="3911" y="1078"/>
                    <a:pt x="4086" y="1003"/>
                    <a:pt x="4211" y="878"/>
                  </a:cubicBezTo>
                  <a:lnTo>
                    <a:pt x="4688" y="427"/>
                  </a:lnTo>
                  <a:cubicBezTo>
                    <a:pt x="4788" y="326"/>
                    <a:pt x="4913" y="301"/>
                    <a:pt x="5039" y="301"/>
                  </a:cubicBezTo>
                  <a:cubicBezTo>
                    <a:pt x="5189" y="301"/>
                    <a:pt x="5314" y="376"/>
                    <a:pt x="5389" y="477"/>
                  </a:cubicBezTo>
                  <a:lnTo>
                    <a:pt x="5640" y="777"/>
                  </a:lnTo>
                  <a:cubicBezTo>
                    <a:pt x="5765" y="928"/>
                    <a:pt x="5966" y="1003"/>
                    <a:pt x="6166" y="1028"/>
                  </a:cubicBezTo>
                  <a:cubicBezTo>
                    <a:pt x="6367" y="1028"/>
                    <a:pt x="6567" y="928"/>
                    <a:pt x="6693" y="777"/>
                  </a:cubicBezTo>
                  <a:lnTo>
                    <a:pt x="7269" y="151"/>
                  </a:lnTo>
                  <a:lnTo>
                    <a:pt x="70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16;p36">
              <a:extLst>
                <a:ext uri="{FF2B5EF4-FFF2-40B4-BE49-F238E27FC236}">
                  <a16:creationId xmlns:a16="http://schemas.microsoft.com/office/drawing/2014/main" id="{CC12B971-D4EA-FD29-B6CA-935C4923B010}"/>
                </a:ext>
              </a:extLst>
            </p:cNvPr>
            <p:cNvSpPr/>
            <p:nvPr/>
          </p:nvSpPr>
          <p:spPr>
            <a:xfrm>
              <a:off x="6924246" y="1886684"/>
              <a:ext cx="368935" cy="238169"/>
            </a:xfrm>
            <a:custGeom>
              <a:avLst/>
              <a:gdLst/>
              <a:ahLst/>
              <a:cxnLst/>
              <a:rect l="l" t="t" r="r" b="b"/>
              <a:pathLst>
                <a:path w="4311" h="2783" extrusionOk="0">
                  <a:moveTo>
                    <a:pt x="0" y="0"/>
                  </a:moveTo>
                  <a:lnTo>
                    <a:pt x="0" y="2782"/>
                  </a:lnTo>
                  <a:lnTo>
                    <a:pt x="4311" y="2782"/>
                  </a:lnTo>
                  <a:lnTo>
                    <a:pt x="4311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17;p36">
              <a:extLst>
                <a:ext uri="{FF2B5EF4-FFF2-40B4-BE49-F238E27FC236}">
                  <a16:creationId xmlns:a16="http://schemas.microsoft.com/office/drawing/2014/main" id="{9445407D-D2C3-478F-1EA2-02EA8D735AE9}"/>
                </a:ext>
              </a:extLst>
            </p:cNvPr>
            <p:cNvSpPr/>
            <p:nvPr/>
          </p:nvSpPr>
          <p:spPr>
            <a:xfrm>
              <a:off x="6924246" y="2182622"/>
              <a:ext cx="482671" cy="238169"/>
            </a:xfrm>
            <a:custGeom>
              <a:avLst/>
              <a:gdLst/>
              <a:ahLst/>
              <a:cxnLst/>
              <a:rect l="l" t="t" r="r" b="b"/>
              <a:pathLst>
                <a:path w="5640" h="2783" extrusionOk="0">
                  <a:moveTo>
                    <a:pt x="0" y="1"/>
                  </a:moveTo>
                  <a:lnTo>
                    <a:pt x="0" y="2758"/>
                  </a:lnTo>
                  <a:lnTo>
                    <a:pt x="5639" y="2783"/>
                  </a:lnTo>
                  <a:lnTo>
                    <a:pt x="5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18;p36">
              <a:extLst>
                <a:ext uri="{FF2B5EF4-FFF2-40B4-BE49-F238E27FC236}">
                  <a16:creationId xmlns:a16="http://schemas.microsoft.com/office/drawing/2014/main" id="{6B0C725A-5212-22E8-083B-B5FA854E7903}"/>
                </a:ext>
              </a:extLst>
            </p:cNvPr>
            <p:cNvSpPr/>
            <p:nvPr/>
          </p:nvSpPr>
          <p:spPr>
            <a:xfrm>
              <a:off x="6922107" y="2472226"/>
              <a:ext cx="1340611" cy="240309"/>
            </a:xfrm>
            <a:custGeom>
              <a:avLst/>
              <a:gdLst/>
              <a:ahLst/>
              <a:cxnLst/>
              <a:rect l="l" t="t" r="r" b="b"/>
              <a:pathLst>
                <a:path w="15665" h="2808" extrusionOk="0">
                  <a:moveTo>
                    <a:pt x="25" y="0"/>
                  </a:moveTo>
                  <a:lnTo>
                    <a:pt x="0" y="2757"/>
                  </a:lnTo>
                  <a:lnTo>
                    <a:pt x="15664" y="2807"/>
                  </a:lnTo>
                  <a:lnTo>
                    <a:pt x="15664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19;p36">
              <a:extLst>
                <a:ext uri="{FF2B5EF4-FFF2-40B4-BE49-F238E27FC236}">
                  <a16:creationId xmlns:a16="http://schemas.microsoft.com/office/drawing/2014/main" id="{62B9F849-EAD5-7DF3-02C3-9A54709ACAE9}"/>
                </a:ext>
              </a:extLst>
            </p:cNvPr>
            <p:cNvSpPr/>
            <p:nvPr/>
          </p:nvSpPr>
          <p:spPr>
            <a:xfrm>
              <a:off x="6922107" y="2774668"/>
              <a:ext cx="763630" cy="238169"/>
            </a:xfrm>
            <a:custGeom>
              <a:avLst/>
              <a:gdLst/>
              <a:ahLst/>
              <a:cxnLst/>
              <a:rect l="l" t="t" r="r" b="b"/>
              <a:pathLst>
                <a:path w="8923" h="2783" extrusionOk="0">
                  <a:moveTo>
                    <a:pt x="0" y="0"/>
                  </a:moveTo>
                  <a:lnTo>
                    <a:pt x="0" y="2757"/>
                  </a:lnTo>
                  <a:lnTo>
                    <a:pt x="8922" y="2782"/>
                  </a:lnTo>
                  <a:lnTo>
                    <a:pt x="8922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20;p36">
              <a:extLst>
                <a:ext uri="{FF2B5EF4-FFF2-40B4-BE49-F238E27FC236}">
                  <a16:creationId xmlns:a16="http://schemas.microsoft.com/office/drawing/2014/main" id="{84B03711-FA6A-5C35-BFD4-A6D7CF4F4AD2}"/>
                </a:ext>
              </a:extLst>
            </p:cNvPr>
            <p:cNvSpPr/>
            <p:nvPr/>
          </p:nvSpPr>
          <p:spPr>
            <a:xfrm>
              <a:off x="6922107" y="3070606"/>
              <a:ext cx="918017" cy="240309"/>
            </a:xfrm>
            <a:custGeom>
              <a:avLst/>
              <a:gdLst/>
              <a:ahLst/>
              <a:cxnLst/>
              <a:rect l="l" t="t" r="r" b="b"/>
              <a:pathLst>
                <a:path w="10727" h="2808" extrusionOk="0">
                  <a:moveTo>
                    <a:pt x="0" y="1"/>
                  </a:moveTo>
                  <a:lnTo>
                    <a:pt x="0" y="2783"/>
                  </a:lnTo>
                  <a:lnTo>
                    <a:pt x="10727" y="2808"/>
                  </a:lnTo>
                  <a:lnTo>
                    <a:pt x="10727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21;p36">
              <a:extLst>
                <a:ext uri="{FF2B5EF4-FFF2-40B4-BE49-F238E27FC236}">
                  <a16:creationId xmlns:a16="http://schemas.microsoft.com/office/drawing/2014/main" id="{F8CA8696-3381-88B3-3F91-E7B7C9ED2A6C}"/>
                </a:ext>
              </a:extLst>
            </p:cNvPr>
            <p:cNvSpPr/>
            <p:nvPr/>
          </p:nvSpPr>
          <p:spPr>
            <a:xfrm>
              <a:off x="6922107" y="3383745"/>
              <a:ext cx="1662306" cy="240394"/>
            </a:xfrm>
            <a:custGeom>
              <a:avLst/>
              <a:gdLst/>
              <a:ahLst/>
              <a:cxnLst/>
              <a:rect l="l" t="t" r="r" b="b"/>
              <a:pathLst>
                <a:path w="19424" h="2809" extrusionOk="0">
                  <a:moveTo>
                    <a:pt x="0" y="1"/>
                  </a:moveTo>
                  <a:lnTo>
                    <a:pt x="0" y="2783"/>
                  </a:lnTo>
                  <a:lnTo>
                    <a:pt x="19424" y="2808"/>
                  </a:lnTo>
                  <a:lnTo>
                    <a:pt x="19424" y="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22;p36">
              <a:extLst>
                <a:ext uri="{FF2B5EF4-FFF2-40B4-BE49-F238E27FC236}">
                  <a16:creationId xmlns:a16="http://schemas.microsoft.com/office/drawing/2014/main" id="{1A444266-CD10-9C39-686A-CF9303F12787}"/>
                </a:ext>
              </a:extLst>
            </p:cNvPr>
            <p:cNvSpPr/>
            <p:nvPr/>
          </p:nvSpPr>
          <p:spPr>
            <a:xfrm>
              <a:off x="6209993" y="1526305"/>
              <a:ext cx="32264" cy="90201"/>
            </a:xfrm>
            <a:custGeom>
              <a:avLst/>
              <a:gdLst/>
              <a:ahLst/>
              <a:cxnLst/>
              <a:rect l="l" t="t" r="r" b="b"/>
              <a:pathLst>
                <a:path w="377" h="1054" extrusionOk="0">
                  <a:moveTo>
                    <a:pt x="0" y="1"/>
                  </a:moveTo>
                  <a:lnTo>
                    <a:pt x="0" y="1053"/>
                  </a:lnTo>
                  <a:lnTo>
                    <a:pt x="376" y="1053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23;p36">
              <a:extLst>
                <a:ext uri="{FF2B5EF4-FFF2-40B4-BE49-F238E27FC236}">
                  <a16:creationId xmlns:a16="http://schemas.microsoft.com/office/drawing/2014/main" id="{F202039C-0D3B-E9F7-54F4-BAC423253FF0}"/>
                </a:ext>
              </a:extLst>
            </p:cNvPr>
            <p:cNvSpPr/>
            <p:nvPr/>
          </p:nvSpPr>
          <p:spPr>
            <a:xfrm>
              <a:off x="6209993" y="1659297"/>
              <a:ext cx="32264" cy="90201"/>
            </a:xfrm>
            <a:custGeom>
              <a:avLst/>
              <a:gdLst/>
              <a:ahLst/>
              <a:cxnLst/>
              <a:rect l="l" t="t" r="r" b="b"/>
              <a:pathLst>
                <a:path w="377" h="1054" extrusionOk="0">
                  <a:moveTo>
                    <a:pt x="0" y="1"/>
                  </a:moveTo>
                  <a:lnTo>
                    <a:pt x="0" y="1053"/>
                  </a:lnTo>
                  <a:lnTo>
                    <a:pt x="376" y="1053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24;p36">
              <a:extLst>
                <a:ext uri="{FF2B5EF4-FFF2-40B4-BE49-F238E27FC236}">
                  <a16:creationId xmlns:a16="http://schemas.microsoft.com/office/drawing/2014/main" id="{64DBC85E-F98F-1BCF-D3A3-B371B5ED4BDF}"/>
                </a:ext>
              </a:extLst>
            </p:cNvPr>
            <p:cNvSpPr/>
            <p:nvPr/>
          </p:nvSpPr>
          <p:spPr>
            <a:xfrm>
              <a:off x="6209993" y="1792289"/>
              <a:ext cx="32264" cy="87976"/>
            </a:xfrm>
            <a:custGeom>
              <a:avLst/>
              <a:gdLst/>
              <a:ahLst/>
              <a:cxnLst/>
              <a:rect l="l" t="t" r="r" b="b"/>
              <a:pathLst>
                <a:path w="377" h="1028" extrusionOk="0">
                  <a:moveTo>
                    <a:pt x="0" y="0"/>
                  </a:moveTo>
                  <a:lnTo>
                    <a:pt x="0" y="1028"/>
                  </a:lnTo>
                  <a:lnTo>
                    <a:pt x="376" y="1028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25;p36">
              <a:extLst>
                <a:ext uri="{FF2B5EF4-FFF2-40B4-BE49-F238E27FC236}">
                  <a16:creationId xmlns:a16="http://schemas.microsoft.com/office/drawing/2014/main" id="{FD6AB749-EA5A-AF52-94FF-A4ABA791E7D3}"/>
                </a:ext>
              </a:extLst>
            </p:cNvPr>
            <p:cNvSpPr/>
            <p:nvPr/>
          </p:nvSpPr>
          <p:spPr>
            <a:xfrm>
              <a:off x="6209993" y="1925281"/>
              <a:ext cx="32264" cy="87976"/>
            </a:xfrm>
            <a:custGeom>
              <a:avLst/>
              <a:gdLst/>
              <a:ahLst/>
              <a:cxnLst/>
              <a:rect l="l" t="t" r="r" b="b"/>
              <a:pathLst>
                <a:path w="377" h="1028" extrusionOk="0">
                  <a:moveTo>
                    <a:pt x="0" y="0"/>
                  </a:moveTo>
                  <a:lnTo>
                    <a:pt x="0" y="1028"/>
                  </a:lnTo>
                  <a:lnTo>
                    <a:pt x="376" y="1028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26;p36">
              <a:extLst>
                <a:ext uri="{FF2B5EF4-FFF2-40B4-BE49-F238E27FC236}">
                  <a16:creationId xmlns:a16="http://schemas.microsoft.com/office/drawing/2014/main" id="{BD3A37D7-F47A-4522-AC80-9782953E1AD3}"/>
                </a:ext>
              </a:extLst>
            </p:cNvPr>
            <p:cNvSpPr/>
            <p:nvPr/>
          </p:nvSpPr>
          <p:spPr>
            <a:xfrm>
              <a:off x="6209993" y="2058273"/>
              <a:ext cx="32264" cy="87976"/>
            </a:xfrm>
            <a:custGeom>
              <a:avLst/>
              <a:gdLst/>
              <a:ahLst/>
              <a:cxnLst/>
              <a:rect l="l" t="t" r="r" b="b"/>
              <a:pathLst>
                <a:path w="377" h="1028" extrusionOk="0">
                  <a:moveTo>
                    <a:pt x="0" y="0"/>
                  </a:moveTo>
                  <a:lnTo>
                    <a:pt x="0" y="1028"/>
                  </a:lnTo>
                  <a:lnTo>
                    <a:pt x="376" y="1028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27;p36">
              <a:extLst>
                <a:ext uri="{FF2B5EF4-FFF2-40B4-BE49-F238E27FC236}">
                  <a16:creationId xmlns:a16="http://schemas.microsoft.com/office/drawing/2014/main" id="{2E63D77B-EA4E-BB4B-97E5-3DDB0E40B50E}"/>
                </a:ext>
              </a:extLst>
            </p:cNvPr>
            <p:cNvSpPr/>
            <p:nvPr/>
          </p:nvSpPr>
          <p:spPr>
            <a:xfrm>
              <a:off x="6209993" y="2189126"/>
              <a:ext cx="32264" cy="90116"/>
            </a:xfrm>
            <a:custGeom>
              <a:avLst/>
              <a:gdLst/>
              <a:ahLst/>
              <a:cxnLst/>
              <a:rect l="l" t="t" r="r" b="b"/>
              <a:pathLst>
                <a:path w="377" h="1053" extrusionOk="0">
                  <a:moveTo>
                    <a:pt x="0" y="0"/>
                  </a:moveTo>
                  <a:lnTo>
                    <a:pt x="0" y="1053"/>
                  </a:lnTo>
                  <a:lnTo>
                    <a:pt x="376" y="1053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28;p36">
              <a:extLst>
                <a:ext uri="{FF2B5EF4-FFF2-40B4-BE49-F238E27FC236}">
                  <a16:creationId xmlns:a16="http://schemas.microsoft.com/office/drawing/2014/main" id="{8503837C-3961-7A19-7C26-21D70B74C14E}"/>
                </a:ext>
              </a:extLst>
            </p:cNvPr>
            <p:cNvSpPr/>
            <p:nvPr/>
          </p:nvSpPr>
          <p:spPr>
            <a:xfrm>
              <a:off x="6209993" y="2322033"/>
              <a:ext cx="32264" cy="90201"/>
            </a:xfrm>
            <a:custGeom>
              <a:avLst/>
              <a:gdLst/>
              <a:ahLst/>
              <a:cxnLst/>
              <a:rect l="l" t="t" r="r" b="b"/>
              <a:pathLst>
                <a:path w="377" h="1054" extrusionOk="0">
                  <a:moveTo>
                    <a:pt x="0" y="1"/>
                  </a:moveTo>
                  <a:lnTo>
                    <a:pt x="0" y="1054"/>
                  </a:lnTo>
                  <a:lnTo>
                    <a:pt x="376" y="1054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29;p36">
              <a:extLst>
                <a:ext uri="{FF2B5EF4-FFF2-40B4-BE49-F238E27FC236}">
                  <a16:creationId xmlns:a16="http://schemas.microsoft.com/office/drawing/2014/main" id="{1A728574-E2E0-E79F-E421-B8B7E510E589}"/>
                </a:ext>
              </a:extLst>
            </p:cNvPr>
            <p:cNvSpPr/>
            <p:nvPr/>
          </p:nvSpPr>
          <p:spPr>
            <a:xfrm>
              <a:off x="5705925" y="3079249"/>
              <a:ext cx="570647" cy="32264"/>
            </a:xfrm>
            <a:custGeom>
              <a:avLst/>
              <a:gdLst/>
              <a:ahLst/>
              <a:cxnLst/>
              <a:rect l="l" t="t" r="r" b="b"/>
              <a:pathLst>
                <a:path w="6668" h="377" extrusionOk="0">
                  <a:moveTo>
                    <a:pt x="0" y="0"/>
                  </a:moveTo>
                  <a:lnTo>
                    <a:pt x="0" y="376"/>
                  </a:lnTo>
                  <a:lnTo>
                    <a:pt x="6667" y="376"/>
                  </a:lnTo>
                  <a:lnTo>
                    <a:pt x="66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30;p36">
              <a:extLst>
                <a:ext uri="{FF2B5EF4-FFF2-40B4-BE49-F238E27FC236}">
                  <a16:creationId xmlns:a16="http://schemas.microsoft.com/office/drawing/2014/main" id="{B10EFAE9-91E9-3F85-789B-67528A155868}"/>
                </a:ext>
              </a:extLst>
            </p:cNvPr>
            <p:cNvSpPr/>
            <p:nvPr/>
          </p:nvSpPr>
          <p:spPr>
            <a:xfrm>
              <a:off x="5928947" y="2974071"/>
              <a:ext cx="315448" cy="32264"/>
            </a:xfrm>
            <a:custGeom>
              <a:avLst/>
              <a:gdLst/>
              <a:ahLst/>
              <a:cxnLst/>
              <a:rect l="l" t="t" r="r" b="b"/>
              <a:pathLst>
                <a:path w="3686" h="377" extrusionOk="0">
                  <a:moveTo>
                    <a:pt x="1" y="1"/>
                  </a:moveTo>
                  <a:lnTo>
                    <a:pt x="1" y="377"/>
                  </a:lnTo>
                  <a:lnTo>
                    <a:pt x="3685" y="377"/>
                  </a:lnTo>
                  <a:lnTo>
                    <a:pt x="3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35;p36">
              <a:extLst>
                <a:ext uri="{FF2B5EF4-FFF2-40B4-BE49-F238E27FC236}">
                  <a16:creationId xmlns:a16="http://schemas.microsoft.com/office/drawing/2014/main" id="{71BFF482-8F08-64C2-2E9B-5A51E700EF2B}"/>
                </a:ext>
              </a:extLst>
            </p:cNvPr>
            <p:cNvSpPr/>
            <p:nvPr/>
          </p:nvSpPr>
          <p:spPr>
            <a:xfrm>
              <a:off x="6409481" y="3280792"/>
              <a:ext cx="85837" cy="66581"/>
            </a:xfrm>
            <a:custGeom>
              <a:avLst/>
              <a:gdLst/>
              <a:ahLst/>
              <a:cxnLst/>
              <a:rect l="l" t="t" r="r" b="b"/>
              <a:pathLst>
                <a:path w="1003" h="778" extrusionOk="0">
                  <a:moveTo>
                    <a:pt x="952" y="1"/>
                  </a:moveTo>
                  <a:lnTo>
                    <a:pt x="927" y="26"/>
                  </a:lnTo>
                  <a:cubicBezTo>
                    <a:pt x="802" y="602"/>
                    <a:pt x="426" y="703"/>
                    <a:pt x="25" y="703"/>
                  </a:cubicBezTo>
                  <a:lnTo>
                    <a:pt x="0" y="753"/>
                  </a:lnTo>
                  <a:lnTo>
                    <a:pt x="25" y="778"/>
                  </a:lnTo>
                  <a:cubicBezTo>
                    <a:pt x="426" y="778"/>
                    <a:pt x="852" y="678"/>
                    <a:pt x="1003" y="51"/>
                  </a:cubicBezTo>
                  <a:lnTo>
                    <a:pt x="9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36;p36">
              <a:extLst>
                <a:ext uri="{FF2B5EF4-FFF2-40B4-BE49-F238E27FC236}">
                  <a16:creationId xmlns:a16="http://schemas.microsoft.com/office/drawing/2014/main" id="{2F5F9E33-E18E-88C8-03C9-549380CCF001}"/>
                </a:ext>
              </a:extLst>
            </p:cNvPr>
            <p:cNvSpPr/>
            <p:nvPr/>
          </p:nvSpPr>
          <p:spPr>
            <a:xfrm>
              <a:off x="6838409" y="3272234"/>
              <a:ext cx="81558" cy="68721"/>
            </a:xfrm>
            <a:custGeom>
              <a:avLst/>
              <a:gdLst/>
              <a:ahLst/>
              <a:cxnLst/>
              <a:rect l="l" t="t" r="r" b="b"/>
              <a:pathLst>
                <a:path w="953" h="803" extrusionOk="0">
                  <a:moveTo>
                    <a:pt x="26" y="1"/>
                  </a:moveTo>
                  <a:lnTo>
                    <a:pt x="1" y="51"/>
                  </a:lnTo>
                  <a:cubicBezTo>
                    <a:pt x="101" y="527"/>
                    <a:pt x="377" y="753"/>
                    <a:pt x="903" y="803"/>
                  </a:cubicBezTo>
                  <a:lnTo>
                    <a:pt x="953" y="778"/>
                  </a:lnTo>
                  <a:lnTo>
                    <a:pt x="928" y="728"/>
                  </a:lnTo>
                  <a:cubicBezTo>
                    <a:pt x="427" y="702"/>
                    <a:pt x="151" y="477"/>
                    <a:pt x="76" y="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Freeform 2">
            <a:extLst>
              <a:ext uri="{FF2B5EF4-FFF2-40B4-BE49-F238E27FC236}">
                <a16:creationId xmlns:a16="http://schemas.microsoft.com/office/drawing/2014/main" id="{4A0B1B4D-8B9E-1EE3-7150-91BD2C06B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6698" y="202896"/>
            <a:ext cx="7218836" cy="4864403"/>
          </a:xfrm>
          <a:custGeom>
            <a:avLst/>
            <a:gdLst/>
            <a:ahLst/>
            <a:cxnLst/>
            <a:rect l="l" t="t" r="r" b="b"/>
            <a:pathLst>
              <a:path w="7034858" h="10438812">
                <a:moveTo>
                  <a:pt x="0" y="0"/>
                </a:moveTo>
                <a:lnTo>
                  <a:pt x="7034858" y="0"/>
                </a:lnTo>
                <a:lnTo>
                  <a:pt x="7034858" y="10438812"/>
                </a:lnTo>
                <a:lnTo>
                  <a:pt x="0" y="104388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10" r="-12804" b="-3731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0" name="TextBox 5">
            <a:extLst>
              <a:ext uri="{FF2B5EF4-FFF2-40B4-BE49-F238E27FC236}">
                <a16:creationId xmlns:a16="http://schemas.microsoft.com/office/drawing/2014/main" id="{B7536ACA-F02D-00F5-0B46-B348DAA0A6EF}"/>
              </a:ext>
            </a:extLst>
          </p:cNvPr>
          <p:cNvSpPr txBox="1"/>
          <p:nvPr/>
        </p:nvSpPr>
        <p:spPr>
          <a:xfrm>
            <a:off x="-60307" y="1425506"/>
            <a:ext cx="1744745" cy="18615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Droid Arabic Naskh Bold"/>
                <a:cs typeface="Times New Roman" panose="02020603050405020304" pitchFamily="18" charset="0"/>
                <a:sym typeface="Droid Arabic Naskh Bold"/>
              </a:rPr>
              <a:t>Data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Droid Arabic Naskh Bold"/>
                <a:cs typeface="Times New Roman" panose="02020603050405020304" pitchFamily="18" charset="0"/>
                <a:sym typeface="Droid Arabic Naskh Bold"/>
              </a:rPr>
              <a:t> Before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Droid Arabic Naskh Bold"/>
                <a:cs typeface="Times New Roman" panose="02020603050405020304" pitchFamily="18" charset="0"/>
                <a:sym typeface="Droid Arabic Naskh Bold"/>
              </a:rPr>
              <a:t>Cleaning:</a:t>
            </a:r>
          </a:p>
        </p:txBody>
      </p:sp>
    </p:spTree>
    <p:extLst>
      <p:ext uri="{BB962C8B-B14F-4D97-AF65-F5344CB8AC3E}">
        <p14:creationId xmlns:p14="http://schemas.microsoft.com/office/powerpoint/2010/main" val="2425631749"/>
      </p:ext>
    </p:extLst>
  </p:cSld>
  <p:clrMapOvr>
    <a:masterClrMapping/>
  </p:clrMapOvr>
</p:sld>
</file>

<file path=ppt/theme/theme1.xml><?xml version="1.0" encoding="utf-8"?>
<a:theme xmlns:a="http://schemas.openxmlformats.org/drawingml/2006/main" name="Statistics and Probability: Data Analysis and Interpretation - Math - 10th grade by Slidesgo">
  <a:themeElements>
    <a:clrScheme name="Simple Light">
      <a:dk1>
        <a:srgbClr val="1F3374"/>
      </a:dk1>
      <a:lt1>
        <a:srgbClr val="F8F8F8"/>
      </a:lt1>
      <a:dk2>
        <a:srgbClr val="304BA6"/>
      </a:dk2>
      <a:lt2>
        <a:srgbClr val="D8E4F7"/>
      </a:lt2>
      <a:accent1>
        <a:srgbClr val="CB6EBE"/>
      </a:accent1>
      <a:accent2>
        <a:srgbClr val="F8C220"/>
      </a:accent2>
      <a:accent3>
        <a:srgbClr val="F05555"/>
      </a:accent3>
      <a:accent4>
        <a:srgbClr val="EFEFEF"/>
      </a:accent4>
      <a:accent5>
        <a:srgbClr val="FFFFFF"/>
      </a:accent5>
      <a:accent6>
        <a:srgbClr val="FFFFFF"/>
      </a:accent6>
      <a:hlink>
        <a:srgbClr val="1F33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593</Words>
  <Application>Microsoft Office PowerPoint</Application>
  <PresentationFormat>On-screen Show (16:9)</PresentationFormat>
  <Paragraphs>115</Paragraphs>
  <Slides>41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Roboto Bold</vt:lpstr>
      <vt:lpstr>Titillium Web</vt:lpstr>
      <vt:lpstr>Arial</vt:lpstr>
      <vt:lpstr>Barlow Semi Condensed SemiBold</vt:lpstr>
      <vt:lpstr>Nunito Light</vt:lpstr>
      <vt:lpstr>Arimo Bold</vt:lpstr>
      <vt:lpstr>Barlow Semi Condensed</vt:lpstr>
      <vt:lpstr>Times New Roman</vt:lpstr>
      <vt:lpstr>Anaheim</vt:lpstr>
      <vt:lpstr>Courier New</vt:lpstr>
      <vt:lpstr>Statistics and Probability: Data Analysis and Interpretation - Math - 10th grade by Slidesgo</vt:lpstr>
      <vt:lpstr>Store Sales  Analysis DEPI Graduation Project </vt:lpstr>
      <vt:lpstr>Whoa!</vt:lpstr>
      <vt:lpstr>PowerPoint Presentation</vt:lpstr>
      <vt:lpstr>Table of contents</vt:lpstr>
      <vt:lpstr>Data overview</vt:lpstr>
      <vt:lpstr>Contents of this template</vt:lpstr>
      <vt:lpstr>Data cleaning</vt:lpstr>
      <vt:lpstr>In the Data Cleaning stage, the focus is on preparing the data for analysis by: </vt:lpstr>
      <vt:lpstr>PowerPoint Presentation</vt:lpstr>
      <vt:lpstr>What are we going to clean the data?</vt:lpstr>
      <vt:lpstr>PowerPoint Presentation</vt:lpstr>
      <vt:lpstr>PowerPoint Presentation</vt:lpstr>
      <vt:lpstr>Remove out liers</vt:lpstr>
      <vt:lpstr>PowerPoint Presentation</vt:lpstr>
      <vt:lpstr>PowerPoint Presentation</vt:lpstr>
      <vt:lpstr>PowerPoint Presentation</vt:lpstr>
      <vt:lpstr>Store Sales Data Analysis Questions </vt:lpstr>
      <vt:lpstr>PowerPoint Presentation</vt:lpstr>
      <vt:lpstr>PowerPoint Presentation</vt:lpstr>
      <vt:lpstr>Dashboard</vt:lpstr>
      <vt:lpstr> Key Performance Indicator( KPI )</vt:lpstr>
      <vt:lpstr>Sales over Months </vt:lpstr>
      <vt:lpstr>Sales over weekdays</vt:lpstr>
      <vt:lpstr>Sales per Category</vt:lpstr>
      <vt:lpstr>Sales per Region</vt:lpstr>
      <vt:lpstr>Sales of Shipping Modes</vt:lpstr>
      <vt:lpstr>Top 10 States </vt:lpstr>
      <vt:lpstr>Top 10 Cities </vt:lpstr>
      <vt:lpstr>Top 10 Customers </vt:lpstr>
      <vt:lpstr>Top 10 Segments </vt:lpstr>
      <vt:lpstr>Sales by Categories </vt:lpstr>
      <vt:lpstr>Forecasting Questions</vt:lpstr>
      <vt:lpstr>PowerPoint Presentation</vt:lpstr>
      <vt:lpstr>PowerPoint Presentation</vt:lpstr>
      <vt:lpstr>PowerPoint Presentation</vt:lpstr>
      <vt:lpstr>PowerPoint Presentation</vt:lpstr>
      <vt:lpstr>Conclusion and Key insights</vt:lpstr>
      <vt:lpstr>This dashboard provides a clear and comprehensive view of store sales performance, highlighting critical metrics to support data-driven decision-making. This tool empowers managers to optimize sales strategies, streamline operations, and boost overall performance</vt:lpstr>
      <vt:lpstr>PowerPoint Presentation</vt:lpstr>
      <vt:lpstr>Time for Questions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cp:lastModifiedBy>Fatma El Zahra Hatem Al Taei Abdel Maksoud</cp:lastModifiedBy>
  <cp:revision>19</cp:revision>
  <dcterms:modified xsi:type="dcterms:W3CDTF">2024-10-20T00:09:23Z</dcterms:modified>
</cp:coreProperties>
</file>