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281" r:id="rId7"/>
    <p:sldId id="282" r:id="rId8"/>
    <p:sldId id="314" r:id="rId9"/>
    <p:sldId id="315" r:id="rId10"/>
    <p:sldId id="317" r:id="rId11"/>
    <p:sldId id="318" r:id="rId12"/>
    <p:sldId id="319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CDBE8A"/>
    <a:srgbClr val="FDFBF6"/>
    <a:srgbClr val="AAC4E9"/>
    <a:srgbClr val="F5CDCE"/>
    <a:srgbClr val="DF8C8C"/>
    <a:srgbClr val="D4D593"/>
    <a:srgbClr val="E6F0FE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48" d="100"/>
          <a:sy n="48" d="100"/>
        </p:scale>
        <p:origin x="58" y="715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73-4889-B61D-DE855A5F75DD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Passed</c:v>
                </c:pt>
                <c:pt idx="1">
                  <c:v>Failed</c:v>
                </c:pt>
                <c:pt idx="2">
                  <c:v>Blocked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73-4889-B61D-DE855A5F7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delete val="1"/>
      </c:legendEntry>
      <c:layout>
        <c:manualLayout>
          <c:xMode val="edge"/>
          <c:yMode val="edge"/>
          <c:x val="0.82519447204780694"/>
          <c:y val="4.5423382492312821E-2"/>
          <c:w val="0.17161401320791339"/>
          <c:h val="0.607985316130323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sldNum="0" hdr="0" ft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Release Enhancements Proposal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C5426-9A72-14B9-F531-FDA45C4CD694}"/>
              </a:ext>
            </a:extLst>
          </p:cNvPr>
          <p:cNvSpPr txBox="1"/>
          <p:nvPr/>
        </p:nvSpPr>
        <p:spPr>
          <a:xfrm>
            <a:off x="3913964" y="3581796"/>
            <a:ext cx="4059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Project name: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DemoBlaze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Website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Version Number: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v1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Author 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Yomna</a:t>
            </a:r>
            <a:r>
              <a:rPr lang="en-US" dirty="0">
                <a:solidFill>
                  <a:srgbClr val="CDBE8A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Date: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08-Aug-2025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dirty="0"/>
              <a:t>Summarize testing results, defect status, and propose enhancements for the next release based on QA findings.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499697"/>
            <a:ext cx="5259554" cy="6326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6B11328-B01F-7368-45EF-98FFBFEB8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432" y="1443169"/>
            <a:ext cx="992876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Modules Tested: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Login, Add Product to Cart, Place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Testing Objective: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functional correctness and usability against business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Environment: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Chrome 138, Windows 10, Stable Internet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Scope of Testing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20D405-865F-9241-F4BF-3843BC7F4F2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565" y="2261296"/>
            <a:ext cx="860291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Login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 and invalid credential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Cart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products and managing cart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Checkout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Placing orders and information entry process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494" y="368969"/>
            <a:ext cx="7043617" cy="1155133"/>
          </a:xfrm>
        </p:spPr>
        <p:txBody>
          <a:bodyPr/>
          <a:lstStyle/>
          <a:p>
            <a:r>
              <a:rPr lang="en-US" dirty="0"/>
              <a:t>Summary of LOGIN Testing Outcomes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A6F078-EDDF-0C00-A49C-A76660C8B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34977"/>
              </p:ext>
            </p:extLst>
          </p:nvPr>
        </p:nvGraphicFramePr>
        <p:xfrm>
          <a:off x="4245810" y="1524103"/>
          <a:ext cx="7753685" cy="5197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81B973-1EDC-BBD9-E4A0-B17D006BA4A6}"/>
              </a:ext>
            </a:extLst>
          </p:cNvPr>
          <p:cNvSpPr txBox="1"/>
          <p:nvPr/>
        </p:nvSpPr>
        <p:spPr>
          <a:xfrm>
            <a:off x="4469649" y="5333897"/>
            <a:ext cx="2727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Pass Rate: 66.7%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604"/>
            <a:ext cx="7796464" cy="547469"/>
          </a:xfrm>
        </p:spPr>
        <p:txBody>
          <a:bodyPr/>
          <a:lstStyle/>
          <a:p>
            <a:r>
              <a:rPr lang="en-US" dirty="0"/>
              <a:t>Defect Status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94958C-D067-C7E3-6A95-8342BFD9C74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08548" y="851067"/>
            <a:ext cx="7379368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Total Defects Raised: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Severity: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Low: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Open Defects: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Closed Defects: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Defect Density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Moderate – critical usability gaps remain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874" y="927376"/>
            <a:ext cx="7631709" cy="709483"/>
          </a:xfrm>
        </p:spPr>
        <p:txBody>
          <a:bodyPr/>
          <a:lstStyle/>
          <a:p>
            <a:r>
              <a:rPr lang="en-US" dirty="0"/>
              <a:t>Risks &amp; Issues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7098804" cy="3985041"/>
          </a:xfrm>
        </p:spPr>
        <p:txBody>
          <a:bodyPr>
            <a:noAutofit/>
          </a:bodyPr>
          <a:lstStyle/>
          <a:p>
            <a:r>
              <a:rPr lang="en-US" sz="2800" dirty="0"/>
              <a:t>No search functionality for products by name</a:t>
            </a:r>
          </a:p>
          <a:p>
            <a:r>
              <a:rPr lang="en-US" sz="2800" dirty="0"/>
              <a:t>No quantity selector (bulk orders inefficient)</a:t>
            </a:r>
          </a:p>
          <a:p>
            <a:r>
              <a:rPr lang="en-US" sz="2800" dirty="0"/>
              <a:t>Missing error message on login failure</a:t>
            </a:r>
          </a:p>
          <a:p>
            <a:r>
              <a:rPr lang="en-US" sz="2800" dirty="0"/>
              <a:t>User info re-entry required for each order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Readiness Assessment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7555832" cy="3721817"/>
          </a:xfrm>
        </p:spPr>
        <p:txBody>
          <a:bodyPr>
            <a:normAutofit/>
          </a:bodyPr>
          <a:lstStyle/>
          <a:p>
            <a:r>
              <a:rPr lang="en-US" sz="2800" b="1" dirty="0"/>
              <a:t>Release Criteria:</a:t>
            </a:r>
            <a:r>
              <a:rPr lang="en-US" sz="2800" dirty="0"/>
              <a:t> 95% pass rate, no open critical defects</a:t>
            </a:r>
          </a:p>
          <a:p>
            <a:r>
              <a:rPr lang="en-US" sz="2800" dirty="0"/>
              <a:t> </a:t>
            </a:r>
          </a:p>
          <a:p>
            <a:r>
              <a:rPr lang="en-US" sz="2800" b="1" dirty="0"/>
              <a:t>Current:</a:t>
            </a:r>
            <a:r>
              <a:rPr lang="en-US" sz="2800" dirty="0"/>
              <a:t> 66.7% pass rate, 1 critical defect open</a:t>
            </a:r>
          </a:p>
          <a:p>
            <a:endParaRPr lang="en-US" sz="2800" dirty="0"/>
          </a:p>
          <a:p>
            <a:r>
              <a:rPr lang="en-US" sz="2800" b="1" dirty="0"/>
              <a:t>Recommendation:</a:t>
            </a:r>
            <a:r>
              <a:rPr lang="en-US" sz="2800" dirty="0"/>
              <a:t> </a:t>
            </a:r>
            <a:r>
              <a:rPr lang="en-US" sz="2800" b="1" dirty="0"/>
              <a:t>NO-GO</a:t>
            </a:r>
            <a:r>
              <a:rPr lang="en-US" sz="2800" dirty="0"/>
              <a:t> until high severity issues resolved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463BCD-C0F5-7A52-ADC7-16B6C11E3E7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711409" y="2382057"/>
            <a:ext cx="895629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Add product search bar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Implement quantity selector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Enable auto-fill for logged-in users at checkout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Show clear error message on login failure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{8C1E4ED7-E96B-4FD1-B379-22C206AA6F8D}tf78438558_win32</Template>
  <TotalTime>44</TotalTime>
  <Words>237</Words>
  <Application>Microsoft Office PowerPoint</Application>
  <PresentationFormat>Widescreen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Release Enhancements Proposal </vt:lpstr>
      <vt:lpstr>Purpose </vt:lpstr>
      <vt:lpstr>Introduction</vt:lpstr>
      <vt:lpstr>Scope of Testing</vt:lpstr>
      <vt:lpstr>Summary of LOGIN Testing Outcomes</vt:lpstr>
      <vt:lpstr>Defect Status</vt:lpstr>
      <vt:lpstr>Risks &amp; Issues</vt:lpstr>
      <vt:lpstr>Readiness Assessment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yomna elgohary</dc:creator>
  <cp:lastModifiedBy>yomna elgohary</cp:lastModifiedBy>
  <cp:revision>1</cp:revision>
  <dcterms:created xsi:type="dcterms:W3CDTF">2025-08-08T13:01:33Z</dcterms:created>
  <dcterms:modified xsi:type="dcterms:W3CDTF">2025-08-08T13:45:36Z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