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390EF-AE47-4F5B-A65F-E9AEAE6418F0}" v="3153" dt="2021-06-25T04:52:32.386"/>
    <p1510:client id="{65E33B0F-7584-4D71-B88D-0FCBB9EFF8E5}" v="8528" dt="2021-06-25T08:45:52.727"/>
    <p1510:client id="{73B0489D-CC9F-4BF5-BE03-7B2BDEF168BC}" v="27" dt="2021-06-25T04:55:40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D4F05-7E2C-46AB-ADDA-F93379FB0A6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2BEA8B9-866C-4305-A566-1AA0D342B8B0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메인페이지</a:t>
          </a:r>
        </a:p>
      </dgm:t>
    </dgm:pt>
    <dgm:pt modelId="{3B98DF64-972B-4782-B60F-B1076CF6DFE2}" type="parTrans" cxnId="{B70DCF27-DCAE-4D38-90D3-59C01A13E320}">
      <dgm:prSet/>
      <dgm:spPr/>
      <dgm:t>
        <a:bodyPr/>
        <a:lstStyle/>
        <a:p>
          <a:pPr latinLnBrk="1"/>
          <a:endParaRPr lang="ko-KR" altLang="en-US"/>
        </a:p>
      </dgm:t>
    </dgm:pt>
    <dgm:pt modelId="{8B403D04-279A-417D-82FF-78C823B65912}" type="sibTrans" cxnId="{B70DCF27-DCAE-4D38-90D3-59C01A13E320}">
      <dgm:prSet/>
      <dgm:spPr/>
      <dgm:t>
        <a:bodyPr/>
        <a:lstStyle/>
        <a:p>
          <a:pPr latinLnBrk="1"/>
          <a:endParaRPr lang="ko-KR" altLang="en-US"/>
        </a:p>
      </dgm:t>
    </dgm:pt>
    <dgm:pt modelId="{44087E49-2091-45E8-8458-0160E7E29541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회원가입 페이지</a:t>
          </a:r>
          <a:endParaRPr lang="ko-KR" altLang="en-US" dirty="0"/>
        </a:p>
      </dgm:t>
    </dgm:pt>
    <dgm:pt modelId="{2553DCB9-3D63-43B3-A7BC-A1159230A378}" type="parTrans" cxnId="{8F66A7EC-BB07-48EC-A139-161261445DF2}">
      <dgm:prSet/>
      <dgm:spPr/>
      <dgm:t>
        <a:bodyPr/>
        <a:lstStyle/>
        <a:p>
          <a:pPr latinLnBrk="1"/>
          <a:endParaRPr lang="ko-KR" altLang="en-US"/>
        </a:p>
      </dgm:t>
    </dgm:pt>
    <dgm:pt modelId="{AA82D940-2B2B-4A80-8D31-4B4DC4578D87}" type="sibTrans" cxnId="{8F66A7EC-BB07-48EC-A139-161261445DF2}">
      <dgm:prSet/>
      <dgm:spPr/>
      <dgm:t>
        <a:bodyPr/>
        <a:lstStyle/>
        <a:p>
          <a:pPr latinLnBrk="1"/>
          <a:endParaRPr lang="ko-KR" altLang="en-US"/>
        </a:p>
      </dgm:t>
    </dgm:pt>
    <dgm:pt modelId="{C8D6E05A-1A75-4F1A-8CA7-7579FAE4F3DE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공지페이지</a:t>
          </a:r>
          <a:endParaRPr lang="ko-KR" altLang="en-US" dirty="0"/>
        </a:p>
      </dgm:t>
    </dgm:pt>
    <dgm:pt modelId="{8F999448-3282-469A-BCC5-CCFD8BB1E8C6}" type="parTrans" cxnId="{05E0BB7B-5527-4A9C-9ADF-6716A032A6AD}">
      <dgm:prSet/>
      <dgm:spPr/>
      <dgm:t>
        <a:bodyPr/>
        <a:lstStyle/>
        <a:p>
          <a:pPr latinLnBrk="1"/>
          <a:endParaRPr lang="ko-KR" altLang="en-US"/>
        </a:p>
      </dgm:t>
    </dgm:pt>
    <dgm:pt modelId="{5515781F-8D8F-451E-847D-DE35BA2F7ADE}" type="sibTrans" cxnId="{05E0BB7B-5527-4A9C-9ADF-6716A032A6AD}">
      <dgm:prSet/>
      <dgm:spPr/>
      <dgm:t>
        <a:bodyPr/>
        <a:lstStyle/>
        <a:p>
          <a:pPr latinLnBrk="1"/>
          <a:endParaRPr lang="ko-KR" altLang="en-US"/>
        </a:p>
      </dgm:t>
    </dgm:pt>
    <dgm:pt modelId="{32A935FD-4B8D-4B99-BDE9-657BD31BCA70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게임페이지</a:t>
          </a:r>
          <a:endParaRPr lang="ko-KR" altLang="en-US" dirty="0"/>
        </a:p>
      </dgm:t>
    </dgm:pt>
    <dgm:pt modelId="{0C350EF7-88C8-4A36-8A01-BD54C5D11CB8}" type="parTrans" cxnId="{B59D74A4-A845-433D-9CE4-A44100FE089E}">
      <dgm:prSet/>
      <dgm:spPr/>
      <dgm:t>
        <a:bodyPr/>
        <a:lstStyle/>
        <a:p>
          <a:pPr latinLnBrk="1"/>
          <a:endParaRPr lang="ko-KR" altLang="en-US"/>
        </a:p>
      </dgm:t>
    </dgm:pt>
    <dgm:pt modelId="{4D92188F-1020-4322-B233-6A3EEE8CB142}" type="sibTrans" cxnId="{B59D74A4-A845-433D-9CE4-A44100FE089E}">
      <dgm:prSet/>
      <dgm:spPr/>
      <dgm:t>
        <a:bodyPr/>
        <a:lstStyle/>
        <a:p>
          <a:pPr latinLnBrk="1"/>
          <a:endParaRPr lang="ko-KR" altLang="en-US"/>
        </a:p>
      </dgm:t>
    </dgm:pt>
    <dgm:pt modelId="{FF6A5004-C711-4344-96D9-06231B972A5C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마이페이지</a:t>
          </a:r>
        </a:p>
      </dgm:t>
    </dgm:pt>
    <dgm:pt modelId="{2B7BC2D0-13BF-40F0-8EF4-124011DB4879}" type="parTrans" cxnId="{54553D9A-B8EE-406B-92B2-FB57A9697331}">
      <dgm:prSet/>
      <dgm:spPr/>
    </dgm:pt>
    <dgm:pt modelId="{4EA4DD06-5778-441A-836E-CFF81F9F7C4E}" type="sibTrans" cxnId="{54553D9A-B8EE-406B-92B2-FB57A9697331}">
      <dgm:prSet/>
      <dgm:spPr/>
    </dgm:pt>
    <dgm:pt modelId="{B92606A0-AADA-4795-8AAD-61C5AD756AE9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로비페이지</a:t>
          </a:r>
        </a:p>
      </dgm:t>
    </dgm:pt>
    <dgm:pt modelId="{9007798A-23B4-45D5-BE14-165D12C79C1B}" type="parTrans" cxnId="{462A04A1-CEA6-408E-81F7-B800AA027FEE}">
      <dgm:prSet/>
      <dgm:spPr/>
    </dgm:pt>
    <dgm:pt modelId="{E4131E77-7651-43F2-ADC9-7449F0ADBADD}" type="sibTrans" cxnId="{462A04A1-CEA6-408E-81F7-B800AA027FEE}">
      <dgm:prSet/>
      <dgm:spPr/>
    </dgm:pt>
    <dgm:pt modelId="{0D945AAB-3026-4F0F-8F42-EC0EA601317F}" type="pres">
      <dgm:prSet presAssocID="{9DCD4F05-7E2C-46AB-ADDA-F93379FB0A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5632F3-99AD-46FD-B2BD-92B35383D14B}" type="pres">
      <dgm:prSet presAssocID="{9DCD4F05-7E2C-46AB-ADDA-F93379FB0A69}" presName="hierFlow" presStyleCnt="0"/>
      <dgm:spPr/>
    </dgm:pt>
    <dgm:pt modelId="{7E2E9AD4-5973-4615-ACCA-2BEB00301A62}" type="pres">
      <dgm:prSet presAssocID="{9DCD4F05-7E2C-46AB-ADDA-F93379FB0A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86FA96-A185-47D2-B971-C536FE2015F2}" type="pres">
      <dgm:prSet presAssocID="{C2BEA8B9-866C-4305-A566-1AA0D342B8B0}" presName="Name14" presStyleCnt="0"/>
      <dgm:spPr/>
    </dgm:pt>
    <dgm:pt modelId="{D4373DC6-6143-4AF3-A183-6258F29404D1}" type="pres">
      <dgm:prSet presAssocID="{C2BEA8B9-866C-4305-A566-1AA0D342B8B0}" presName="level1Shape" presStyleLbl="node0" presStyleIdx="0" presStyleCnt="1">
        <dgm:presLayoutVars>
          <dgm:chPref val="3"/>
        </dgm:presLayoutVars>
      </dgm:prSet>
      <dgm:spPr/>
    </dgm:pt>
    <dgm:pt modelId="{9406B2F1-1C56-43E0-839D-90F78339F44B}" type="pres">
      <dgm:prSet presAssocID="{C2BEA8B9-866C-4305-A566-1AA0D342B8B0}" presName="hierChild2" presStyleCnt="0"/>
      <dgm:spPr/>
    </dgm:pt>
    <dgm:pt modelId="{8CF1B87C-7055-4872-8373-6B83EDEE2532}" type="pres">
      <dgm:prSet presAssocID="{2553DCB9-3D63-43B3-A7BC-A1159230A378}" presName="Name19" presStyleLbl="parChTrans1D2" presStyleIdx="0" presStyleCnt="3"/>
      <dgm:spPr/>
    </dgm:pt>
    <dgm:pt modelId="{B3DA80F3-4964-4AF1-AB55-A80040EFCAA1}" type="pres">
      <dgm:prSet presAssocID="{44087E49-2091-45E8-8458-0160E7E29541}" presName="Name21" presStyleCnt="0"/>
      <dgm:spPr/>
    </dgm:pt>
    <dgm:pt modelId="{9E4B1A67-99C8-4472-9151-1A786EBB1136}" type="pres">
      <dgm:prSet presAssocID="{44087E49-2091-45E8-8458-0160E7E29541}" presName="level2Shape" presStyleLbl="node2" presStyleIdx="0" presStyleCnt="3"/>
      <dgm:spPr/>
    </dgm:pt>
    <dgm:pt modelId="{5AD7543B-78AA-4919-B53C-EBA0A3864843}" type="pres">
      <dgm:prSet presAssocID="{44087E49-2091-45E8-8458-0160E7E29541}" presName="hierChild3" presStyleCnt="0"/>
      <dgm:spPr/>
    </dgm:pt>
    <dgm:pt modelId="{FFD20A94-2C7F-4065-8F9E-94C34E916B12}" type="pres">
      <dgm:prSet presAssocID="{9007798A-23B4-45D5-BE14-165D12C79C1B}" presName="Name19" presStyleLbl="parChTrans1D2" presStyleIdx="1" presStyleCnt="3"/>
      <dgm:spPr/>
    </dgm:pt>
    <dgm:pt modelId="{51626C41-6076-42F0-B231-8CDC19C835DE}" type="pres">
      <dgm:prSet presAssocID="{B92606A0-AADA-4795-8AAD-61C5AD756AE9}" presName="Name21" presStyleCnt="0"/>
      <dgm:spPr/>
    </dgm:pt>
    <dgm:pt modelId="{209A114B-8C9F-42B8-A089-FDDFE8BD84C7}" type="pres">
      <dgm:prSet presAssocID="{B92606A0-AADA-4795-8AAD-61C5AD756AE9}" presName="level2Shape" presStyleLbl="node2" presStyleIdx="1" presStyleCnt="3"/>
      <dgm:spPr/>
    </dgm:pt>
    <dgm:pt modelId="{BF27E8A3-B453-4AD9-B64C-955519A0367E}" type="pres">
      <dgm:prSet presAssocID="{B92606A0-AADA-4795-8AAD-61C5AD756AE9}" presName="hierChild3" presStyleCnt="0"/>
      <dgm:spPr/>
    </dgm:pt>
    <dgm:pt modelId="{39F53E21-805E-4ED9-AB04-607113E7FB63}" type="pres">
      <dgm:prSet presAssocID="{8F999448-3282-469A-BCC5-CCFD8BB1E8C6}" presName="Name19" presStyleLbl="parChTrans1D3" presStyleIdx="0" presStyleCnt="2"/>
      <dgm:spPr/>
    </dgm:pt>
    <dgm:pt modelId="{5FF19ADA-D881-4DFE-89A1-4DFE246626E0}" type="pres">
      <dgm:prSet presAssocID="{C8D6E05A-1A75-4F1A-8CA7-7579FAE4F3DE}" presName="Name21" presStyleCnt="0"/>
      <dgm:spPr/>
    </dgm:pt>
    <dgm:pt modelId="{F0854296-3213-4836-809E-04FEB9B548E8}" type="pres">
      <dgm:prSet presAssocID="{C8D6E05A-1A75-4F1A-8CA7-7579FAE4F3DE}" presName="level2Shape" presStyleLbl="node3" presStyleIdx="0" presStyleCnt="2"/>
      <dgm:spPr/>
    </dgm:pt>
    <dgm:pt modelId="{4BB3C45E-CCBF-48B1-AAD7-5DFE72641832}" type="pres">
      <dgm:prSet presAssocID="{C8D6E05A-1A75-4F1A-8CA7-7579FAE4F3DE}" presName="hierChild3" presStyleCnt="0"/>
      <dgm:spPr/>
    </dgm:pt>
    <dgm:pt modelId="{24E64110-DB78-404D-B883-A91915DA5EEE}" type="pres">
      <dgm:prSet presAssocID="{0C350EF7-88C8-4A36-8A01-BD54C5D11CB8}" presName="Name19" presStyleLbl="parChTrans1D3" presStyleIdx="1" presStyleCnt="2"/>
      <dgm:spPr/>
    </dgm:pt>
    <dgm:pt modelId="{68E62ED1-3AA1-4CCA-B412-62161E791926}" type="pres">
      <dgm:prSet presAssocID="{32A935FD-4B8D-4B99-BDE9-657BD31BCA70}" presName="Name21" presStyleCnt="0"/>
      <dgm:spPr/>
    </dgm:pt>
    <dgm:pt modelId="{61D1E7BB-A613-49B2-9412-721A4CEF1044}" type="pres">
      <dgm:prSet presAssocID="{32A935FD-4B8D-4B99-BDE9-657BD31BCA70}" presName="level2Shape" presStyleLbl="node3" presStyleIdx="1" presStyleCnt="2"/>
      <dgm:spPr/>
    </dgm:pt>
    <dgm:pt modelId="{752AA51C-FEC9-4508-99AB-1D5D9145395B}" type="pres">
      <dgm:prSet presAssocID="{32A935FD-4B8D-4B99-BDE9-657BD31BCA70}" presName="hierChild3" presStyleCnt="0"/>
      <dgm:spPr/>
    </dgm:pt>
    <dgm:pt modelId="{5D9E8613-1E6B-4B9F-BE16-097BA0133A4A}" type="pres">
      <dgm:prSet presAssocID="{2B7BC2D0-13BF-40F0-8EF4-124011DB4879}" presName="Name19" presStyleLbl="parChTrans1D2" presStyleIdx="2" presStyleCnt="3"/>
      <dgm:spPr/>
    </dgm:pt>
    <dgm:pt modelId="{93FF56AF-44C1-4A94-8D04-A5657B869645}" type="pres">
      <dgm:prSet presAssocID="{FF6A5004-C711-4344-96D9-06231B972A5C}" presName="Name21" presStyleCnt="0"/>
      <dgm:spPr/>
    </dgm:pt>
    <dgm:pt modelId="{D16259DD-06A3-41C6-BD0A-86119F68E85A}" type="pres">
      <dgm:prSet presAssocID="{FF6A5004-C711-4344-96D9-06231B972A5C}" presName="level2Shape" presStyleLbl="node2" presStyleIdx="2" presStyleCnt="3"/>
      <dgm:spPr/>
    </dgm:pt>
    <dgm:pt modelId="{06D2B78E-6089-4F9B-A319-AB3A943EECF0}" type="pres">
      <dgm:prSet presAssocID="{FF6A5004-C711-4344-96D9-06231B972A5C}" presName="hierChild3" presStyleCnt="0"/>
      <dgm:spPr/>
    </dgm:pt>
    <dgm:pt modelId="{909ED921-E1D8-43BD-98DE-6AB08B1304A5}" type="pres">
      <dgm:prSet presAssocID="{9DCD4F05-7E2C-46AB-ADDA-F93379FB0A69}" presName="bgShapesFlow" presStyleCnt="0"/>
      <dgm:spPr/>
    </dgm:pt>
  </dgm:ptLst>
  <dgm:cxnLst>
    <dgm:cxn modelId="{45726408-F854-48F8-A707-CE72995B55F7}" type="presOf" srcId="{C8D6E05A-1A75-4F1A-8CA7-7579FAE4F3DE}" destId="{F0854296-3213-4836-809E-04FEB9B548E8}" srcOrd="0" destOrd="0" presId="urn:microsoft.com/office/officeart/2005/8/layout/hierarchy6"/>
    <dgm:cxn modelId="{B70DCF27-DCAE-4D38-90D3-59C01A13E320}" srcId="{9DCD4F05-7E2C-46AB-ADDA-F93379FB0A69}" destId="{C2BEA8B9-866C-4305-A566-1AA0D342B8B0}" srcOrd="0" destOrd="0" parTransId="{3B98DF64-972B-4782-B60F-B1076CF6DFE2}" sibTransId="{8B403D04-279A-417D-82FF-78C823B65912}"/>
    <dgm:cxn modelId="{E0C6AE2C-C622-4E5A-AC77-6F96FC6CCBC2}" type="presOf" srcId="{2553DCB9-3D63-43B3-A7BC-A1159230A378}" destId="{8CF1B87C-7055-4872-8373-6B83EDEE2532}" srcOrd="0" destOrd="0" presId="urn:microsoft.com/office/officeart/2005/8/layout/hierarchy6"/>
    <dgm:cxn modelId="{94975F35-3B99-405A-A5BD-1C4FDE2D34F2}" type="presOf" srcId="{44087E49-2091-45E8-8458-0160E7E29541}" destId="{9E4B1A67-99C8-4472-9151-1A786EBB1136}" srcOrd="0" destOrd="0" presId="urn:microsoft.com/office/officeart/2005/8/layout/hierarchy6"/>
    <dgm:cxn modelId="{0E152649-0260-445F-81B1-57C043F5AF73}" type="presOf" srcId="{B92606A0-AADA-4795-8AAD-61C5AD756AE9}" destId="{209A114B-8C9F-42B8-A089-FDDFE8BD84C7}" srcOrd="0" destOrd="0" presId="urn:microsoft.com/office/officeart/2005/8/layout/hierarchy6"/>
    <dgm:cxn modelId="{0EEEE975-DCF3-49F3-ACB2-F6D5A0E1BC1C}" type="presOf" srcId="{0C350EF7-88C8-4A36-8A01-BD54C5D11CB8}" destId="{24E64110-DB78-404D-B883-A91915DA5EEE}" srcOrd="0" destOrd="0" presId="urn:microsoft.com/office/officeart/2005/8/layout/hierarchy6"/>
    <dgm:cxn modelId="{05E0BB7B-5527-4A9C-9ADF-6716A032A6AD}" srcId="{B92606A0-AADA-4795-8AAD-61C5AD756AE9}" destId="{C8D6E05A-1A75-4F1A-8CA7-7579FAE4F3DE}" srcOrd="0" destOrd="0" parTransId="{8F999448-3282-469A-BCC5-CCFD8BB1E8C6}" sibTransId="{5515781F-8D8F-451E-847D-DE35BA2F7ADE}"/>
    <dgm:cxn modelId="{3CD7D586-BF6F-4FF1-B725-C9D6F03D959B}" type="presOf" srcId="{FF6A5004-C711-4344-96D9-06231B972A5C}" destId="{D16259DD-06A3-41C6-BD0A-86119F68E85A}" srcOrd="0" destOrd="0" presId="urn:microsoft.com/office/officeart/2005/8/layout/hierarchy6"/>
    <dgm:cxn modelId="{41CABE8F-AA21-4F5A-AF5F-A4B2C95B9CBE}" type="presOf" srcId="{2B7BC2D0-13BF-40F0-8EF4-124011DB4879}" destId="{5D9E8613-1E6B-4B9F-BE16-097BA0133A4A}" srcOrd="0" destOrd="0" presId="urn:microsoft.com/office/officeart/2005/8/layout/hierarchy6"/>
    <dgm:cxn modelId="{54553D9A-B8EE-406B-92B2-FB57A9697331}" srcId="{C2BEA8B9-866C-4305-A566-1AA0D342B8B0}" destId="{FF6A5004-C711-4344-96D9-06231B972A5C}" srcOrd="2" destOrd="0" parTransId="{2B7BC2D0-13BF-40F0-8EF4-124011DB4879}" sibTransId="{4EA4DD06-5778-441A-836E-CFF81F9F7C4E}"/>
    <dgm:cxn modelId="{5651219E-66F1-4505-9683-B334FE54127B}" type="presOf" srcId="{C2BEA8B9-866C-4305-A566-1AA0D342B8B0}" destId="{D4373DC6-6143-4AF3-A183-6258F29404D1}" srcOrd="0" destOrd="0" presId="urn:microsoft.com/office/officeart/2005/8/layout/hierarchy6"/>
    <dgm:cxn modelId="{462A04A1-CEA6-408E-81F7-B800AA027FEE}" srcId="{C2BEA8B9-866C-4305-A566-1AA0D342B8B0}" destId="{B92606A0-AADA-4795-8AAD-61C5AD756AE9}" srcOrd="1" destOrd="0" parTransId="{9007798A-23B4-45D5-BE14-165D12C79C1B}" sibTransId="{E4131E77-7651-43F2-ADC9-7449F0ADBADD}"/>
    <dgm:cxn modelId="{B59D74A4-A845-433D-9CE4-A44100FE089E}" srcId="{B92606A0-AADA-4795-8AAD-61C5AD756AE9}" destId="{32A935FD-4B8D-4B99-BDE9-657BD31BCA70}" srcOrd="1" destOrd="0" parTransId="{0C350EF7-88C8-4A36-8A01-BD54C5D11CB8}" sibTransId="{4D92188F-1020-4322-B233-6A3EEE8CB142}"/>
    <dgm:cxn modelId="{83F8C8AB-3ACE-4F2D-83CB-5C25359D2A00}" type="presOf" srcId="{9007798A-23B4-45D5-BE14-165D12C79C1B}" destId="{FFD20A94-2C7F-4065-8F9E-94C34E916B12}" srcOrd="0" destOrd="0" presId="urn:microsoft.com/office/officeart/2005/8/layout/hierarchy6"/>
    <dgm:cxn modelId="{2BFB39AF-02C6-49A0-AD1E-6056A5DC1798}" type="presOf" srcId="{32A935FD-4B8D-4B99-BDE9-657BD31BCA70}" destId="{61D1E7BB-A613-49B2-9412-721A4CEF1044}" srcOrd="0" destOrd="0" presId="urn:microsoft.com/office/officeart/2005/8/layout/hierarchy6"/>
    <dgm:cxn modelId="{49E37BCD-B41F-481E-8ABE-A54A7E349C15}" type="presOf" srcId="{9DCD4F05-7E2C-46AB-ADDA-F93379FB0A69}" destId="{0D945AAB-3026-4F0F-8F42-EC0EA601317F}" srcOrd="0" destOrd="0" presId="urn:microsoft.com/office/officeart/2005/8/layout/hierarchy6"/>
    <dgm:cxn modelId="{8F66A7EC-BB07-48EC-A139-161261445DF2}" srcId="{C2BEA8B9-866C-4305-A566-1AA0D342B8B0}" destId="{44087E49-2091-45E8-8458-0160E7E29541}" srcOrd="0" destOrd="0" parTransId="{2553DCB9-3D63-43B3-A7BC-A1159230A378}" sibTransId="{AA82D940-2B2B-4A80-8D31-4B4DC4578D87}"/>
    <dgm:cxn modelId="{8EB298FC-A528-4A38-94BA-1E9381D7B475}" type="presOf" srcId="{8F999448-3282-469A-BCC5-CCFD8BB1E8C6}" destId="{39F53E21-805E-4ED9-AB04-607113E7FB63}" srcOrd="0" destOrd="0" presId="urn:microsoft.com/office/officeart/2005/8/layout/hierarchy6"/>
    <dgm:cxn modelId="{8A49A666-665D-476E-94D3-F8DDD6FDE40F}" type="presParOf" srcId="{0D945AAB-3026-4F0F-8F42-EC0EA601317F}" destId="{E75632F3-99AD-46FD-B2BD-92B35383D14B}" srcOrd="0" destOrd="0" presId="urn:microsoft.com/office/officeart/2005/8/layout/hierarchy6"/>
    <dgm:cxn modelId="{3E8F07CB-7F39-4A46-B925-2C54FC682469}" type="presParOf" srcId="{E75632F3-99AD-46FD-B2BD-92B35383D14B}" destId="{7E2E9AD4-5973-4615-ACCA-2BEB00301A62}" srcOrd="0" destOrd="0" presId="urn:microsoft.com/office/officeart/2005/8/layout/hierarchy6"/>
    <dgm:cxn modelId="{504E21B9-FEE4-45DC-969B-3C3D2A2525FF}" type="presParOf" srcId="{7E2E9AD4-5973-4615-ACCA-2BEB00301A62}" destId="{7C86FA96-A185-47D2-B971-C536FE2015F2}" srcOrd="0" destOrd="0" presId="urn:microsoft.com/office/officeart/2005/8/layout/hierarchy6"/>
    <dgm:cxn modelId="{DDE56D9A-E0D5-4A16-8764-C531BA2D44AE}" type="presParOf" srcId="{7C86FA96-A185-47D2-B971-C536FE2015F2}" destId="{D4373DC6-6143-4AF3-A183-6258F29404D1}" srcOrd="0" destOrd="0" presId="urn:microsoft.com/office/officeart/2005/8/layout/hierarchy6"/>
    <dgm:cxn modelId="{DEB40DBA-03C3-4FEC-BEF3-0C90A5F23327}" type="presParOf" srcId="{7C86FA96-A185-47D2-B971-C536FE2015F2}" destId="{9406B2F1-1C56-43E0-839D-90F78339F44B}" srcOrd="1" destOrd="0" presId="urn:microsoft.com/office/officeart/2005/8/layout/hierarchy6"/>
    <dgm:cxn modelId="{D7EC16D6-A42A-4747-B042-5C2BCBE0BC96}" type="presParOf" srcId="{9406B2F1-1C56-43E0-839D-90F78339F44B}" destId="{8CF1B87C-7055-4872-8373-6B83EDEE2532}" srcOrd="0" destOrd="0" presId="urn:microsoft.com/office/officeart/2005/8/layout/hierarchy6"/>
    <dgm:cxn modelId="{1B07C568-0182-4399-A69F-259DBF7CC0CC}" type="presParOf" srcId="{9406B2F1-1C56-43E0-839D-90F78339F44B}" destId="{B3DA80F3-4964-4AF1-AB55-A80040EFCAA1}" srcOrd="1" destOrd="0" presId="urn:microsoft.com/office/officeart/2005/8/layout/hierarchy6"/>
    <dgm:cxn modelId="{0025D495-F73C-41BD-B2C6-67A531B0E197}" type="presParOf" srcId="{B3DA80F3-4964-4AF1-AB55-A80040EFCAA1}" destId="{9E4B1A67-99C8-4472-9151-1A786EBB1136}" srcOrd="0" destOrd="0" presId="urn:microsoft.com/office/officeart/2005/8/layout/hierarchy6"/>
    <dgm:cxn modelId="{AB4703FF-0360-4F15-9A2F-FD2CE5C30645}" type="presParOf" srcId="{B3DA80F3-4964-4AF1-AB55-A80040EFCAA1}" destId="{5AD7543B-78AA-4919-B53C-EBA0A3864843}" srcOrd="1" destOrd="0" presId="urn:microsoft.com/office/officeart/2005/8/layout/hierarchy6"/>
    <dgm:cxn modelId="{309731D7-58B7-4936-84B5-2C2C944DDE19}" type="presParOf" srcId="{9406B2F1-1C56-43E0-839D-90F78339F44B}" destId="{FFD20A94-2C7F-4065-8F9E-94C34E916B12}" srcOrd="2" destOrd="0" presId="urn:microsoft.com/office/officeart/2005/8/layout/hierarchy6"/>
    <dgm:cxn modelId="{6CCD25F0-EAF9-494B-9D3F-39E1B335BDD1}" type="presParOf" srcId="{9406B2F1-1C56-43E0-839D-90F78339F44B}" destId="{51626C41-6076-42F0-B231-8CDC19C835DE}" srcOrd="3" destOrd="0" presId="urn:microsoft.com/office/officeart/2005/8/layout/hierarchy6"/>
    <dgm:cxn modelId="{252F3727-8E0E-40C8-96D5-72CC56763A07}" type="presParOf" srcId="{51626C41-6076-42F0-B231-8CDC19C835DE}" destId="{209A114B-8C9F-42B8-A089-FDDFE8BD84C7}" srcOrd="0" destOrd="0" presId="urn:microsoft.com/office/officeart/2005/8/layout/hierarchy6"/>
    <dgm:cxn modelId="{43D08C1E-7C95-41DD-9AA1-8C88F680D257}" type="presParOf" srcId="{51626C41-6076-42F0-B231-8CDC19C835DE}" destId="{BF27E8A3-B453-4AD9-B64C-955519A0367E}" srcOrd="1" destOrd="0" presId="urn:microsoft.com/office/officeart/2005/8/layout/hierarchy6"/>
    <dgm:cxn modelId="{81B87370-95A5-48E6-9487-24FB07A9AA8A}" type="presParOf" srcId="{BF27E8A3-B453-4AD9-B64C-955519A0367E}" destId="{39F53E21-805E-4ED9-AB04-607113E7FB63}" srcOrd="0" destOrd="0" presId="urn:microsoft.com/office/officeart/2005/8/layout/hierarchy6"/>
    <dgm:cxn modelId="{6C369680-F92F-4983-8D2C-2E722A2D58D3}" type="presParOf" srcId="{BF27E8A3-B453-4AD9-B64C-955519A0367E}" destId="{5FF19ADA-D881-4DFE-89A1-4DFE246626E0}" srcOrd="1" destOrd="0" presId="urn:microsoft.com/office/officeart/2005/8/layout/hierarchy6"/>
    <dgm:cxn modelId="{BF3D7E29-4908-4464-B836-066E000392BC}" type="presParOf" srcId="{5FF19ADA-D881-4DFE-89A1-4DFE246626E0}" destId="{F0854296-3213-4836-809E-04FEB9B548E8}" srcOrd="0" destOrd="0" presId="urn:microsoft.com/office/officeart/2005/8/layout/hierarchy6"/>
    <dgm:cxn modelId="{B3357FCD-453C-4F19-9ADA-84DC162B7680}" type="presParOf" srcId="{5FF19ADA-D881-4DFE-89A1-4DFE246626E0}" destId="{4BB3C45E-CCBF-48B1-AAD7-5DFE72641832}" srcOrd="1" destOrd="0" presId="urn:microsoft.com/office/officeart/2005/8/layout/hierarchy6"/>
    <dgm:cxn modelId="{6CE8875B-58E3-427B-9676-5F02DF537009}" type="presParOf" srcId="{BF27E8A3-B453-4AD9-B64C-955519A0367E}" destId="{24E64110-DB78-404D-B883-A91915DA5EEE}" srcOrd="2" destOrd="0" presId="urn:microsoft.com/office/officeart/2005/8/layout/hierarchy6"/>
    <dgm:cxn modelId="{A4E7EBE4-F43F-433F-B20C-82507461D8A2}" type="presParOf" srcId="{BF27E8A3-B453-4AD9-B64C-955519A0367E}" destId="{68E62ED1-3AA1-4CCA-B412-62161E791926}" srcOrd="3" destOrd="0" presId="urn:microsoft.com/office/officeart/2005/8/layout/hierarchy6"/>
    <dgm:cxn modelId="{149A8491-E2E5-41DC-83D3-EA75A2872611}" type="presParOf" srcId="{68E62ED1-3AA1-4CCA-B412-62161E791926}" destId="{61D1E7BB-A613-49B2-9412-721A4CEF1044}" srcOrd="0" destOrd="0" presId="urn:microsoft.com/office/officeart/2005/8/layout/hierarchy6"/>
    <dgm:cxn modelId="{E7C59428-6FD1-4E99-BAA7-20B06CA010A8}" type="presParOf" srcId="{68E62ED1-3AA1-4CCA-B412-62161E791926}" destId="{752AA51C-FEC9-4508-99AB-1D5D9145395B}" srcOrd="1" destOrd="0" presId="urn:microsoft.com/office/officeart/2005/8/layout/hierarchy6"/>
    <dgm:cxn modelId="{4B8A1E43-7E79-473B-9E59-2C981B711353}" type="presParOf" srcId="{9406B2F1-1C56-43E0-839D-90F78339F44B}" destId="{5D9E8613-1E6B-4B9F-BE16-097BA0133A4A}" srcOrd="4" destOrd="0" presId="urn:microsoft.com/office/officeart/2005/8/layout/hierarchy6"/>
    <dgm:cxn modelId="{8F68FDBC-69B1-449A-97DD-622BDCA8C422}" type="presParOf" srcId="{9406B2F1-1C56-43E0-839D-90F78339F44B}" destId="{93FF56AF-44C1-4A94-8D04-A5657B869645}" srcOrd="5" destOrd="0" presId="urn:microsoft.com/office/officeart/2005/8/layout/hierarchy6"/>
    <dgm:cxn modelId="{8515F7CC-28E5-4F19-9184-0B35548FCD60}" type="presParOf" srcId="{93FF56AF-44C1-4A94-8D04-A5657B869645}" destId="{D16259DD-06A3-41C6-BD0A-86119F68E85A}" srcOrd="0" destOrd="0" presId="urn:microsoft.com/office/officeart/2005/8/layout/hierarchy6"/>
    <dgm:cxn modelId="{5C5B670A-4366-472F-8CBD-54F4C1599AEF}" type="presParOf" srcId="{93FF56AF-44C1-4A94-8D04-A5657B869645}" destId="{06D2B78E-6089-4F9B-A319-AB3A943EECF0}" srcOrd="1" destOrd="0" presId="urn:microsoft.com/office/officeart/2005/8/layout/hierarchy6"/>
    <dgm:cxn modelId="{73BA6653-C72B-461D-80E6-595612E7402C}" type="presParOf" srcId="{0D945AAB-3026-4F0F-8F42-EC0EA601317F}" destId="{909ED921-E1D8-43BD-98DE-6AB08B1304A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73DC6-6143-4AF3-A183-6258F29404D1}">
      <dsp:nvSpPr>
        <dsp:cNvPr id="0" name=""/>
        <dsp:cNvSpPr/>
      </dsp:nvSpPr>
      <dsp:spPr>
        <a:xfrm>
          <a:off x="3326802" y="1712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메인페이지</a:t>
          </a:r>
        </a:p>
      </dsp:txBody>
      <dsp:txXfrm>
        <a:off x="3370334" y="45244"/>
        <a:ext cx="2142370" cy="1399225"/>
      </dsp:txXfrm>
    </dsp:sp>
    <dsp:sp modelId="{8CF1B87C-7055-4872-8373-6B83EDEE2532}">
      <dsp:nvSpPr>
        <dsp:cNvPr id="0" name=""/>
        <dsp:cNvSpPr/>
      </dsp:nvSpPr>
      <dsp:spPr>
        <a:xfrm>
          <a:off x="1543254" y="1488001"/>
          <a:ext cx="2898264" cy="594515"/>
        </a:xfrm>
        <a:custGeom>
          <a:avLst/>
          <a:gdLst/>
          <a:ahLst/>
          <a:cxnLst/>
          <a:rect l="0" t="0" r="0" b="0"/>
          <a:pathLst>
            <a:path>
              <a:moveTo>
                <a:pt x="2898264" y="0"/>
              </a:moveTo>
              <a:lnTo>
                <a:pt x="2898264" y="297257"/>
              </a:lnTo>
              <a:lnTo>
                <a:pt x="0" y="297257"/>
              </a:lnTo>
              <a:lnTo>
                <a:pt x="0" y="5945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B1A67-99C8-4472-9151-1A786EBB1136}">
      <dsp:nvSpPr>
        <dsp:cNvPr id="0" name=""/>
        <dsp:cNvSpPr/>
      </dsp:nvSpPr>
      <dsp:spPr>
        <a:xfrm>
          <a:off x="428537" y="2082517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회원가입 페이지</a:t>
          </a:r>
          <a:endParaRPr lang="ko-KR" altLang="en-US" sz="2900" kern="1200" dirty="0"/>
        </a:p>
      </dsp:txBody>
      <dsp:txXfrm>
        <a:off x="472069" y="2126049"/>
        <a:ext cx="2142370" cy="1399225"/>
      </dsp:txXfrm>
    </dsp:sp>
    <dsp:sp modelId="{FFD20A94-2C7F-4065-8F9E-94C34E916B12}">
      <dsp:nvSpPr>
        <dsp:cNvPr id="0" name=""/>
        <dsp:cNvSpPr/>
      </dsp:nvSpPr>
      <dsp:spPr>
        <a:xfrm>
          <a:off x="4395799" y="1488001"/>
          <a:ext cx="91440" cy="594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45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A114B-8C9F-42B8-A089-FDDFE8BD84C7}">
      <dsp:nvSpPr>
        <dsp:cNvPr id="0" name=""/>
        <dsp:cNvSpPr/>
      </dsp:nvSpPr>
      <dsp:spPr>
        <a:xfrm>
          <a:off x="3326802" y="2082517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로비페이지</a:t>
          </a:r>
        </a:p>
      </dsp:txBody>
      <dsp:txXfrm>
        <a:off x="3370334" y="2126049"/>
        <a:ext cx="2142370" cy="1399225"/>
      </dsp:txXfrm>
    </dsp:sp>
    <dsp:sp modelId="{39F53E21-805E-4ED9-AB04-607113E7FB63}">
      <dsp:nvSpPr>
        <dsp:cNvPr id="0" name=""/>
        <dsp:cNvSpPr/>
      </dsp:nvSpPr>
      <dsp:spPr>
        <a:xfrm>
          <a:off x="2992387" y="3568807"/>
          <a:ext cx="1449132" cy="594515"/>
        </a:xfrm>
        <a:custGeom>
          <a:avLst/>
          <a:gdLst/>
          <a:ahLst/>
          <a:cxnLst/>
          <a:rect l="0" t="0" r="0" b="0"/>
          <a:pathLst>
            <a:path>
              <a:moveTo>
                <a:pt x="1449132" y="0"/>
              </a:moveTo>
              <a:lnTo>
                <a:pt x="1449132" y="297257"/>
              </a:lnTo>
              <a:lnTo>
                <a:pt x="0" y="297257"/>
              </a:lnTo>
              <a:lnTo>
                <a:pt x="0" y="5945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54296-3213-4836-809E-04FEB9B548E8}">
      <dsp:nvSpPr>
        <dsp:cNvPr id="0" name=""/>
        <dsp:cNvSpPr/>
      </dsp:nvSpPr>
      <dsp:spPr>
        <a:xfrm>
          <a:off x="1877669" y="4163323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공지페이지</a:t>
          </a:r>
          <a:endParaRPr lang="ko-KR" altLang="en-US" sz="2900" kern="1200" dirty="0"/>
        </a:p>
      </dsp:txBody>
      <dsp:txXfrm>
        <a:off x="1921201" y="4206855"/>
        <a:ext cx="2142370" cy="1399225"/>
      </dsp:txXfrm>
    </dsp:sp>
    <dsp:sp modelId="{24E64110-DB78-404D-B883-A91915DA5EEE}">
      <dsp:nvSpPr>
        <dsp:cNvPr id="0" name=""/>
        <dsp:cNvSpPr/>
      </dsp:nvSpPr>
      <dsp:spPr>
        <a:xfrm>
          <a:off x="4441519" y="3568807"/>
          <a:ext cx="1449132" cy="59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257"/>
              </a:lnTo>
              <a:lnTo>
                <a:pt x="1449132" y="297257"/>
              </a:lnTo>
              <a:lnTo>
                <a:pt x="1449132" y="5945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E7BB-A613-49B2-9412-721A4CEF1044}">
      <dsp:nvSpPr>
        <dsp:cNvPr id="0" name=""/>
        <dsp:cNvSpPr/>
      </dsp:nvSpPr>
      <dsp:spPr>
        <a:xfrm>
          <a:off x="4775934" y="4163323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게임페이지</a:t>
          </a:r>
          <a:endParaRPr lang="ko-KR" altLang="en-US" sz="2900" kern="1200" dirty="0"/>
        </a:p>
      </dsp:txBody>
      <dsp:txXfrm>
        <a:off x="4819466" y="4206855"/>
        <a:ext cx="2142370" cy="1399225"/>
      </dsp:txXfrm>
    </dsp:sp>
    <dsp:sp modelId="{5D9E8613-1E6B-4B9F-BE16-097BA0133A4A}">
      <dsp:nvSpPr>
        <dsp:cNvPr id="0" name=""/>
        <dsp:cNvSpPr/>
      </dsp:nvSpPr>
      <dsp:spPr>
        <a:xfrm>
          <a:off x="4441519" y="1488001"/>
          <a:ext cx="2898264" cy="59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257"/>
              </a:lnTo>
              <a:lnTo>
                <a:pt x="2898264" y="297257"/>
              </a:lnTo>
              <a:lnTo>
                <a:pt x="2898264" y="5945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59DD-06A3-41C6-BD0A-86119F68E85A}">
      <dsp:nvSpPr>
        <dsp:cNvPr id="0" name=""/>
        <dsp:cNvSpPr/>
      </dsp:nvSpPr>
      <dsp:spPr>
        <a:xfrm>
          <a:off x="6225067" y="2082517"/>
          <a:ext cx="2229434" cy="1486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맑은 고딕" panose="020F0302020204030204"/>
            </a:rPr>
            <a:t>마이페이지</a:t>
          </a:r>
        </a:p>
      </dsp:txBody>
      <dsp:txXfrm>
        <a:off x="6268599" y="2126049"/>
        <a:ext cx="2142370" cy="139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문서 규칙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200" b="1" dirty="0">
              <a:ea typeface="맑은 고딕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7B433B9-A76A-412D-B3C3-83D020D6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21666"/>
              </p:ext>
            </p:extLst>
          </p:nvPr>
        </p:nvGraphicFramePr>
        <p:xfrm>
          <a:off x="1990803" y="638869"/>
          <a:ext cx="8168640" cy="60045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07020620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55084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스토리보드 폰트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맑은 고딕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: 16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요소 내 텍스트 : 14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개발 설명 표 : 11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 외 작은 글씨 : 8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4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버튼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입력창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, 텍스트 창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9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창 표현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9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457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묶음 설명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464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페이지 작명 규칙</a:t>
                      </a:r>
                    </a:p>
                  </a:txBody>
                  <a:tcPr anchor="ctr"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영문 페이지 이름에서 앞 글자를 따와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대문자로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조합후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, 페이지 번호를 붙임.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페이지 번호는 01부터 시작하며,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페이지와 마이페이지는 구별을 위해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MM과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MP로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 설정 함.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예시) 메인 페이지 : MM-01</a:t>
                      </a:r>
                    </a:p>
                  </a:txBody>
                  <a:tcPr>
                    <a:lnL w="12700">
                      <a:solidFill>
                        <a:schemeClr val="bg2">
                          <a:lumMod val="75000"/>
                        </a:schemeClr>
                      </a:solidFill>
                    </a:lnL>
                    <a:lnR w="12700">
                      <a:solidFill>
                        <a:schemeClr val="bg2">
                          <a:lumMod val="75000"/>
                        </a:schemeClr>
                      </a:solidFill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37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E768A5-3CE8-4CE9-B87F-371C3F618B04}"/>
              </a:ext>
            </a:extLst>
          </p:cNvPr>
          <p:cNvSpPr/>
          <p:nvPr/>
        </p:nvSpPr>
        <p:spPr>
          <a:xfrm>
            <a:off x="7766188" y="2063212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Button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38B1DE-2A5D-40F5-8382-6907FF8BD2B3}"/>
              </a:ext>
            </a:extLst>
          </p:cNvPr>
          <p:cNvSpPr/>
          <p:nvPr/>
        </p:nvSpPr>
        <p:spPr>
          <a:xfrm>
            <a:off x="7478407" y="2605876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Text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882409-CB24-4C05-9D04-4E9AB54D796D}"/>
              </a:ext>
            </a:extLst>
          </p:cNvPr>
          <p:cNvGrpSpPr/>
          <p:nvPr/>
        </p:nvGrpSpPr>
        <p:grpSpPr>
          <a:xfrm>
            <a:off x="8001223" y="3753408"/>
            <a:ext cx="289367" cy="304128"/>
            <a:chOff x="10302551" y="4587552"/>
            <a:chExt cx="289367" cy="304128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6F734762-89E9-4B23-B729-CA2F4A4577A9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72DCA4-923C-4EB0-8AE4-A58B3D8CE93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FBCD1-F56D-40D6-B805-A4BAC5B1CA9B}"/>
              </a:ext>
            </a:extLst>
          </p:cNvPr>
          <p:cNvSpPr/>
          <p:nvPr/>
        </p:nvSpPr>
        <p:spPr>
          <a:xfrm>
            <a:off x="7164994" y="4410785"/>
            <a:ext cx="2008919" cy="468536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7A4492-0700-4319-BAA5-085AF41E0D6A}"/>
              </a:ext>
            </a:extLst>
          </p:cNvPr>
          <p:cNvGrpSpPr/>
          <p:nvPr/>
        </p:nvGrpSpPr>
        <p:grpSpPr>
          <a:xfrm>
            <a:off x="7020017" y="4254448"/>
            <a:ext cx="289367" cy="304128"/>
            <a:chOff x="10302551" y="4587552"/>
            <a:chExt cx="289367" cy="304128"/>
          </a:xfrm>
        </p:grpSpPr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612E77C2-03E8-41AE-BA5E-C1E85B443A64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3488CD-1401-41C5-BB6C-A0E75D4CC1D0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00775" y="1579219"/>
            <a:ext cx="5989896" cy="408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922F25-AB49-4AE6-8790-A5268225B1AB}"/>
              </a:ext>
            </a:extLst>
          </p:cNvPr>
          <p:cNvSpPr/>
          <p:nvPr/>
        </p:nvSpPr>
        <p:spPr>
          <a:xfrm>
            <a:off x="1661204" y="2292991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262AD7-D4D7-4A22-88B8-2018CE634777}"/>
              </a:ext>
            </a:extLst>
          </p:cNvPr>
          <p:cNvSpPr/>
          <p:nvPr/>
        </p:nvSpPr>
        <p:spPr>
          <a:xfrm>
            <a:off x="1661203" y="3431168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C6A963-36C1-4285-9EF0-4EBE9AAA5921}"/>
              </a:ext>
            </a:extLst>
          </p:cNvPr>
          <p:cNvSpPr/>
          <p:nvPr/>
        </p:nvSpPr>
        <p:spPr>
          <a:xfrm>
            <a:off x="2837962" y="2292990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8613D6-B751-4373-97BC-1EBE4F5C373F}"/>
              </a:ext>
            </a:extLst>
          </p:cNvPr>
          <p:cNvSpPr/>
          <p:nvPr/>
        </p:nvSpPr>
        <p:spPr>
          <a:xfrm>
            <a:off x="2837962" y="3431167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1BABCEE-A261-443E-A398-592EF988ECEC}"/>
              </a:ext>
            </a:extLst>
          </p:cNvPr>
          <p:cNvSpPr/>
          <p:nvPr/>
        </p:nvSpPr>
        <p:spPr>
          <a:xfrm>
            <a:off x="4246216" y="2292990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901D81-1AB0-4660-89F8-F2F33F3D6FBF}"/>
              </a:ext>
            </a:extLst>
          </p:cNvPr>
          <p:cNvSpPr/>
          <p:nvPr/>
        </p:nvSpPr>
        <p:spPr>
          <a:xfrm>
            <a:off x="4246215" y="3431167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9E4B83-5B4D-4B2B-A2B6-8D78ED42645B}"/>
              </a:ext>
            </a:extLst>
          </p:cNvPr>
          <p:cNvSpPr/>
          <p:nvPr/>
        </p:nvSpPr>
        <p:spPr>
          <a:xfrm>
            <a:off x="5422974" y="2292989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9F1AC7-A002-4AAA-BBF2-C49CCBB64A7C}"/>
              </a:ext>
            </a:extLst>
          </p:cNvPr>
          <p:cNvSpPr/>
          <p:nvPr/>
        </p:nvSpPr>
        <p:spPr>
          <a:xfrm>
            <a:off x="5422974" y="3431166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C8959-539C-4B2A-8658-E39EDEA2D6DB}"/>
              </a:ext>
            </a:extLst>
          </p:cNvPr>
          <p:cNvSpPr/>
          <p:nvPr/>
        </p:nvSpPr>
        <p:spPr>
          <a:xfrm>
            <a:off x="1661205" y="3691598"/>
            <a:ext cx="3674961" cy="1321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C1A661-5B73-4DD9-ADB6-5010A8ED6D5F}"/>
              </a:ext>
            </a:extLst>
          </p:cNvPr>
          <p:cNvSpPr/>
          <p:nvPr/>
        </p:nvSpPr>
        <p:spPr>
          <a:xfrm>
            <a:off x="5509786" y="3691597"/>
            <a:ext cx="1340734" cy="164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로비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27342"/>
              </p:ext>
            </p:extLst>
          </p:nvPr>
        </p:nvGraphicFramePr>
        <p:xfrm>
          <a:off x="8980025" y="9645"/>
          <a:ext cx="3206174" cy="18554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클릭 시 로비 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버튼에 맞는 규칙 페이지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(LP-03)로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규칙 화면에 맞는 이미지 및 </a:t>
                      </a:r>
                      <a:endParaRPr lang="ko-KR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규칙 설명을 노출시킨다.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규칙(LP-03)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0B9876-F2C1-4BD5-9536-1BA25769D8D7}"/>
              </a:ext>
            </a:extLst>
          </p:cNvPr>
          <p:cNvSpPr/>
          <p:nvPr/>
        </p:nvSpPr>
        <p:spPr>
          <a:xfrm>
            <a:off x="1661201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Rules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2B397A-1CBE-4F44-BCAC-D6A8F0AC09C4}"/>
              </a:ext>
            </a:extLst>
          </p:cNvPr>
          <p:cNvSpPr/>
          <p:nvPr/>
        </p:nvSpPr>
        <p:spPr>
          <a:xfrm>
            <a:off x="2548593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Main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1BE840-F01D-4DFE-87AA-CF7DBD87D5A8}"/>
              </a:ext>
            </a:extLst>
          </p:cNvPr>
          <p:cNvSpPr/>
          <p:nvPr/>
        </p:nvSpPr>
        <p:spPr>
          <a:xfrm>
            <a:off x="3426340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Notice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7AEC49-22A8-47D5-838C-6E76CBAE8981}"/>
              </a:ext>
            </a:extLst>
          </p:cNvPr>
          <p:cNvSpPr/>
          <p:nvPr/>
        </p:nvSpPr>
        <p:spPr>
          <a:xfrm>
            <a:off x="6387530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7C6B3F-5C1D-43E2-90CD-F9EBD6691957}"/>
              </a:ext>
            </a:extLst>
          </p:cNvPr>
          <p:cNvSpPr/>
          <p:nvPr/>
        </p:nvSpPr>
        <p:spPr>
          <a:xfrm>
            <a:off x="6850520" y="2370154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8AC98A-3B38-44B6-8DAF-28727FBE4050}"/>
              </a:ext>
            </a:extLst>
          </p:cNvPr>
          <p:cNvSpPr txBox="1"/>
          <p:nvPr/>
        </p:nvSpPr>
        <p:spPr>
          <a:xfrm>
            <a:off x="6759614" y="2235843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B5A33-15EA-4D97-BC0A-F64645B9D2EA}"/>
              </a:ext>
            </a:extLst>
          </p:cNvPr>
          <p:cNvSpPr txBox="1"/>
          <p:nvPr/>
        </p:nvSpPr>
        <p:spPr>
          <a:xfrm>
            <a:off x="6762025" y="3588633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197724-ED37-485C-9D02-D4A8D4ED7514}"/>
              </a:ext>
            </a:extLst>
          </p:cNvPr>
          <p:cNvSpPr/>
          <p:nvPr/>
        </p:nvSpPr>
        <p:spPr>
          <a:xfrm>
            <a:off x="5365102" y="3845925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0ACFFB-5FCB-4D26-B7AB-AEF8B279C5FB}"/>
              </a:ext>
            </a:extLst>
          </p:cNvPr>
          <p:cNvSpPr txBox="1"/>
          <p:nvPr/>
        </p:nvSpPr>
        <p:spPr>
          <a:xfrm>
            <a:off x="5274196" y="3711614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816B2D-B9F9-4D16-A732-9F227D46D8FA}"/>
              </a:ext>
            </a:extLst>
          </p:cNvPr>
          <p:cNvSpPr txBox="1"/>
          <p:nvPr/>
        </p:nvSpPr>
        <p:spPr>
          <a:xfrm>
            <a:off x="5276607" y="4910074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296099-7CF2-4D14-9479-65D944B3AFA3}"/>
              </a:ext>
            </a:extLst>
          </p:cNvPr>
          <p:cNvSpPr/>
          <p:nvPr/>
        </p:nvSpPr>
        <p:spPr>
          <a:xfrm>
            <a:off x="6860165" y="3836279"/>
            <a:ext cx="96457" cy="1417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74E0B7-CC47-4D8E-845D-FC1B171B66F5}"/>
              </a:ext>
            </a:extLst>
          </p:cNvPr>
          <p:cNvSpPr txBox="1"/>
          <p:nvPr/>
        </p:nvSpPr>
        <p:spPr>
          <a:xfrm>
            <a:off x="6769259" y="3701968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7400-E104-4ECE-97B6-A66DCF2F74EB}"/>
              </a:ext>
            </a:extLst>
          </p:cNvPr>
          <p:cNvSpPr txBox="1"/>
          <p:nvPr/>
        </p:nvSpPr>
        <p:spPr>
          <a:xfrm>
            <a:off x="6771670" y="5228377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3A481-F9BF-4733-88E4-74CA23A20206}"/>
              </a:ext>
            </a:extLst>
          </p:cNvPr>
          <p:cNvSpPr/>
          <p:nvPr/>
        </p:nvSpPr>
        <p:spPr>
          <a:xfrm>
            <a:off x="1661205" y="5013041"/>
            <a:ext cx="2932252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Message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Input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1AB33F-9290-442B-AA27-ED1AB72850D2}"/>
              </a:ext>
            </a:extLst>
          </p:cNvPr>
          <p:cNvSpPr/>
          <p:nvPr/>
        </p:nvSpPr>
        <p:spPr>
          <a:xfrm>
            <a:off x="4593453" y="5022683"/>
            <a:ext cx="742709" cy="318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30521-59E6-4E2F-96B3-7507FA10C2C5}"/>
              </a:ext>
            </a:extLst>
          </p:cNvPr>
          <p:cNvSpPr txBox="1"/>
          <p:nvPr/>
        </p:nvSpPr>
        <p:spPr>
          <a:xfrm>
            <a:off x="5687028" y="3728976"/>
            <a:ext cx="9877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ea typeface="맑은 고딕"/>
              </a:rPr>
              <a:t>Connector</a:t>
            </a:r>
            <a:endParaRPr lang="ko-KR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A31F8B-C5E9-4752-BFAA-17CA33489353}"/>
              </a:ext>
            </a:extLst>
          </p:cNvPr>
          <p:cNvSpPr txBox="1"/>
          <p:nvPr/>
        </p:nvSpPr>
        <p:spPr>
          <a:xfrm>
            <a:off x="5580925" y="3999052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NickName</a:t>
            </a:r>
            <a:endParaRPr lang="ko-KR" sz="800"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3E2C1D-880F-441A-9D62-CF5A049149C2}"/>
              </a:ext>
            </a:extLst>
          </p:cNvPr>
          <p:cNvSpPr txBox="1"/>
          <p:nvPr/>
        </p:nvSpPr>
        <p:spPr>
          <a:xfrm>
            <a:off x="6217533" y="3999051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Rating</a:t>
            </a:r>
            <a:endParaRPr lang="ko-KR" dirty="0" err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63C768-F8E2-4DB7-9BDD-6113771369EE}"/>
              </a:ext>
            </a:extLst>
          </p:cNvPr>
          <p:cNvSpPr/>
          <p:nvPr/>
        </p:nvSpPr>
        <p:spPr>
          <a:xfrm>
            <a:off x="4921408" y="1791420"/>
            <a:ext cx="1041721" cy="3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Search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E2BBF-95EC-45B5-ADC0-F56BFEC2F317}"/>
              </a:ext>
            </a:extLst>
          </p:cNvPr>
          <p:cNvSpPr/>
          <p:nvPr/>
        </p:nvSpPr>
        <p:spPr>
          <a:xfrm>
            <a:off x="5982417" y="1791418"/>
            <a:ext cx="30865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○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rgbClr val="000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6CA3F-9618-401E-AA15-A549906BF76B}"/>
              </a:ext>
            </a:extLst>
          </p:cNvPr>
          <p:cNvSpPr/>
          <p:nvPr/>
        </p:nvSpPr>
        <p:spPr>
          <a:xfrm>
            <a:off x="1661204" y="1405598"/>
            <a:ext cx="5285772" cy="451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래픽 16" descr="닫기 단색으로 채워진">
            <a:extLst>
              <a:ext uri="{FF2B5EF4-FFF2-40B4-BE49-F238E27FC236}">
                <a16:creationId xmlns:a16="http://schemas.microsoft.com/office/drawing/2014/main" id="{D30423DF-4509-4C35-ABD2-951683CD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711" y="1486382"/>
            <a:ext cx="219919" cy="19098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54AF44-F620-4FA6-AA56-392313F6C5EB}"/>
              </a:ext>
            </a:extLst>
          </p:cNvPr>
          <p:cNvSpPr/>
          <p:nvPr/>
        </p:nvSpPr>
        <p:spPr>
          <a:xfrm>
            <a:off x="1931279" y="1675673"/>
            <a:ext cx="1360028" cy="39836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5FFAF8-906E-4CCC-9B2E-94D55F2B8C8C}"/>
              </a:ext>
            </a:extLst>
          </p:cNvPr>
          <p:cNvSpPr/>
          <p:nvPr/>
        </p:nvSpPr>
        <p:spPr>
          <a:xfrm>
            <a:off x="3291304" y="1675672"/>
            <a:ext cx="3404887" cy="3983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12114A-A99C-4496-B52A-EC3E52ECAFA1}"/>
              </a:ext>
            </a:extLst>
          </p:cNvPr>
          <p:cNvSpPr/>
          <p:nvPr/>
        </p:nvSpPr>
        <p:spPr>
          <a:xfrm flipH="1">
            <a:off x="6539935" y="1866655"/>
            <a:ext cx="96454" cy="3588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ECFED-AA20-45BD-8F1B-19808D7FEBAE}"/>
              </a:ext>
            </a:extLst>
          </p:cNvPr>
          <p:cNvSpPr txBox="1"/>
          <p:nvPr/>
        </p:nvSpPr>
        <p:spPr>
          <a:xfrm>
            <a:off x="6439382" y="1664825"/>
            <a:ext cx="23535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CEF45-4F01-490A-827A-05CC7A154AEF}"/>
              </a:ext>
            </a:extLst>
          </p:cNvPr>
          <p:cNvSpPr txBox="1"/>
          <p:nvPr/>
        </p:nvSpPr>
        <p:spPr>
          <a:xfrm>
            <a:off x="6441792" y="5400071"/>
            <a:ext cx="2739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0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D1AA15-3375-4EA3-A731-27BB7A6E30DE}"/>
              </a:ext>
            </a:extLst>
          </p:cNvPr>
          <p:cNvSpPr/>
          <p:nvPr/>
        </p:nvSpPr>
        <p:spPr>
          <a:xfrm>
            <a:off x="4255862" y="2051851"/>
            <a:ext cx="1331088" cy="13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297544-7CA4-4325-B46C-96C0F5A604D5}"/>
              </a:ext>
            </a:extLst>
          </p:cNvPr>
          <p:cNvSpPr/>
          <p:nvPr/>
        </p:nvSpPr>
        <p:spPr>
          <a:xfrm>
            <a:off x="2239936" y="1868583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Rules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24BAC85-BE53-4EF0-B0B4-ED90CD8A628C}"/>
              </a:ext>
            </a:extLst>
          </p:cNvPr>
          <p:cNvSpPr/>
          <p:nvPr/>
        </p:nvSpPr>
        <p:spPr>
          <a:xfrm>
            <a:off x="2239935" y="229298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Way</a:t>
            </a:r>
            <a:endParaRPr lang="ko-KR" dirty="0" err="1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710891-D22C-4D45-B8E4-5E9C6282EDCC}"/>
              </a:ext>
            </a:extLst>
          </p:cNvPr>
          <p:cNvSpPr/>
          <p:nvPr/>
        </p:nvSpPr>
        <p:spPr>
          <a:xfrm>
            <a:off x="2249582" y="270774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Etc</a:t>
            </a:r>
            <a:endParaRPr lang="ko-KR" dirty="0" err="1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3FBDFC-83B7-4634-B430-99CFB86E74BA}"/>
              </a:ext>
            </a:extLst>
          </p:cNvPr>
          <p:cNvGrpSpPr/>
          <p:nvPr/>
        </p:nvGrpSpPr>
        <p:grpSpPr>
          <a:xfrm>
            <a:off x="6386449" y="1317706"/>
            <a:ext cx="289367" cy="304128"/>
            <a:chOff x="10302551" y="4587552"/>
            <a:chExt cx="289367" cy="304128"/>
          </a:xfrm>
        </p:grpSpPr>
        <p:sp>
          <p:nvSpPr>
            <p:cNvPr id="94" name="순서도: 연결자 93">
              <a:extLst>
                <a:ext uri="{FF2B5EF4-FFF2-40B4-BE49-F238E27FC236}">
                  <a16:creationId xmlns:a16="http://schemas.microsoft.com/office/drawing/2014/main" id="{0443FDC0-FD1A-46A1-B035-259A7B42C434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996F99-CFD8-4FB4-A5B1-B107BF5E0930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659AF0-E515-4194-B9B5-3DD7565D94C9}"/>
              </a:ext>
            </a:extLst>
          </p:cNvPr>
          <p:cNvSpPr/>
          <p:nvPr/>
        </p:nvSpPr>
        <p:spPr>
          <a:xfrm>
            <a:off x="2191711" y="1791421"/>
            <a:ext cx="858457" cy="1292506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EA87AB8-6653-48AA-BC07-C19B7DA912C6}"/>
              </a:ext>
            </a:extLst>
          </p:cNvPr>
          <p:cNvGrpSpPr/>
          <p:nvPr/>
        </p:nvGrpSpPr>
        <p:grpSpPr>
          <a:xfrm>
            <a:off x="2036296" y="1645654"/>
            <a:ext cx="289367" cy="304128"/>
            <a:chOff x="10302551" y="4587552"/>
            <a:chExt cx="289367" cy="304128"/>
          </a:xfrm>
        </p:grpSpPr>
        <p:sp>
          <p:nvSpPr>
            <p:cNvPr id="101" name="순서도: 연결자 100">
              <a:extLst>
                <a:ext uri="{FF2B5EF4-FFF2-40B4-BE49-F238E27FC236}">
                  <a16:creationId xmlns:a16="http://schemas.microsoft.com/office/drawing/2014/main" id="{D82D8D36-1E77-4FE2-804C-3DB58F3E5843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B138FBD-156D-4DA2-9D3C-2A298EC48C4C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6CA7934-3B56-4845-AA24-D3D454027A4F}"/>
              </a:ext>
            </a:extLst>
          </p:cNvPr>
          <p:cNvSpPr/>
          <p:nvPr/>
        </p:nvSpPr>
        <p:spPr>
          <a:xfrm>
            <a:off x="3426344" y="1752838"/>
            <a:ext cx="3009417" cy="3790708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48FC3C6-B5D8-4F99-AD57-37EA34FED296}"/>
              </a:ext>
            </a:extLst>
          </p:cNvPr>
          <p:cNvGrpSpPr/>
          <p:nvPr/>
        </p:nvGrpSpPr>
        <p:grpSpPr>
          <a:xfrm>
            <a:off x="3299865" y="1607071"/>
            <a:ext cx="289367" cy="304128"/>
            <a:chOff x="10302551" y="4587552"/>
            <a:chExt cx="289367" cy="304128"/>
          </a:xfrm>
        </p:grpSpPr>
        <p:sp>
          <p:nvSpPr>
            <p:cNvPr id="106" name="순서도: 연결자 105">
              <a:extLst>
                <a:ext uri="{FF2B5EF4-FFF2-40B4-BE49-F238E27FC236}">
                  <a16:creationId xmlns:a16="http://schemas.microsoft.com/office/drawing/2014/main" id="{ADBED5AF-447D-48E1-A70C-8090FE981E83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E886A20-93C5-4B52-A86E-13436107F4D9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78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00775" y="1579219"/>
            <a:ext cx="5989896" cy="408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공지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63468"/>
              </p:ext>
            </p:extLst>
          </p:nvPr>
        </p:nvGraphicFramePr>
        <p:xfrm>
          <a:off x="8980025" y="9645"/>
          <a:ext cx="3206174" cy="26098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로비 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 목록을 불러와 제목과 업로드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날짜를 표시한다. 각 공지 클릭 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해당 공지의 공지 상세 페이지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(NP-02)로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관리자 계정일 시 글 작성 버튼을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표시한다. 클릭 시 공지 상세 페이지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(NP-02)로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공지 목록(NP-01)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ED137-8365-430F-A30D-7E52A928D6B9}"/>
              </a:ext>
            </a:extLst>
          </p:cNvPr>
          <p:cNvSpPr/>
          <p:nvPr/>
        </p:nvSpPr>
        <p:spPr>
          <a:xfrm>
            <a:off x="6332828" y="5111476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A77DCB-CB15-4D06-93A9-D04B57EFA23E}"/>
              </a:ext>
            </a:extLst>
          </p:cNvPr>
          <p:cNvSpPr/>
          <p:nvPr/>
        </p:nvSpPr>
        <p:spPr>
          <a:xfrm>
            <a:off x="1609541" y="2038506"/>
            <a:ext cx="5572362" cy="2994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17" descr="뒤로 단색으로 채워진">
            <a:extLst>
              <a:ext uri="{FF2B5EF4-FFF2-40B4-BE49-F238E27FC236}">
                <a16:creationId xmlns:a16="http://schemas.microsoft.com/office/drawing/2014/main" id="{13F3E6C8-EFEE-4781-AB00-F36DA29B4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1048" y="1595918"/>
            <a:ext cx="461059" cy="4417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2CD8D9E-6A2C-4E04-AEDE-09B56A974838}"/>
              </a:ext>
            </a:extLst>
          </p:cNvPr>
          <p:cNvSpPr txBox="1"/>
          <p:nvPr/>
        </p:nvSpPr>
        <p:spPr>
          <a:xfrm>
            <a:off x="3931877" y="1663449"/>
            <a:ext cx="11252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ea typeface="맑은 고딕"/>
              </a:rPr>
              <a:t>Notice</a:t>
            </a:r>
            <a:r>
              <a:rPr lang="ko-KR" altLang="en-US" sz="1400" b="1" dirty="0">
                <a:ea typeface="맑은 고딕"/>
              </a:rPr>
              <a:t> </a:t>
            </a:r>
            <a:r>
              <a:rPr lang="ko-KR" altLang="en-US" sz="1400" b="1" dirty="0" err="1">
                <a:ea typeface="맑은 고딕"/>
              </a:rPr>
              <a:t>List</a:t>
            </a:r>
            <a:endParaRPr lang="ko-KR" altLang="en-US" sz="1400" b="1">
              <a:ea typeface="맑은 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F504CA-1C01-4BEF-AC1E-8B831322A497}"/>
              </a:ext>
            </a:extLst>
          </p:cNvPr>
          <p:cNvGrpSpPr/>
          <p:nvPr/>
        </p:nvGrpSpPr>
        <p:grpSpPr>
          <a:xfrm>
            <a:off x="1459545" y="1516035"/>
            <a:ext cx="289367" cy="304128"/>
            <a:chOff x="10302551" y="4587552"/>
            <a:chExt cx="289367" cy="304128"/>
          </a:xfrm>
        </p:grpSpPr>
        <p:sp>
          <p:nvSpPr>
            <p:cNvPr id="70" name="순서도: 연결자 69">
              <a:extLst>
                <a:ext uri="{FF2B5EF4-FFF2-40B4-BE49-F238E27FC236}">
                  <a16:creationId xmlns:a16="http://schemas.microsoft.com/office/drawing/2014/main" id="{CE1EC54F-01F6-4469-AAAD-5AA65EA66FC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0EB0DB-EF46-45CF-AEBE-484008C4B463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C1A871-F19C-4B45-9ED4-0236DEE95DFB}"/>
              </a:ext>
            </a:extLst>
          </p:cNvPr>
          <p:cNvSpPr/>
          <p:nvPr/>
        </p:nvSpPr>
        <p:spPr>
          <a:xfrm flipH="1">
            <a:off x="7072291" y="2221559"/>
            <a:ext cx="65139" cy="2617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CAA2A-588D-4FD0-A072-36B878704F91}"/>
              </a:ext>
            </a:extLst>
          </p:cNvPr>
          <p:cNvSpPr txBox="1"/>
          <p:nvPr/>
        </p:nvSpPr>
        <p:spPr>
          <a:xfrm>
            <a:off x="6961301" y="2061482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684D8-EAD8-4BCD-9178-AD3FF301D71C}"/>
              </a:ext>
            </a:extLst>
          </p:cNvPr>
          <p:cNvSpPr txBox="1"/>
          <p:nvPr/>
        </p:nvSpPr>
        <p:spPr>
          <a:xfrm>
            <a:off x="6963710" y="4784208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FB8968-0FED-404B-A1E9-973ACFB36DF9}"/>
              </a:ext>
            </a:extLst>
          </p:cNvPr>
          <p:cNvSpPr/>
          <p:nvPr/>
        </p:nvSpPr>
        <p:spPr>
          <a:xfrm>
            <a:off x="1616148" y="2039564"/>
            <a:ext cx="5406274" cy="2444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762A-69EA-485E-86D5-B01AECE1BE14}"/>
              </a:ext>
            </a:extLst>
          </p:cNvPr>
          <p:cNvSpPr txBox="1"/>
          <p:nvPr/>
        </p:nvSpPr>
        <p:spPr>
          <a:xfrm>
            <a:off x="2835058" y="202086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ea typeface="맑은 고딕"/>
              </a:rPr>
              <a:t>Title</a:t>
            </a:r>
            <a:endParaRPr lang="ko-KR" sz="1200" b="1" dirty="0" err="1">
              <a:ea typeface="맑은 고딕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10213B-4D55-436E-BD1E-1FD0B5319E64}"/>
              </a:ext>
            </a:extLst>
          </p:cNvPr>
          <p:cNvSpPr txBox="1"/>
          <p:nvPr/>
        </p:nvSpPr>
        <p:spPr>
          <a:xfrm>
            <a:off x="5350701" y="203130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ea typeface="맑은 고딕"/>
              </a:rPr>
              <a:t>Uploaded</a:t>
            </a:r>
            <a:r>
              <a:rPr lang="ko-KR" altLang="en-US" sz="1200" b="1" dirty="0">
                <a:ea typeface="맑은 고딕"/>
              </a:rPr>
              <a:t> </a:t>
            </a:r>
            <a:r>
              <a:rPr lang="ko-KR" altLang="en-US" sz="1200" b="1" dirty="0" err="1">
                <a:ea typeface="맑은 고딕"/>
              </a:rPr>
              <a:t>Date</a:t>
            </a:r>
            <a:endParaRPr lang="ko-KR" dirty="0" err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D91BD9-1AA1-452D-B757-C5A19EDCD5CE}"/>
              </a:ext>
            </a:extLst>
          </p:cNvPr>
          <p:cNvSpPr/>
          <p:nvPr/>
        </p:nvSpPr>
        <p:spPr>
          <a:xfrm>
            <a:off x="1537001" y="1972043"/>
            <a:ext cx="5692074" cy="3101777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5942F67-B1F9-4EA1-91BB-7DC8D7363823}"/>
              </a:ext>
            </a:extLst>
          </p:cNvPr>
          <p:cNvGrpSpPr/>
          <p:nvPr/>
        </p:nvGrpSpPr>
        <p:grpSpPr>
          <a:xfrm>
            <a:off x="1386477" y="1829185"/>
            <a:ext cx="289367" cy="304128"/>
            <a:chOff x="10302551" y="4587552"/>
            <a:chExt cx="289367" cy="304128"/>
          </a:xfrm>
        </p:grpSpPr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E4B4E10E-4060-48AB-9850-156D8607C028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64E9523-3A04-43FB-B50B-40A7A8C5EF4E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3CF6D2-72D5-492D-9813-BF8B24626EAD}"/>
              </a:ext>
            </a:extLst>
          </p:cNvPr>
          <p:cNvGrpSpPr/>
          <p:nvPr/>
        </p:nvGrpSpPr>
        <p:grpSpPr>
          <a:xfrm>
            <a:off x="6177682" y="4960692"/>
            <a:ext cx="289367" cy="304128"/>
            <a:chOff x="10302551" y="4587552"/>
            <a:chExt cx="289367" cy="304128"/>
          </a:xfrm>
        </p:grpSpPr>
        <p:sp>
          <p:nvSpPr>
            <p:cNvPr id="115" name="순서도: 연결자 114">
              <a:extLst>
                <a:ext uri="{FF2B5EF4-FFF2-40B4-BE49-F238E27FC236}">
                  <a16:creationId xmlns:a16="http://schemas.microsoft.com/office/drawing/2014/main" id="{84BEC6E1-3186-4D21-A938-A36004134AB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D041A6-6A43-42E8-BEEF-8DD8B6A0E286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17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00775" y="1579219"/>
            <a:ext cx="5989896" cy="408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공지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35821"/>
              </p:ext>
            </p:extLst>
          </p:nvPr>
        </p:nvGraphicFramePr>
        <p:xfrm>
          <a:off x="8980025" y="9645"/>
          <a:ext cx="3206174" cy="36785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공지를 클릭해 들어온 페이지의 경우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해당 공지의 제목과 내용을 표시,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방 생성으로 들어온 페이지의 경우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 값을 표시한다.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클릭 시 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공지 페이지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NP-01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)로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클릭 시 수정된 내용을 갱신한 뒤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공지 페이지(NP-01)로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클릭 시 선택된 공지를 삭제한 뒤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공지 페이지(NP-01)로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38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클릭 시 입력대로 공지를 생성한 뒤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공지 페이지(NP-01)로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124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공지 상세(NP-02)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768AB1-B6A9-4CBB-9D4A-6FF6C9FD8C35}"/>
              </a:ext>
            </a:extLst>
          </p:cNvPr>
          <p:cNvSpPr/>
          <p:nvPr/>
        </p:nvSpPr>
        <p:spPr>
          <a:xfrm>
            <a:off x="1776554" y="2706560"/>
            <a:ext cx="5217459" cy="2128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056A06-1A11-422F-9B06-A764E3761F46}"/>
              </a:ext>
            </a:extLst>
          </p:cNvPr>
          <p:cNvSpPr/>
          <p:nvPr/>
        </p:nvSpPr>
        <p:spPr>
          <a:xfrm>
            <a:off x="1776554" y="2153326"/>
            <a:ext cx="4465897" cy="437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16" descr="닫기 단색으로 채워진">
            <a:extLst>
              <a:ext uri="{FF2B5EF4-FFF2-40B4-BE49-F238E27FC236}">
                <a16:creationId xmlns:a16="http://schemas.microsoft.com/office/drawing/2014/main" id="{B301E774-EF9C-4A8B-98E2-29784CC1A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9327" y="2217067"/>
            <a:ext cx="292988" cy="2953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E85F5A-5999-4F54-9AED-099D64652282}"/>
              </a:ext>
            </a:extLst>
          </p:cNvPr>
          <p:cNvSpPr/>
          <p:nvPr/>
        </p:nvSpPr>
        <p:spPr>
          <a:xfrm>
            <a:off x="1693576" y="2076426"/>
            <a:ext cx="5358048" cy="2819942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8A29E2-D155-4981-950E-021AAE19819F}"/>
              </a:ext>
            </a:extLst>
          </p:cNvPr>
          <p:cNvGrpSpPr/>
          <p:nvPr/>
        </p:nvGrpSpPr>
        <p:grpSpPr>
          <a:xfrm>
            <a:off x="1543052" y="1923131"/>
            <a:ext cx="289367" cy="304128"/>
            <a:chOff x="10302551" y="4587552"/>
            <a:chExt cx="289367" cy="304128"/>
          </a:xfrm>
        </p:grpSpPr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2C8A9BD8-3FA1-4365-8335-60A81F668CE3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45ABAE-69DA-4741-803F-9F189323CE25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DEED6B1-A9A7-4A14-B000-2F26D5D12FFE}"/>
              </a:ext>
            </a:extLst>
          </p:cNvPr>
          <p:cNvGrpSpPr/>
          <p:nvPr/>
        </p:nvGrpSpPr>
        <p:grpSpPr>
          <a:xfrm>
            <a:off x="6292503" y="2058829"/>
            <a:ext cx="289367" cy="304128"/>
            <a:chOff x="10302551" y="4587552"/>
            <a:chExt cx="289367" cy="304128"/>
          </a:xfrm>
        </p:grpSpPr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77B9BB50-BA7D-453D-AEA7-B3F90C1DE40F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49F52B-28BB-4EE9-ADB8-09DB7E2BEAE7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F39C0-9DBC-4573-9C78-FFCCFD5774D5}"/>
              </a:ext>
            </a:extLst>
          </p:cNvPr>
          <p:cNvSpPr/>
          <p:nvPr/>
        </p:nvSpPr>
        <p:spPr>
          <a:xfrm>
            <a:off x="4548135" y="4609248"/>
            <a:ext cx="1665116" cy="141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ED137-8365-430F-A30D-7E52A928D6B9}"/>
              </a:ext>
            </a:extLst>
          </p:cNvPr>
          <p:cNvSpPr/>
          <p:nvPr/>
        </p:nvSpPr>
        <p:spPr>
          <a:xfrm>
            <a:off x="5414253" y="4954900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Delete</a:t>
            </a:r>
            <a:endParaRPr lang="ko-KR" dirty="0" err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B4886-5DB2-4EE3-8361-247C5A9EEFD7}"/>
              </a:ext>
            </a:extLst>
          </p:cNvPr>
          <p:cNvSpPr/>
          <p:nvPr/>
        </p:nvSpPr>
        <p:spPr>
          <a:xfrm>
            <a:off x="4600060" y="4954899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Update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15E259-8E42-4135-A5D0-CDBD993B6E09}"/>
              </a:ext>
            </a:extLst>
          </p:cNvPr>
          <p:cNvSpPr txBox="1"/>
          <p:nvPr/>
        </p:nvSpPr>
        <p:spPr>
          <a:xfrm>
            <a:off x="4547741" y="5421257"/>
            <a:ext cx="1668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ea typeface="맑은 고딕"/>
              </a:rPr>
              <a:t>공지를 클릭해 들어온</a:t>
            </a:r>
            <a:endParaRPr lang="ko-KR"/>
          </a:p>
          <a:p>
            <a:pPr algn="ctr"/>
            <a:r>
              <a:rPr lang="ko-KR" altLang="en-US" sz="1200" b="1" dirty="0">
                <a:ea typeface="맑은 고딕"/>
              </a:rPr>
              <a:t>페이지일 경우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09CF1C-4C4E-4943-82BE-2755BAB4961A}"/>
              </a:ext>
            </a:extLst>
          </p:cNvPr>
          <p:cNvSpPr/>
          <p:nvPr/>
        </p:nvSpPr>
        <p:spPr>
          <a:xfrm>
            <a:off x="6218272" y="4609248"/>
            <a:ext cx="1665116" cy="141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91F96A-FF70-4B3C-821D-3A58943AD325}"/>
              </a:ext>
            </a:extLst>
          </p:cNvPr>
          <p:cNvSpPr/>
          <p:nvPr/>
        </p:nvSpPr>
        <p:spPr>
          <a:xfrm>
            <a:off x="6249320" y="4954899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9FB8AC-F6F6-4153-95E5-F84FA9D7CE84}"/>
              </a:ext>
            </a:extLst>
          </p:cNvPr>
          <p:cNvSpPr txBox="1"/>
          <p:nvPr/>
        </p:nvSpPr>
        <p:spPr>
          <a:xfrm>
            <a:off x="6207440" y="5421257"/>
            <a:ext cx="1668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ea typeface="맑은 고딕"/>
              </a:rPr>
              <a:t>방 생성으로 들어온</a:t>
            </a:r>
            <a:endParaRPr lang="ko-KR" dirty="0"/>
          </a:p>
          <a:p>
            <a:pPr algn="ctr"/>
            <a:r>
              <a:rPr lang="ko-KR" altLang="en-US" sz="1200" b="1" dirty="0">
                <a:ea typeface="맑은 고딕"/>
              </a:rPr>
              <a:t>페이지일 경우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3CD32E7-6F18-4F4F-B513-98B0587AF316}"/>
              </a:ext>
            </a:extLst>
          </p:cNvPr>
          <p:cNvGrpSpPr/>
          <p:nvPr/>
        </p:nvGrpSpPr>
        <p:grpSpPr>
          <a:xfrm>
            <a:off x="4455352" y="4804116"/>
            <a:ext cx="289367" cy="304128"/>
            <a:chOff x="10302551" y="4587552"/>
            <a:chExt cx="289367" cy="304128"/>
          </a:xfrm>
        </p:grpSpPr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71FD664F-608E-48A8-9D4E-DAC2409D1458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3BFF31-9905-4963-9159-F7A8815317A4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11B7716-C6F2-41AE-A3A0-ECEFD298A1A1}"/>
              </a:ext>
            </a:extLst>
          </p:cNvPr>
          <p:cNvGrpSpPr/>
          <p:nvPr/>
        </p:nvGrpSpPr>
        <p:grpSpPr>
          <a:xfrm>
            <a:off x="5269544" y="4804116"/>
            <a:ext cx="289367" cy="304128"/>
            <a:chOff x="10302551" y="4587552"/>
            <a:chExt cx="289367" cy="304128"/>
          </a:xfrm>
        </p:grpSpPr>
        <p:sp>
          <p:nvSpPr>
            <p:cNvPr id="63" name="순서도: 연결자 62">
              <a:extLst>
                <a:ext uri="{FF2B5EF4-FFF2-40B4-BE49-F238E27FC236}">
                  <a16:creationId xmlns:a16="http://schemas.microsoft.com/office/drawing/2014/main" id="{057E2092-3838-4103-BA84-50FBAE65AF84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801149-8F2D-40FB-A89D-15F7B9AD5165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2328B6-3EE3-49F1-A8AF-B1AD45384702}"/>
              </a:ext>
            </a:extLst>
          </p:cNvPr>
          <p:cNvGrpSpPr/>
          <p:nvPr/>
        </p:nvGrpSpPr>
        <p:grpSpPr>
          <a:xfrm>
            <a:off x="6104613" y="4804116"/>
            <a:ext cx="289367" cy="304128"/>
            <a:chOff x="10302551" y="4587552"/>
            <a:chExt cx="289367" cy="304128"/>
          </a:xfrm>
        </p:grpSpPr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293A998A-3C3D-4045-AD0C-6878890A1576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C3602A-2E77-4D76-93C6-39E520504FFB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08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게임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9801"/>
              </p:ext>
            </p:extLst>
          </p:nvPr>
        </p:nvGraphicFramePr>
        <p:xfrm>
          <a:off x="8980025" y="9645"/>
          <a:ext cx="3206174" cy="3870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클릭 시 게임이 끝나지 않은 경우</a:t>
                      </a:r>
                      <a:endParaRPr 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패배로 처리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게임이 끝난 경우</a:t>
                      </a:r>
                      <a:endParaRPr lang="en-US" alt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즉시 로비 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오목 진행 상황을 실시간으로 반영해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표시하는 </a:t>
                      </a: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15x15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크기의 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필드이다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자신의 턴에 클릭 시 클릭한 위치에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자신의 돌을 놓을 수 있다.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호스트가 위치하는 필드이다.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채팅 출력, 프로필 이미지, 이메일과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닉네임, 채팅 입력, 전적 등을 표시한다.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게스트가 위치하는 필드이다.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 err="1">
                          <a:solidFill>
                            <a:schemeClr val="tx1"/>
                          </a:solidFill>
                        </a:rPr>
                        <a:t>오목AI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 페이지일 경우, 호스트 대신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AI 프로필을 표시한다.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381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오목(OM-01), </a:t>
            </a:r>
            <a:r>
              <a:rPr lang="ko-KR" altLang="en-US" sz="1200" b="1" dirty="0" err="1">
                <a:ea typeface="맑은 고딕"/>
              </a:rPr>
              <a:t>오목AI</a:t>
            </a:r>
            <a:r>
              <a:rPr lang="ko-KR" altLang="en-US" sz="1200" b="1" dirty="0">
                <a:ea typeface="맑은 고딕"/>
              </a:rPr>
              <a:t>(OM-02)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A81C72-8F20-47BC-8090-F66050AAF5BB}"/>
              </a:ext>
            </a:extLst>
          </p:cNvPr>
          <p:cNvSpPr/>
          <p:nvPr/>
        </p:nvSpPr>
        <p:spPr>
          <a:xfrm>
            <a:off x="6098034" y="838096"/>
            <a:ext cx="2691375" cy="5698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303C8B05-722E-42FE-AFA2-3569B632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0693"/>
              </p:ext>
            </p:extLst>
          </p:nvPr>
        </p:nvGraphicFramePr>
        <p:xfrm>
          <a:off x="1145296" y="1766211"/>
          <a:ext cx="3961650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65">
                  <a:extLst>
                    <a:ext uri="{9D8B030D-6E8A-4147-A177-3AD203B41FA5}">
                      <a16:colId xmlns:a16="http://schemas.microsoft.com/office/drawing/2014/main" val="1694043807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206135327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4137834268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3385131982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3028381230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4158336722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2262926978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2805571513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2358235587"/>
                    </a:ext>
                  </a:extLst>
                </a:gridCol>
                <a:gridCol w="396165">
                  <a:extLst>
                    <a:ext uri="{9D8B030D-6E8A-4147-A177-3AD203B41FA5}">
                      <a16:colId xmlns:a16="http://schemas.microsoft.com/office/drawing/2014/main" val="315185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3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84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3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8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2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3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8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804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E42B6-6488-4D33-AD79-33D2A1F57131}"/>
              </a:ext>
            </a:extLst>
          </p:cNvPr>
          <p:cNvSpPr/>
          <p:nvPr/>
        </p:nvSpPr>
        <p:spPr>
          <a:xfrm>
            <a:off x="1015083" y="1669330"/>
            <a:ext cx="4188951" cy="3895092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F863C7-086C-494D-9F31-42E181823A0F}"/>
              </a:ext>
            </a:extLst>
          </p:cNvPr>
          <p:cNvGrpSpPr/>
          <p:nvPr/>
        </p:nvGrpSpPr>
        <p:grpSpPr>
          <a:xfrm>
            <a:off x="864559" y="1516034"/>
            <a:ext cx="289367" cy="304128"/>
            <a:chOff x="10302551" y="4587552"/>
            <a:chExt cx="289367" cy="304128"/>
          </a:xfrm>
        </p:grpSpPr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8FA569DD-4678-41AE-B8CC-5844E7732B49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924985-7B07-486B-8D51-505A3574BC39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3DA321-2CDD-4B6D-98E3-0B44C7404510}"/>
              </a:ext>
            </a:extLst>
          </p:cNvPr>
          <p:cNvSpPr/>
          <p:nvPr/>
        </p:nvSpPr>
        <p:spPr>
          <a:xfrm>
            <a:off x="6098033" y="3698206"/>
            <a:ext cx="2691375" cy="2837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A28AA9-A5FE-43C8-9755-27E7D9A08DDD}"/>
              </a:ext>
            </a:extLst>
          </p:cNvPr>
          <p:cNvSpPr/>
          <p:nvPr/>
        </p:nvSpPr>
        <p:spPr>
          <a:xfrm>
            <a:off x="6708876" y="1248098"/>
            <a:ext cx="1331088" cy="13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ADCD817-83DD-4A0F-9AF9-1FA896B003BD}"/>
              </a:ext>
            </a:extLst>
          </p:cNvPr>
          <p:cNvSpPr/>
          <p:nvPr/>
        </p:nvSpPr>
        <p:spPr>
          <a:xfrm>
            <a:off x="6781944" y="4108207"/>
            <a:ext cx="1331088" cy="13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66D06-3B3F-41F1-AB25-7105BD33F7E0}"/>
              </a:ext>
            </a:extLst>
          </p:cNvPr>
          <p:cNvSpPr/>
          <p:nvPr/>
        </p:nvSpPr>
        <p:spPr>
          <a:xfrm>
            <a:off x="6160664" y="890285"/>
            <a:ext cx="2378226" cy="270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Chat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out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12C491B-5180-45E5-9327-3D08EC93A0B5}"/>
              </a:ext>
            </a:extLst>
          </p:cNvPr>
          <p:cNvSpPr/>
          <p:nvPr/>
        </p:nvSpPr>
        <p:spPr>
          <a:xfrm>
            <a:off x="6160664" y="3750394"/>
            <a:ext cx="2378226" cy="270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Chat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out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3D3807-BE9C-42BD-BDD5-61190DEC4076}"/>
              </a:ext>
            </a:extLst>
          </p:cNvPr>
          <p:cNvSpPr/>
          <p:nvPr/>
        </p:nvSpPr>
        <p:spPr>
          <a:xfrm>
            <a:off x="6160664" y="3019709"/>
            <a:ext cx="2378226" cy="270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Chat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88FCDBB-9C3F-42B7-A8BA-DDF14A85B1EE}"/>
              </a:ext>
            </a:extLst>
          </p:cNvPr>
          <p:cNvSpPr/>
          <p:nvPr/>
        </p:nvSpPr>
        <p:spPr>
          <a:xfrm>
            <a:off x="6160664" y="3343298"/>
            <a:ext cx="2378226" cy="2700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X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wins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X</a:t>
            </a:r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losses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CA306AC-8269-4C0B-A4A3-718A3DD874D1}"/>
              </a:ext>
            </a:extLst>
          </p:cNvPr>
          <p:cNvSpPr/>
          <p:nvPr/>
        </p:nvSpPr>
        <p:spPr>
          <a:xfrm>
            <a:off x="6160664" y="5879818"/>
            <a:ext cx="2378226" cy="270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Chat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In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3FF8340-624C-4F69-951A-C962618B78E7}"/>
              </a:ext>
            </a:extLst>
          </p:cNvPr>
          <p:cNvSpPr/>
          <p:nvPr/>
        </p:nvSpPr>
        <p:spPr>
          <a:xfrm>
            <a:off x="6160664" y="6203406"/>
            <a:ext cx="2378226" cy="2700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X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wins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X</a:t>
            </a:r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losses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B764DB-5B63-4D4A-9080-DCBBC07EEB5C}"/>
              </a:ext>
            </a:extLst>
          </p:cNvPr>
          <p:cNvSpPr/>
          <p:nvPr/>
        </p:nvSpPr>
        <p:spPr>
          <a:xfrm>
            <a:off x="6160664" y="2696120"/>
            <a:ext cx="2378226" cy="2700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Member</a:t>
            </a:r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Info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60452F-89F2-42B1-9B60-EBE2CA8512ED}"/>
              </a:ext>
            </a:extLst>
          </p:cNvPr>
          <p:cNvSpPr/>
          <p:nvPr/>
        </p:nvSpPr>
        <p:spPr>
          <a:xfrm>
            <a:off x="6160664" y="5556229"/>
            <a:ext cx="2378226" cy="2700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Member</a:t>
            </a:r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Info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B95CCA-EC7A-422C-A95F-91B6CA3108E7}"/>
              </a:ext>
            </a:extLst>
          </p:cNvPr>
          <p:cNvSpPr/>
          <p:nvPr/>
        </p:nvSpPr>
        <p:spPr>
          <a:xfrm>
            <a:off x="6077685" y="834260"/>
            <a:ext cx="2550130" cy="2851257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5BC0F1-33AD-48F7-AC48-80B39773E096}"/>
              </a:ext>
            </a:extLst>
          </p:cNvPr>
          <p:cNvGrpSpPr/>
          <p:nvPr/>
        </p:nvGrpSpPr>
        <p:grpSpPr>
          <a:xfrm>
            <a:off x="5927162" y="670526"/>
            <a:ext cx="289367" cy="304128"/>
            <a:chOff x="10302551" y="4587552"/>
            <a:chExt cx="289367" cy="304128"/>
          </a:xfrm>
        </p:grpSpPr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A2B325C8-FEF5-473A-9E02-193E33A86C9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2223754-A435-4BB4-88CD-7067D5F1B2BC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6B5C72-F33B-4CE4-BC6A-116234211A72}"/>
              </a:ext>
            </a:extLst>
          </p:cNvPr>
          <p:cNvSpPr/>
          <p:nvPr/>
        </p:nvSpPr>
        <p:spPr>
          <a:xfrm>
            <a:off x="6077684" y="3673493"/>
            <a:ext cx="2550130" cy="2851257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06F469-3B9F-49F1-BC48-E72645D48E01}"/>
              </a:ext>
            </a:extLst>
          </p:cNvPr>
          <p:cNvGrpSpPr/>
          <p:nvPr/>
        </p:nvGrpSpPr>
        <p:grpSpPr>
          <a:xfrm>
            <a:off x="5916723" y="3509758"/>
            <a:ext cx="289367" cy="304128"/>
            <a:chOff x="10302551" y="4587552"/>
            <a:chExt cx="289367" cy="304128"/>
          </a:xfrm>
        </p:grpSpPr>
        <p:sp>
          <p:nvSpPr>
            <p:cNvPr id="90" name="순서도: 연결자 89">
              <a:extLst>
                <a:ext uri="{FF2B5EF4-FFF2-40B4-BE49-F238E27FC236}">
                  <a16:creationId xmlns:a16="http://schemas.microsoft.com/office/drawing/2014/main" id="{FA906F74-79BF-4F10-8E11-73751E44CBF1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4E8CE1-69F1-4E9B-B99A-0B032A7DE682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dirty="0"/>
            </a:p>
          </p:txBody>
        </p:sp>
      </p:grpSp>
      <p:pic>
        <p:nvPicPr>
          <p:cNvPr id="27" name="그래픽 17" descr="뒤로 단색으로 채워진">
            <a:extLst>
              <a:ext uri="{FF2B5EF4-FFF2-40B4-BE49-F238E27FC236}">
                <a16:creationId xmlns:a16="http://schemas.microsoft.com/office/drawing/2014/main" id="{D0C14A98-15DC-4C99-96A6-C936B230D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075" y="1011370"/>
            <a:ext cx="461059" cy="44176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4FC7FD-CBA1-4FA7-868D-FEAA3754279D}"/>
              </a:ext>
            </a:extLst>
          </p:cNvPr>
          <p:cNvGrpSpPr/>
          <p:nvPr/>
        </p:nvGrpSpPr>
        <p:grpSpPr>
          <a:xfrm>
            <a:off x="269572" y="931487"/>
            <a:ext cx="289367" cy="304128"/>
            <a:chOff x="10302551" y="4587552"/>
            <a:chExt cx="289367" cy="304128"/>
          </a:xfrm>
        </p:grpSpPr>
        <p:sp>
          <p:nvSpPr>
            <p:cNvPr id="94" name="순서도: 연결자 93">
              <a:extLst>
                <a:ext uri="{FF2B5EF4-FFF2-40B4-BE49-F238E27FC236}">
                  <a16:creationId xmlns:a16="http://schemas.microsoft.com/office/drawing/2014/main" id="{33DC1845-8924-4FFF-B0DD-719FF88CE6AB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A9A585-3F92-4099-B1C8-E208E0FC3B6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12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ea typeface="맑은 고딕"/>
              </a:rPr>
              <a:t>문서 버전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200" b="1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B0A4331-1777-4455-9403-C24A63058C60}"/>
              </a:ext>
            </a:extLst>
          </p:cNvPr>
          <p:cNvGraphicFramePr>
            <a:graphicFrameLocks noGrp="1"/>
          </p:cNvGraphicFramePr>
          <p:nvPr/>
        </p:nvGraphicFramePr>
        <p:xfrm>
          <a:off x="2011680" y="722376"/>
          <a:ext cx="8168634" cy="5933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517">
                  <a:extLst>
                    <a:ext uri="{9D8B030D-6E8A-4147-A177-3AD203B41FA5}">
                      <a16:colId xmlns:a16="http://schemas.microsoft.com/office/drawing/2014/main" val="3357366026"/>
                    </a:ext>
                  </a:extLst>
                </a:gridCol>
                <a:gridCol w="1687973">
                  <a:extLst>
                    <a:ext uri="{9D8B030D-6E8A-4147-A177-3AD203B41FA5}">
                      <a16:colId xmlns:a16="http://schemas.microsoft.com/office/drawing/2014/main" val="502033401"/>
                    </a:ext>
                  </a:extLst>
                </a:gridCol>
                <a:gridCol w="4321215">
                  <a:extLst>
                    <a:ext uri="{9D8B030D-6E8A-4147-A177-3AD203B41FA5}">
                      <a16:colId xmlns:a16="http://schemas.microsoft.com/office/drawing/2014/main" val="1295877087"/>
                    </a:ext>
                  </a:extLst>
                </a:gridCol>
                <a:gridCol w="1329929">
                  <a:extLst>
                    <a:ext uri="{9D8B030D-6E8A-4147-A177-3AD203B41FA5}">
                      <a16:colId xmlns:a16="http://schemas.microsoft.com/office/drawing/2014/main" val="128462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9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최초 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장성현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2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 취합 및 업데이트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장성현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6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양식 일부 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장성현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스토리보드 디자인 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신승엽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3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페이지 및 내용 추가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신승엽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양식 일부 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신승엽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2021.05.25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검수 및 최종 업데이트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장성현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527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308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013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7946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75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50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719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195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사이트 맵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200" b="1" dirty="0">
              <a:ea typeface="맑은 고딕"/>
            </a:endParaRPr>
          </a:p>
        </p:txBody>
      </p:sp>
      <p:graphicFrame>
        <p:nvGraphicFramePr>
          <p:cNvPr id="2" name="다이어그램 2">
            <a:extLst>
              <a:ext uri="{FF2B5EF4-FFF2-40B4-BE49-F238E27FC236}">
                <a16:creationId xmlns:a16="http://schemas.microsoft.com/office/drawing/2014/main" id="{33522366-32EC-4555-8C3D-143E33C5F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619090"/>
              </p:ext>
            </p:extLst>
          </p:nvPr>
        </p:nvGraphicFramePr>
        <p:xfrm>
          <a:off x="1565754" y="733816"/>
          <a:ext cx="8883039" cy="565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2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메인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3883"/>
              </p:ext>
            </p:extLst>
          </p:nvPr>
        </p:nvGraphicFramePr>
        <p:xfrm>
          <a:off x="8980025" y="9645"/>
          <a:ext cx="3206174" cy="3116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로그인창을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띄우고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등록된 정보로 로그인이 가능하다.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입력된 정보로 로그인을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시도한다.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성공 시 메인 페이지(MM-02)로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회원가입 페이지(JP-01)로 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이동한다.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사진 및 동영상을 통해 배너 광고 및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공지, 이벤트를 노출시킨다.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9220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비 로그인 (MM-01)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54EE6C-BAE8-4D4C-86D1-3A59072436FA}"/>
              </a:ext>
            </a:extLst>
          </p:cNvPr>
          <p:cNvSpPr/>
          <p:nvPr/>
        </p:nvSpPr>
        <p:spPr>
          <a:xfrm>
            <a:off x="1487585" y="1926459"/>
            <a:ext cx="5758404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948BCF-762A-48B4-9B21-E9C4081A0D51}"/>
              </a:ext>
            </a:extLst>
          </p:cNvPr>
          <p:cNvSpPr/>
          <p:nvPr/>
        </p:nvSpPr>
        <p:spPr>
          <a:xfrm>
            <a:off x="4294446" y="1926459"/>
            <a:ext cx="2951543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CB99A-53C6-4A68-ABAD-01FC43AFE042}"/>
              </a:ext>
            </a:extLst>
          </p:cNvPr>
          <p:cNvSpPr/>
          <p:nvPr/>
        </p:nvSpPr>
        <p:spPr>
          <a:xfrm>
            <a:off x="2259230" y="2804205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ea typeface="맑은 고딕"/>
              </a:rPr>
              <a:t>Email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473E10-BC60-458E-86D0-A3E918001684}"/>
              </a:ext>
            </a:extLst>
          </p:cNvPr>
          <p:cNvSpPr/>
          <p:nvPr/>
        </p:nvSpPr>
        <p:spPr>
          <a:xfrm>
            <a:off x="2259229" y="3247901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ea typeface="맑은 고딕"/>
              </a:rPr>
              <a:t>Password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942639-93AF-4584-9A27-275A87E45258}"/>
              </a:ext>
            </a:extLst>
          </p:cNvPr>
          <p:cNvSpPr/>
          <p:nvPr/>
        </p:nvSpPr>
        <p:spPr>
          <a:xfrm>
            <a:off x="2567886" y="3691596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ea typeface="맑은 고딕"/>
              </a:rPr>
              <a:t>Login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F71711-6E4C-4CF8-8245-C3D90582D563}"/>
              </a:ext>
            </a:extLst>
          </p:cNvPr>
          <p:cNvSpPr/>
          <p:nvPr/>
        </p:nvSpPr>
        <p:spPr>
          <a:xfrm>
            <a:off x="2567885" y="4116001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ea typeface="맑은 고딕"/>
              </a:rPr>
              <a:t>SignUp</a:t>
            </a:r>
            <a:endParaRPr lang="ko-KR" sz="1200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FB8836-2801-4228-8D1A-BFCAC72C3FD1}"/>
              </a:ext>
            </a:extLst>
          </p:cNvPr>
          <p:cNvGrpSpPr/>
          <p:nvPr/>
        </p:nvGrpSpPr>
        <p:grpSpPr>
          <a:xfrm>
            <a:off x="2402829" y="3574767"/>
            <a:ext cx="289367" cy="304128"/>
            <a:chOff x="10302551" y="4587552"/>
            <a:chExt cx="289367" cy="304128"/>
          </a:xfrm>
        </p:grpSpPr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AA0A81E6-D953-41FD-AA53-57B603399440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7317B-186C-4A6D-A46F-D887465FA4F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C90743-DC29-4B57-99D4-E4877F03925F}"/>
              </a:ext>
            </a:extLst>
          </p:cNvPr>
          <p:cNvGrpSpPr/>
          <p:nvPr/>
        </p:nvGrpSpPr>
        <p:grpSpPr>
          <a:xfrm>
            <a:off x="2402828" y="3999172"/>
            <a:ext cx="289367" cy="304128"/>
            <a:chOff x="10302551" y="4587552"/>
            <a:chExt cx="289367" cy="304128"/>
          </a:xfrm>
        </p:grpSpPr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F333B926-1047-482C-B866-E9A2D07611AD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0FCEA-4603-430D-9A82-AE98B6BE2E09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CD8CDE-C207-409C-A822-63B55B6056C6}"/>
              </a:ext>
            </a:extLst>
          </p:cNvPr>
          <p:cNvSpPr/>
          <p:nvPr/>
        </p:nvSpPr>
        <p:spPr>
          <a:xfrm>
            <a:off x="4294445" y="1926458"/>
            <a:ext cx="2990124" cy="3443467"/>
          </a:xfrm>
          <a:prstGeom prst="rect">
            <a:avLst/>
          </a:prstGeom>
          <a:solidFill>
            <a:schemeClr val="bg1"/>
          </a:solidFill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818CEA-1045-4C83-8FAA-D48E4DC0FA55}"/>
              </a:ext>
            </a:extLst>
          </p:cNvPr>
          <p:cNvGrpSpPr/>
          <p:nvPr/>
        </p:nvGrpSpPr>
        <p:grpSpPr>
          <a:xfrm>
            <a:off x="4119740" y="1780691"/>
            <a:ext cx="289367" cy="304128"/>
            <a:chOff x="10302551" y="4587552"/>
            <a:chExt cx="289367" cy="304128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9BBA784F-C06D-4FFF-8B5C-6F1D8E9216BF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559BF3-A319-40EA-A919-B98F3B0E6CB0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4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57F268-82C9-42FB-9B3D-396F493E5190}"/>
              </a:ext>
            </a:extLst>
          </p:cNvPr>
          <p:cNvSpPr/>
          <p:nvPr/>
        </p:nvSpPr>
        <p:spPr>
          <a:xfrm>
            <a:off x="1998007" y="2573635"/>
            <a:ext cx="1852344" cy="2159550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40D62C-CEAB-483F-BC1F-82F8649CB8ED}"/>
              </a:ext>
            </a:extLst>
          </p:cNvPr>
          <p:cNvGrpSpPr/>
          <p:nvPr/>
        </p:nvGrpSpPr>
        <p:grpSpPr>
          <a:xfrm>
            <a:off x="1853032" y="2417299"/>
            <a:ext cx="289367" cy="304128"/>
            <a:chOff x="10302551" y="4587552"/>
            <a:chExt cx="289367" cy="304128"/>
          </a:xfrm>
        </p:grpSpPr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073B3B64-B350-4EB4-8039-19C8833FF0F7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36322-8135-4B1A-8BE5-A98A358561AF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메인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60894"/>
              </p:ext>
            </p:extLst>
          </p:nvPr>
        </p:nvGraphicFramePr>
        <p:xfrm>
          <a:off x="8980025" y="9645"/>
          <a:ext cx="3206174" cy="27832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유저의 프로필 사진을 표시한다.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마이 페이지(MP-01)로 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클릭 시 회원가입 페이지(JP-01)</a:t>
                      </a:r>
                      <a:endParaRPr 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 이동한다.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세션의 멤버를 제거 후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메인 페이지(MM-01)로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5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로비 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3453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로그인 (MM-02)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87585" y="1926459"/>
            <a:ext cx="5758404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9C63D-6C15-4842-A610-E9B1C4210F1B}"/>
              </a:ext>
            </a:extLst>
          </p:cNvPr>
          <p:cNvSpPr/>
          <p:nvPr/>
        </p:nvSpPr>
        <p:spPr>
          <a:xfrm>
            <a:off x="4294446" y="1926459"/>
            <a:ext cx="2951543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922F25-AB49-4AE6-8790-A5268225B1AB}"/>
              </a:ext>
            </a:extLst>
          </p:cNvPr>
          <p:cNvSpPr/>
          <p:nvPr/>
        </p:nvSpPr>
        <p:spPr>
          <a:xfrm>
            <a:off x="2278520" y="2418383"/>
            <a:ext cx="1331088" cy="13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Profile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C85FBA-8E2E-4FD3-80D8-092E71E304C5}"/>
              </a:ext>
            </a:extLst>
          </p:cNvPr>
          <p:cNvSpPr/>
          <p:nvPr/>
        </p:nvSpPr>
        <p:spPr>
          <a:xfrm>
            <a:off x="2056671" y="3894153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MyPage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F1623C-6F87-4871-823E-D45BBAAE0E1E}"/>
              </a:ext>
            </a:extLst>
          </p:cNvPr>
          <p:cNvSpPr/>
          <p:nvPr/>
        </p:nvSpPr>
        <p:spPr>
          <a:xfrm>
            <a:off x="2056670" y="431855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LogOut</a:t>
            </a:r>
            <a:endParaRPr lang="ko-KR" dirty="0" err="1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C88D69-CCE8-4AF7-BADC-27116E48ECE7}"/>
              </a:ext>
            </a:extLst>
          </p:cNvPr>
          <p:cNvSpPr/>
          <p:nvPr/>
        </p:nvSpPr>
        <p:spPr>
          <a:xfrm>
            <a:off x="3011582" y="3894152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SignUp</a:t>
            </a:r>
            <a:endParaRPr lang="ko-KR" dirty="0" err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6A95A-A453-4B81-A260-62A6F565D7FD}"/>
              </a:ext>
            </a:extLst>
          </p:cNvPr>
          <p:cNvSpPr/>
          <p:nvPr/>
        </p:nvSpPr>
        <p:spPr>
          <a:xfrm>
            <a:off x="3011582" y="431855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Lobby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6FEDB3-7914-4706-8799-129E166DCD05}"/>
              </a:ext>
            </a:extLst>
          </p:cNvPr>
          <p:cNvGrpSpPr/>
          <p:nvPr/>
        </p:nvGrpSpPr>
        <p:grpSpPr>
          <a:xfrm>
            <a:off x="2113462" y="2311198"/>
            <a:ext cx="289367" cy="304128"/>
            <a:chOff x="10302551" y="4587552"/>
            <a:chExt cx="289367" cy="304128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5E096F3-BD55-4E07-B99E-847E396EF6C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162B57-CF96-418B-9BEC-BD7A2E5330A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654C95-7B99-4BB8-B72A-B9D667302D8B}"/>
              </a:ext>
            </a:extLst>
          </p:cNvPr>
          <p:cNvGrpSpPr/>
          <p:nvPr/>
        </p:nvGrpSpPr>
        <p:grpSpPr>
          <a:xfrm>
            <a:off x="1910905" y="3748387"/>
            <a:ext cx="289367" cy="304128"/>
            <a:chOff x="10302551" y="4587552"/>
            <a:chExt cx="289367" cy="304128"/>
          </a:xfrm>
        </p:grpSpPr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1867FD0C-E4EA-4387-9B3C-430D9ACB8813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36A6D-F938-4618-81D4-6F7D80C9297B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256909-F16D-4F9F-BE62-97DBE1BC45E8}"/>
              </a:ext>
            </a:extLst>
          </p:cNvPr>
          <p:cNvGrpSpPr/>
          <p:nvPr/>
        </p:nvGrpSpPr>
        <p:grpSpPr>
          <a:xfrm>
            <a:off x="2865816" y="3748388"/>
            <a:ext cx="289367" cy="304128"/>
            <a:chOff x="10302551" y="4587552"/>
            <a:chExt cx="289367" cy="304128"/>
          </a:xfrm>
        </p:grpSpPr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EFCE60D9-ECE4-491C-B4E9-C78DEFE8326B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4AB312-CC9E-4B50-9FCC-165EAB852B7B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A7BD83-220F-4CEC-AEA5-C87AA23107D6}"/>
              </a:ext>
            </a:extLst>
          </p:cNvPr>
          <p:cNvGrpSpPr/>
          <p:nvPr/>
        </p:nvGrpSpPr>
        <p:grpSpPr>
          <a:xfrm>
            <a:off x="1910904" y="4172792"/>
            <a:ext cx="289367" cy="304128"/>
            <a:chOff x="10302551" y="4587552"/>
            <a:chExt cx="289367" cy="304128"/>
          </a:xfrm>
        </p:grpSpPr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A205503C-AA20-4B1D-B976-947FA1D8467C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67F5CD-4467-4F7A-880F-332CACEE03F4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539425-2296-4C2D-A426-059CF2669DAE}"/>
              </a:ext>
            </a:extLst>
          </p:cNvPr>
          <p:cNvGrpSpPr/>
          <p:nvPr/>
        </p:nvGrpSpPr>
        <p:grpSpPr>
          <a:xfrm>
            <a:off x="2865816" y="4172793"/>
            <a:ext cx="289367" cy="304128"/>
            <a:chOff x="10302551" y="4587552"/>
            <a:chExt cx="289367" cy="304128"/>
          </a:xfrm>
        </p:grpSpPr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D577E8F5-BD7C-4F0B-B717-B811E155C03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645340-1C06-444B-89BD-A5CEDDCA7D73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9944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2432850" y="1926459"/>
            <a:ext cx="3520633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3D43BC-A44E-4E5B-A582-1E1209D55C32}"/>
              </a:ext>
            </a:extLst>
          </p:cNvPr>
          <p:cNvSpPr/>
          <p:nvPr/>
        </p:nvSpPr>
        <p:spPr>
          <a:xfrm>
            <a:off x="3030873" y="2630583"/>
            <a:ext cx="1331088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Profile</a:t>
            </a:r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Select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회원가입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7524"/>
              </p:ext>
            </p:extLst>
          </p:nvPr>
        </p:nvGraphicFramePr>
        <p:xfrm>
          <a:off x="8980025" y="9645"/>
          <a:ext cx="3206174" cy="235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유저가 프로필 사진을 등록하기 위해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파일을 선택할 수 있다.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이메일과 닉네임의 중복체크를 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유저의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정보를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후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이상이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없을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후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유무에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따라</a:t>
                      </a:r>
                      <a:endParaRPr lang="en-US" altLang="ko-KR" sz="1100" b="0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(MM-01, MM-02)로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이동한다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회원가입 (JP-01)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FBE01B-48ED-428A-AEA8-69833C551746}"/>
              </a:ext>
            </a:extLst>
          </p:cNvPr>
          <p:cNvSpPr/>
          <p:nvPr/>
        </p:nvSpPr>
        <p:spPr>
          <a:xfrm>
            <a:off x="4497002" y="3006762"/>
            <a:ext cx="916329" cy="983848"/>
          </a:xfrm>
          <a:prstGeom prst="rect">
            <a:avLst/>
          </a:prstGeom>
          <a:solidFill>
            <a:schemeClr val="bg1"/>
          </a:solidFill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C85FBA-8E2E-4FD3-80D8-092E71E304C5}"/>
              </a:ext>
            </a:extLst>
          </p:cNvPr>
          <p:cNvSpPr/>
          <p:nvPr/>
        </p:nvSpPr>
        <p:spPr>
          <a:xfrm>
            <a:off x="4583810" y="3112862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Check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C88D69-CCE8-4AF7-BADC-27116E48ECE7}"/>
              </a:ext>
            </a:extLst>
          </p:cNvPr>
          <p:cNvSpPr/>
          <p:nvPr/>
        </p:nvSpPr>
        <p:spPr>
          <a:xfrm>
            <a:off x="4583810" y="4116000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SignUp</a:t>
            </a:r>
            <a:endParaRPr lang="ko-KR" dirty="0" err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6FEDB3-7914-4706-8799-129E166DCD05}"/>
              </a:ext>
            </a:extLst>
          </p:cNvPr>
          <p:cNvGrpSpPr/>
          <p:nvPr/>
        </p:nvGrpSpPr>
        <p:grpSpPr>
          <a:xfrm>
            <a:off x="2856170" y="2465527"/>
            <a:ext cx="289367" cy="304128"/>
            <a:chOff x="10302551" y="4587552"/>
            <a:chExt cx="289367" cy="304128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5E096F3-BD55-4E07-B99E-847E396EF6C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162B57-CF96-418B-9BEC-BD7A2E5330A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EE2EF-5B14-4A30-9C60-7506C2A0988F}"/>
              </a:ext>
            </a:extLst>
          </p:cNvPr>
          <p:cNvSpPr/>
          <p:nvPr/>
        </p:nvSpPr>
        <p:spPr>
          <a:xfrm>
            <a:off x="3030876" y="3112864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ea typeface="맑은 고딕"/>
              </a:rPr>
              <a:t>Email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AC502B-ED57-45D0-9E7E-DEAE13CA39C6}"/>
              </a:ext>
            </a:extLst>
          </p:cNvPr>
          <p:cNvSpPr/>
          <p:nvPr/>
        </p:nvSpPr>
        <p:spPr>
          <a:xfrm>
            <a:off x="3030876" y="3614433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NickName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E295F-2D9B-4A02-A1CE-15A3CBAFA2CB}"/>
              </a:ext>
            </a:extLst>
          </p:cNvPr>
          <p:cNvSpPr/>
          <p:nvPr/>
        </p:nvSpPr>
        <p:spPr>
          <a:xfrm>
            <a:off x="3030876" y="4116003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PassWord</a:t>
            </a:r>
            <a:endParaRPr lang="ko-KR" dirty="0" err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4970CC-8AE0-424E-A15A-EB310F73E4A4}"/>
              </a:ext>
            </a:extLst>
          </p:cNvPr>
          <p:cNvSpPr/>
          <p:nvPr/>
        </p:nvSpPr>
        <p:spPr>
          <a:xfrm>
            <a:off x="4583809" y="3614431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Check</a:t>
            </a:r>
          </a:p>
        </p:txBody>
      </p:sp>
      <p:pic>
        <p:nvPicPr>
          <p:cNvPr id="17" name="그래픽 17" descr="뒤로 단색으로 채워진">
            <a:extLst>
              <a:ext uri="{FF2B5EF4-FFF2-40B4-BE49-F238E27FC236}">
                <a16:creationId xmlns:a16="http://schemas.microsoft.com/office/drawing/2014/main" id="{6C386585-49CB-4EE5-8A09-7A0BFA8B0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2116" y="2566685"/>
            <a:ext cx="461059" cy="441768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40E614-9D02-470C-BAFE-A171A6551751}"/>
              </a:ext>
            </a:extLst>
          </p:cNvPr>
          <p:cNvGrpSpPr/>
          <p:nvPr/>
        </p:nvGrpSpPr>
        <p:grpSpPr>
          <a:xfrm>
            <a:off x="4351233" y="2860994"/>
            <a:ext cx="289367" cy="304128"/>
            <a:chOff x="10302551" y="4587552"/>
            <a:chExt cx="289367" cy="304128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0E839EEC-6511-4CC6-BEEF-667EA931CF8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7E562A-F088-414F-8E8D-AE2E371AECBB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5A7BB2-9AFB-4C32-A3A4-B88F70FBFEB6}"/>
              </a:ext>
            </a:extLst>
          </p:cNvPr>
          <p:cNvGrpSpPr/>
          <p:nvPr/>
        </p:nvGrpSpPr>
        <p:grpSpPr>
          <a:xfrm>
            <a:off x="4438043" y="3970234"/>
            <a:ext cx="289367" cy="304128"/>
            <a:chOff x="10302551" y="4587552"/>
            <a:chExt cx="289367" cy="304128"/>
          </a:xfrm>
        </p:grpSpPr>
        <p:sp>
          <p:nvSpPr>
            <p:cNvPr id="50" name="순서도: 연결자 49">
              <a:extLst>
                <a:ext uri="{FF2B5EF4-FFF2-40B4-BE49-F238E27FC236}">
                  <a16:creationId xmlns:a16="http://schemas.microsoft.com/office/drawing/2014/main" id="{02A9507B-BB09-4343-BCA1-663B7A8771DF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408B61-3A68-4336-8A7E-8AE7224DC947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6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87585" y="1926459"/>
            <a:ext cx="5758404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9C63D-6C15-4842-A610-E9B1C4210F1B}"/>
              </a:ext>
            </a:extLst>
          </p:cNvPr>
          <p:cNvSpPr/>
          <p:nvPr/>
        </p:nvSpPr>
        <p:spPr>
          <a:xfrm>
            <a:off x="4294446" y="1926459"/>
            <a:ext cx="2951543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마이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10227"/>
              </p:ext>
            </p:extLst>
          </p:nvPr>
        </p:nvGraphicFramePr>
        <p:xfrm>
          <a:off x="8980025" y="9645"/>
          <a:ext cx="3206174" cy="41586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유저의 프로필 사진을 표시한다.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유저가 닉네임을 변경하기 위해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닉네임을 입력할 수 있다.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유저가 프로필 사진을 변경하기 위해</a:t>
                      </a:r>
                      <a:endParaRPr lang="en-US" altLang="ko-KR" sz="1100" b="0" i="0" u="none" strike="noStrike" noProof="0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파일을 선택할 수 있다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유저의 정보를 확인할 수 있고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패스워드를 변경 가능하다.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5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로비 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34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닉네임과 패스워드에 입력한 값을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모두 제거한다.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98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창을 통해 유저의 확인을 받고,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 시 데이터를 삭제하고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메인 페이지(MM-01)로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1705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마이 페이지(MP-01)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922F25-AB49-4AE6-8790-A5268225B1AB}"/>
              </a:ext>
            </a:extLst>
          </p:cNvPr>
          <p:cNvSpPr/>
          <p:nvPr/>
        </p:nvSpPr>
        <p:spPr>
          <a:xfrm>
            <a:off x="2278520" y="2418383"/>
            <a:ext cx="1331088" cy="13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Profile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6FEDB3-7914-4706-8799-129E166DCD05}"/>
              </a:ext>
            </a:extLst>
          </p:cNvPr>
          <p:cNvGrpSpPr/>
          <p:nvPr/>
        </p:nvGrpSpPr>
        <p:grpSpPr>
          <a:xfrm>
            <a:off x="2113462" y="2311198"/>
            <a:ext cx="289367" cy="304128"/>
            <a:chOff x="10302551" y="4587552"/>
            <a:chExt cx="289367" cy="304128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5E096F3-BD55-4E07-B99E-847E396EF6C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162B57-CF96-418B-9BEC-BD7A2E5330A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28684B-A90F-45C9-AB05-6D2994FE41DA}"/>
              </a:ext>
            </a:extLst>
          </p:cNvPr>
          <p:cNvSpPr/>
          <p:nvPr/>
        </p:nvSpPr>
        <p:spPr>
          <a:xfrm>
            <a:off x="4294444" y="1926456"/>
            <a:ext cx="2951542" cy="2392100"/>
          </a:xfrm>
          <a:prstGeom prst="rect">
            <a:avLst/>
          </a:prstGeom>
          <a:solidFill>
            <a:schemeClr val="bg1"/>
          </a:solidFill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072687-2A2F-4CEE-BF9B-D0ADBC8C9161}"/>
              </a:ext>
            </a:extLst>
          </p:cNvPr>
          <p:cNvSpPr/>
          <p:nvPr/>
        </p:nvSpPr>
        <p:spPr>
          <a:xfrm>
            <a:off x="4525936" y="4704380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Update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7D01B4B-A0F1-4578-B0DB-889F79ED048E}"/>
              </a:ext>
            </a:extLst>
          </p:cNvPr>
          <p:cNvGrpSpPr/>
          <p:nvPr/>
        </p:nvGrpSpPr>
        <p:grpSpPr>
          <a:xfrm>
            <a:off x="4380170" y="4558614"/>
            <a:ext cx="289367" cy="304128"/>
            <a:chOff x="10302551" y="4587552"/>
            <a:chExt cx="289367" cy="304128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F5D84724-216F-4A24-9708-3AA455A5D64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A0F91B-E90F-4521-9400-916E4A48CC5D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0D3BBB-E8F0-4B70-99D0-ACBA25FAE7F3}"/>
              </a:ext>
            </a:extLst>
          </p:cNvPr>
          <p:cNvSpPr/>
          <p:nvPr/>
        </p:nvSpPr>
        <p:spPr>
          <a:xfrm>
            <a:off x="5403683" y="4704381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Reset</a:t>
            </a:r>
            <a:endParaRPr lang="ko-KR" dirty="0" err="1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86F7585-E3A6-47DF-A541-CBD3AEC90F5B}"/>
              </a:ext>
            </a:extLst>
          </p:cNvPr>
          <p:cNvGrpSpPr/>
          <p:nvPr/>
        </p:nvGrpSpPr>
        <p:grpSpPr>
          <a:xfrm>
            <a:off x="5257917" y="4558615"/>
            <a:ext cx="289367" cy="304128"/>
            <a:chOff x="10302551" y="4587552"/>
            <a:chExt cx="289367" cy="304128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BB11AF34-C22C-4F81-B790-E5ECC28C0A2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CAADBE-917A-4849-93C3-8788220CC6C7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BC6507-A2E4-4739-A894-E611F40AD170}"/>
              </a:ext>
            </a:extLst>
          </p:cNvPr>
          <p:cNvSpPr/>
          <p:nvPr/>
        </p:nvSpPr>
        <p:spPr>
          <a:xfrm>
            <a:off x="6300721" y="4704380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Drop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EEB5FB-E138-4346-B152-662E88E90CF7}"/>
              </a:ext>
            </a:extLst>
          </p:cNvPr>
          <p:cNvGrpSpPr/>
          <p:nvPr/>
        </p:nvGrpSpPr>
        <p:grpSpPr>
          <a:xfrm>
            <a:off x="6154955" y="4558614"/>
            <a:ext cx="289367" cy="304128"/>
            <a:chOff x="10302551" y="4587552"/>
            <a:chExt cx="289367" cy="304128"/>
          </a:xfrm>
        </p:grpSpPr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8C824E36-8A43-42ED-A43A-8AF96255516D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B3BC8F-B57E-435D-8AB3-9FEFD95EA408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CFFA6-BE52-4B2E-9C9C-4E9C291374C7}"/>
              </a:ext>
            </a:extLst>
          </p:cNvPr>
          <p:cNvSpPr/>
          <p:nvPr/>
        </p:nvSpPr>
        <p:spPr>
          <a:xfrm>
            <a:off x="2278522" y="3855573"/>
            <a:ext cx="133108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NickName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C44C5D3-5AD8-44ED-A57A-1E945229343C}"/>
              </a:ext>
            </a:extLst>
          </p:cNvPr>
          <p:cNvGrpSpPr/>
          <p:nvPr/>
        </p:nvGrpSpPr>
        <p:grpSpPr>
          <a:xfrm>
            <a:off x="2113461" y="3709806"/>
            <a:ext cx="289367" cy="304128"/>
            <a:chOff x="10302551" y="4587552"/>
            <a:chExt cx="289367" cy="304128"/>
          </a:xfrm>
        </p:grpSpPr>
        <p:sp>
          <p:nvSpPr>
            <p:cNvPr id="55" name="순서도: 연결자 54">
              <a:extLst>
                <a:ext uri="{FF2B5EF4-FFF2-40B4-BE49-F238E27FC236}">
                  <a16:creationId xmlns:a16="http://schemas.microsoft.com/office/drawing/2014/main" id="{03F96D84-BF30-4B97-8B3D-1FE0093BB817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56BF50-6209-4348-850E-2A51BAC97CA8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B414E-57F2-4EDA-9E4F-3FF4DA10BBAA}"/>
              </a:ext>
            </a:extLst>
          </p:cNvPr>
          <p:cNvSpPr/>
          <p:nvPr/>
        </p:nvSpPr>
        <p:spPr>
          <a:xfrm>
            <a:off x="2268873" y="4328203"/>
            <a:ext cx="1331088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Profile</a:t>
            </a:r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Select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FB1A3-5182-4462-BE26-F75B2810E7B2}"/>
              </a:ext>
            </a:extLst>
          </p:cNvPr>
          <p:cNvGrpSpPr/>
          <p:nvPr/>
        </p:nvGrpSpPr>
        <p:grpSpPr>
          <a:xfrm>
            <a:off x="2094170" y="4163147"/>
            <a:ext cx="289367" cy="304128"/>
            <a:chOff x="10302551" y="4587552"/>
            <a:chExt cx="289367" cy="304128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3286B873-9C01-42EC-8370-0DD44BE996BC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74ECB5-8781-4278-A5F0-899ACB0E9DF3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7356F-C526-4307-BC0E-8D4EB5F273B1}"/>
              </a:ext>
            </a:extLst>
          </p:cNvPr>
          <p:cNvGrpSpPr/>
          <p:nvPr/>
        </p:nvGrpSpPr>
        <p:grpSpPr>
          <a:xfrm>
            <a:off x="4148676" y="1780692"/>
            <a:ext cx="289367" cy="304128"/>
            <a:chOff x="10302551" y="4587552"/>
            <a:chExt cx="289367" cy="304128"/>
          </a:xfrm>
        </p:grpSpPr>
        <p:sp>
          <p:nvSpPr>
            <p:cNvPr id="63" name="순서도: 연결자 62">
              <a:extLst>
                <a:ext uri="{FF2B5EF4-FFF2-40B4-BE49-F238E27FC236}">
                  <a16:creationId xmlns:a16="http://schemas.microsoft.com/office/drawing/2014/main" id="{6BEC3100-8376-48DA-8A5A-50BD273C667C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2100ED-BDC9-4E9F-98BA-83EC1B699C3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B296EE-2EE3-4055-AE38-06C985CA6E6A}"/>
              </a:ext>
            </a:extLst>
          </p:cNvPr>
          <p:cNvSpPr/>
          <p:nvPr/>
        </p:nvSpPr>
        <p:spPr>
          <a:xfrm>
            <a:off x="4593458" y="2418382"/>
            <a:ext cx="1070658" cy="327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Email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E61434-1905-4D0C-A58A-5995E78F3C47}"/>
              </a:ext>
            </a:extLst>
          </p:cNvPr>
          <p:cNvSpPr/>
          <p:nvPr/>
        </p:nvSpPr>
        <p:spPr>
          <a:xfrm>
            <a:off x="5828090" y="2418381"/>
            <a:ext cx="1070658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Password</a:t>
            </a:r>
            <a:endParaRPr lang="ko-KR" dirty="0" err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5F05A3-3DCD-45B8-A836-ABBE87A20AE8}"/>
              </a:ext>
            </a:extLst>
          </p:cNvPr>
          <p:cNvSpPr/>
          <p:nvPr/>
        </p:nvSpPr>
        <p:spPr>
          <a:xfrm>
            <a:off x="4593458" y="2939243"/>
            <a:ext cx="1070658" cy="327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Date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229D14-059C-4647-A746-DC81FAB3C723}"/>
              </a:ext>
            </a:extLst>
          </p:cNvPr>
          <p:cNvSpPr/>
          <p:nvPr/>
        </p:nvSpPr>
        <p:spPr>
          <a:xfrm>
            <a:off x="5828090" y="2939242"/>
            <a:ext cx="1070658" cy="327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Rating</a:t>
            </a:r>
            <a:endParaRPr lang="ko-KR" dirty="0" err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067A36-37D0-450C-9F12-A0A2886F88A9}"/>
              </a:ext>
            </a:extLst>
          </p:cNvPr>
          <p:cNvSpPr/>
          <p:nvPr/>
        </p:nvSpPr>
        <p:spPr>
          <a:xfrm>
            <a:off x="4593458" y="3460103"/>
            <a:ext cx="1070658" cy="327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Win</a:t>
            </a:r>
            <a:endParaRPr lang="ko-KR" dirty="0" err="1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451D3AE-7AB1-4738-A112-408D69D8E5FD}"/>
              </a:ext>
            </a:extLst>
          </p:cNvPr>
          <p:cNvSpPr/>
          <p:nvPr/>
        </p:nvSpPr>
        <p:spPr>
          <a:xfrm>
            <a:off x="5828090" y="3460103"/>
            <a:ext cx="1070658" cy="327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Lose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4702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00775" y="1579219"/>
            <a:ext cx="5989896" cy="408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922F25-AB49-4AE6-8790-A5268225B1AB}"/>
              </a:ext>
            </a:extLst>
          </p:cNvPr>
          <p:cNvSpPr/>
          <p:nvPr/>
        </p:nvSpPr>
        <p:spPr>
          <a:xfrm>
            <a:off x="1661204" y="2292991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262AD7-D4D7-4A22-88B8-2018CE634777}"/>
              </a:ext>
            </a:extLst>
          </p:cNvPr>
          <p:cNvSpPr/>
          <p:nvPr/>
        </p:nvSpPr>
        <p:spPr>
          <a:xfrm>
            <a:off x="1661203" y="3431168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C6A963-36C1-4285-9EF0-4EBE9AAA5921}"/>
              </a:ext>
            </a:extLst>
          </p:cNvPr>
          <p:cNvSpPr/>
          <p:nvPr/>
        </p:nvSpPr>
        <p:spPr>
          <a:xfrm>
            <a:off x="2837962" y="2292990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8613D6-B751-4373-97BC-1EBE4F5C373F}"/>
              </a:ext>
            </a:extLst>
          </p:cNvPr>
          <p:cNvSpPr/>
          <p:nvPr/>
        </p:nvSpPr>
        <p:spPr>
          <a:xfrm>
            <a:off x="2837962" y="3431167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1BABCEE-A261-443E-A398-592EF988ECEC}"/>
              </a:ext>
            </a:extLst>
          </p:cNvPr>
          <p:cNvSpPr/>
          <p:nvPr/>
        </p:nvSpPr>
        <p:spPr>
          <a:xfrm>
            <a:off x="4246216" y="2292990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901D81-1AB0-4660-89F8-F2F33F3D6FBF}"/>
              </a:ext>
            </a:extLst>
          </p:cNvPr>
          <p:cNvSpPr/>
          <p:nvPr/>
        </p:nvSpPr>
        <p:spPr>
          <a:xfrm>
            <a:off x="4246215" y="3431167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9E4B83-5B4D-4B2B-A2B6-8D78ED42645B}"/>
              </a:ext>
            </a:extLst>
          </p:cNvPr>
          <p:cNvSpPr/>
          <p:nvPr/>
        </p:nvSpPr>
        <p:spPr>
          <a:xfrm>
            <a:off x="5422974" y="2292989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9F1AC7-A002-4AAA-BBF2-C49CCBB64A7C}"/>
              </a:ext>
            </a:extLst>
          </p:cNvPr>
          <p:cNvSpPr/>
          <p:nvPr/>
        </p:nvSpPr>
        <p:spPr>
          <a:xfrm>
            <a:off x="5422974" y="3431166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C8959-539C-4B2A-8658-E39EDEA2D6DB}"/>
              </a:ext>
            </a:extLst>
          </p:cNvPr>
          <p:cNvSpPr/>
          <p:nvPr/>
        </p:nvSpPr>
        <p:spPr>
          <a:xfrm>
            <a:off x="1661205" y="3691598"/>
            <a:ext cx="3674961" cy="1321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C1A661-5B73-4DD9-ADB6-5010A8ED6D5F}"/>
              </a:ext>
            </a:extLst>
          </p:cNvPr>
          <p:cNvSpPr/>
          <p:nvPr/>
        </p:nvSpPr>
        <p:spPr>
          <a:xfrm>
            <a:off x="5509786" y="3691597"/>
            <a:ext cx="1340734" cy="164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로비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67616"/>
              </p:ext>
            </p:extLst>
          </p:nvPr>
        </p:nvGraphicFramePr>
        <p:xfrm>
          <a:off x="8980025" y="9645"/>
          <a:ext cx="3206174" cy="4295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룰 페이지(LP-03)로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 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로그인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 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유무에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 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따라</a:t>
                      </a:r>
                      <a:endParaRPr lang="en-US" alt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메인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 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페이지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(MM-01, MM-02)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로</a:t>
                      </a:r>
                      <a:endParaRPr lang="en-US" alt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이동한다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.</a:t>
                      </a:r>
                      <a:endParaRPr lang="en-US" altLang="ko-KR" sz="11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클릭 시 공지 페이지(NP-01)로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방 생성 페이지(LP-02)로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5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생성된 게임 방들의 정보를 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확인할 수 있다.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번호에 맞는 게임 페이지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(OM-01)로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34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로비 페이지의 채팅 소켓에 연결된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목록을 확인할 수 있다.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9866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로비(LP-01)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0B9876-F2C1-4BD5-9536-1BA25769D8D7}"/>
              </a:ext>
            </a:extLst>
          </p:cNvPr>
          <p:cNvSpPr/>
          <p:nvPr/>
        </p:nvSpPr>
        <p:spPr>
          <a:xfrm>
            <a:off x="1661201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Rules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2B397A-1CBE-4F44-BCAC-D6A8F0AC09C4}"/>
              </a:ext>
            </a:extLst>
          </p:cNvPr>
          <p:cNvSpPr/>
          <p:nvPr/>
        </p:nvSpPr>
        <p:spPr>
          <a:xfrm>
            <a:off x="2548593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Main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1BE840-F01D-4DFE-87AA-CF7DBD87D5A8}"/>
              </a:ext>
            </a:extLst>
          </p:cNvPr>
          <p:cNvSpPr/>
          <p:nvPr/>
        </p:nvSpPr>
        <p:spPr>
          <a:xfrm>
            <a:off x="3426340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Notice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7AEC49-22A8-47D5-838C-6E76CBAE8981}"/>
              </a:ext>
            </a:extLst>
          </p:cNvPr>
          <p:cNvSpPr/>
          <p:nvPr/>
        </p:nvSpPr>
        <p:spPr>
          <a:xfrm>
            <a:off x="6387530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7C6B3F-5C1D-43E2-90CD-F9EBD6691957}"/>
              </a:ext>
            </a:extLst>
          </p:cNvPr>
          <p:cNvSpPr/>
          <p:nvPr/>
        </p:nvSpPr>
        <p:spPr>
          <a:xfrm>
            <a:off x="6850520" y="2370154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8AC98A-3B38-44B6-8DAF-28727FBE4050}"/>
              </a:ext>
            </a:extLst>
          </p:cNvPr>
          <p:cNvSpPr txBox="1"/>
          <p:nvPr/>
        </p:nvSpPr>
        <p:spPr>
          <a:xfrm>
            <a:off x="6759614" y="2235843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B5A33-15EA-4D97-BC0A-F64645B9D2EA}"/>
              </a:ext>
            </a:extLst>
          </p:cNvPr>
          <p:cNvSpPr txBox="1"/>
          <p:nvPr/>
        </p:nvSpPr>
        <p:spPr>
          <a:xfrm>
            <a:off x="6762025" y="3588633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197724-ED37-485C-9D02-D4A8D4ED7514}"/>
              </a:ext>
            </a:extLst>
          </p:cNvPr>
          <p:cNvSpPr/>
          <p:nvPr/>
        </p:nvSpPr>
        <p:spPr>
          <a:xfrm>
            <a:off x="5365102" y="3845925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0ACFFB-5FCB-4D26-B7AB-AEF8B279C5FB}"/>
              </a:ext>
            </a:extLst>
          </p:cNvPr>
          <p:cNvSpPr txBox="1"/>
          <p:nvPr/>
        </p:nvSpPr>
        <p:spPr>
          <a:xfrm>
            <a:off x="5274196" y="3711614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816B2D-B9F9-4D16-A732-9F227D46D8FA}"/>
              </a:ext>
            </a:extLst>
          </p:cNvPr>
          <p:cNvSpPr txBox="1"/>
          <p:nvPr/>
        </p:nvSpPr>
        <p:spPr>
          <a:xfrm>
            <a:off x="5276607" y="4910074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296099-7CF2-4D14-9479-65D944B3AFA3}"/>
              </a:ext>
            </a:extLst>
          </p:cNvPr>
          <p:cNvSpPr/>
          <p:nvPr/>
        </p:nvSpPr>
        <p:spPr>
          <a:xfrm>
            <a:off x="6860165" y="3836279"/>
            <a:ext cx="96457" cy="1417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74E0B7-CC47-4D8E-845D-FC1B171B66F5}"/>
              </a:ext>
            </a:extLst>
          </p:cNvPr>
          <p:cNvSpPr txBox="1"/>
          <p:nvPr/>
        </p:nvSpPr>
        <p:spPr>
          <a:xfrm>
            <a:off x="6769259" y="3701968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7400-E104-4ECE-97B6-A66DCF2F74EB}"/>
              </a:ext>
            </a:extLst>
          </p:cNvPr>
          <p:cNvSpPr txBox="1"/>
          <p:nvPr/>
        </p:nvSpPr>
        <p:spPr>
          <a:xfrm>
            <a:off x="6771670" y="5228377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3A481-F9BF-4733-88E4-74CA23A20206}"/>
              </a:ext>
            </a:extLst>
          </p:cNvPr>
          <p:cNvSpPr/>
          <p:nvPr/>
        </p:nvSpPr>
        <p:spPr>
          <a:xfrm>
            <a:off x="1661205" y="5013041"/>
            <a:ext cx="2932252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Message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Input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1AB33F-9290-442B-AA27-ED1AB72850D2}"/>
              </a:ext>
            </a:extLst>
          </p:cNvPr>
          <p:cNvSpPr/>
          <p:nvPr/>
        </p:nvSpPr>
        <p:spPr>
          <a:xfrm>
            <a:off x="4593453" y="5022683"/>
            <a:ext cx="742709" cy="318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30521-59E6-4E2F-96B3-7507FA10C2C5}"/>
              </a:ext>
            </a:extLst>
          </p:cNvPr>
          <p:cNvSpPr txBox="1"/>
          <p:nvPr/>
        </p:nvSpPr>
        <p:spPr>
          <a:xfrm>
            <a:off x="5687028" y="3728976"/>
            <a:ext cx="9877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ea typeface="맑은 고딕"/>
              </a:rPr>
              <a:t>Connector</a:t>
            </a:r>
            <a:endParaRPr lang="ko-KR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A31F8B-C5E9-4752-BFAA-17CA33489353}"/>
              </a:ext>
            </a:extLst>
          </p:cNvPr>
          <p:cNvSpPr txBox="1"/>
          <p:nvPr/>
        </p:nvSpPr>
        <p:spPr>
          <a:xfrm>
            <a:off x="5580925" y="3999052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NickName</a:t>
            </a:r>
            <a:endParaRPr lang="ko-KR" sz="800"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3E2C1D-880F-441A-9D62-CF5A049149C2}"/>
              </a:ext>
            </a:extLst>
          </p:cNvPr>
          <p:cNvSpPr txBox="1"/>
          <p:nvPr/>
        </p:nvSpPr>
        <p:spPr>
          <a:xfrm>
            <a:off x="6217533" y="3999051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Rating</a:t>
            </a:r>
            <a:endParaRPr lang="ko-KR" dirty="0" err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63C768-F8E2-4DB7-9BDD-6113771369EE}"/>
              </a:ext>
            </a:extLst>
          </p:cNvPr>
          <p:cNvSpPr/>
          <p:nvPr/>
        </p:nvSpPr>
        <p:spPr>
          <a:xfrm>
            <a:off x="4921408" y="1791420"/>
            <a:ext cx="1041721" cy="3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Search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E2BBF-95EC-45B5-ADC0-F56BFEC2F317}"/>
              </a:ext>
            </a:extLst>
          </p:cNvPr>
          <p:cNvSpPr/>
          <p:nvPr/>
        </p:nvSpPr>
        <p:spPr>
          <a:xfrm>
            <a:off x="5982417" y="1791418"/>
            <a:ext cx="30865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○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6FEDB3-7914-4706-8799-129E166DCD05}"/>
              </a:ext>
            </a:extLst>
          </p:cNvPr>
          <p:cNvGrpSpPr/>
          <p:nvPr/>
        </p:nvGrpSpPr>
        <p:grpSpPr>
          <a:xfrm>
            <a:off x="1515436" y="1645656"/>
            <a:ext cx="289367" cy="304128"/>
            <a:chOff x="10302551" y="4587552"/>
            <a:chExt cx="289367" cy="304128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5E096F3-BD55-4E07-B99E-847E396EF6CA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162B57-CF96-418B-9BEC-BD7A2E5330A1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701D4BD-D50E-4D25-92E6-915800A167CE}"/>
              </a:ext>
            </a:extLst>
          </p:cNvPr>
          <p:cNvGrpSpPr/>
          <p:nvPr/>
        </p:nvGrpSpPr>
        <p:grpSpPr>
          <a:xfrm>
            <a:off x="2431765" y="1645656"/>
            <a:ext cx="289367" cy="304128"/>
            <a:chOff x="10302551" y="4587552"/>
            <a:chExt cx="289367" cy="304128"/>
          </a:xfrm>
        </p:grpSpPr>
        <p:sp>
          <p:nvSpPr>
            <p:cNvPr id="105" name="순서도: 연결자 104">
              <a:extLst>
                <a:ext uri="{FF2B5EF4-FFF2-40B4-BE49-F238E27FC236}">
                  <a16:creationId xmlns:a16="http://schemas.microsoft.com/office/drawing/2014/main" id="{F83C309F-622B-4E81-A1DF-4D6DBE08CEC5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5C2F68-2B14-4CFD-8A69-41B6185FA53A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487D1A6-E2A7-4E11-BF7B-DCB8B977382C}"/>
              </a:ext>
            </a:extLst>
          </p:cNvPr>
          <p:cNvGrpSpPr/>
          <p:nvPr/>
        </p:nvGrpSpPr>
        <p:grpSpPr>
          <a:xfrm>
            <a:off x="3309512" y="1645656"/>
            <a:ext cx="289367" cy="304128"/>
            <a:chOff x="10302551" y="4587552"/>
            <a:chExt cx="289367" cy="304128"/>
          </a:xfrm>
        </p:grpSpPr>
        <p:sp>
          <p:nvSpPr>
            <p:cNvPr id="108" name="순서도: 연결자 107">
              <a:extLst>
                <a:ext uri="{FF2B5EF4-FFF2-40B4-BE49-F238E27FC236}">
                  <a16:creationId xmlns:a16="http://schemas.microsoft.com/office/drawing/2014/main" id="{829FB503-AD23-41A7-997D-342260B1EC5C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FE88A0-3B36-4771-80B1-DE05B0CFD7E5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64DDCDE-1433-414E-9F12-9D73E14735A3}"/>
              </a:ext>
            </a:extLst>
          </p:cNvPr>
          <p:cNvGrpSpPr/>
          <p:nvPr/>
        </p:nvGrpSpPr>
        <p:grpSpPr>
          <a:xfrm>
            <a:off x="6251410" y="1655301"/>
            <a:ext cx="289367" cy="304128"/>
            <a:chOff x="10302551" y="4587552"/>
            <a:chExt cx="289367" cy="304128"/>
          </a:xfrm>
        </p:grpSpPr>
        <p:sp>
          <p:nvSpPr>
            <p:cNvPr id="111" name="순서도: 연결자 110">
              <a:extLst>
                <a:ext uri="{FF2B5EF4-FFF2-40B4-BE49-F238E27FC236}">
                  <a16:creationId xmlns:a16="http://schemas.microsoft.com/office/drawing/2014/main" id="{CC14C1D5-E9A3-42C9-A4FF-1DF31CCC67BE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E50696-3564-4341-913C-C24867420496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4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0D1D4B-5F64-4934-B1A2-6F609AD747E2}"/>
              </a:ext>
            </a:extLst>
          </p:cNvPr>
          <p:cNvSpPr/>
          <p:nvPr/>
        </p:nvSpPr>
        <p:spPr>
          <a:xfrm>
            <a:off x="1593686" y="2235117"/>
            <a:ext cx="5362936" cy="1495063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1030F6-BA24-4D09-A725-3A79CF477B64}"/>
              </a:ext>
            </a:extLst>
          </p:cNvPr>
          <p:cNvGrpSpPr/>
          <p:nvPr/>
        </p:nvGrpSpPr>
        <p:grpSpPr>
          <a:xfrm>
            <a:off x="1447917" y="2089348"/>
            <a:ext cx="289367" cy="304128"/>
            <a:chOff x="2055588" y="3893070"/>
            <a:chExt cx="289367" cy="304128"/>
          </a:xfrm>
        </p:grpSpPr>
        <p:sp>
          <p:nvSpPr>
            <p:cNvPr id="119" name="순서도: 연결자 118">
              <a:extLst>
                <a:ext uri="{FF2B5EF4-FFF2-40B4-BE49-F238E27FC236}">
                  <a16:creationId xmlns:a16="http://schemas.microsoft.com/office/drawing/2014/main" id="{4D13CB16-9BF9-4923-AC2C-8A1E34CBE1EA}"/>
                </a:ext>
              </a:extLst>
            </p:cNvPr>
            <p:cNvSpPr/>
            <p:nvPr/>
          </p:nvSpPr>
          <p:spPr>
            <a:xfrm>
              <a:off x="2055588" y="3893070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20" name="TextBox 3">
              <a:extLst>
                <a:ext uri="{FF2B5EF4-FFF2-40B4-BE49-F238E27FC236}">
                  <a16:creationId xmlns:a16="http://schemas.microsoft.com/office/drawing/2014/main" id="{69C24BD1-110B-4FEF-B540-1C65A7211D5E}"/>
                </a:ext>
              </a:extLst>
            </p:cNvPr>
            <p:cNvSpPr txBox="1"/>
            <p:nvPr/>
          </p:nvSpPr>
          <p:spPr>
            <a:xfrm>
              <a:off x="2058604" y="3920199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0EA489F-22D8-4F58-868B-ADCCAAF15E92}"/>
              </a:ext>
            </a:extLst>
          </p:cNvPr>
          <p:cNvSpPr/>
          <p:nvPr/>
        </p:nvSpPr>
        <p:spPr>
          <a:xfrm>
            <a:off x="5538723" y="3759117"/>
            <a:ext cx="1302152" cy="1562582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989CF4B-1BE9-49C6-8CD4-6DCD3B04DF55}"/>
              </a:ext>
            </a:extLst>
          </p:cNvPr>
          <p:cNvGrpSpPr/>
          <p:nvPr/>
        </p:nvGrpSpPr>
        <p:grpSpPr>
          <a:xfrm>
            <a:off x="5392954" y="3584411"/>
            <a:ext cx="289367" cy="304128"/>
            <a:chOff x="2055588" y="3893070"/>
            <a:chExt cx="289367" cy="304128"/>
          </a:xfrm>
        </p:grpSpPr>
        <p:sp>
          <p:nvSpPr>
            <p:cNvPr id="123" name="순서도: 연결자 122">
              <a:extLst>
                <a:ext uri="{FF2B5EF4-FFF2-40B4-BE49-F238E27FC236}">
                  <a16:creationId xmlns:a16="http://schemas.microsoft.com/office/drawing/2014/main" id="{A3AE5C28-B9AA-4EAE-BC70-48B7F7238079}"/>
                </a:ext>
              </a:extLst>
            </p:cNvPr>
            <p:cNvSpPr/>
            <p:nvPr/>
          </p:nvSpPr>
          <p:spPr>
            <a:xfrm>
              <a:off x="2055588" y="3893070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24" name="TextBox 3">
              <a:extLst>
                <a:ext uri="{FF2B5EF4-FFF2-40B4-BE49-F238E27FC236}">
                  <a16:creationId xmlns:a16="http://schemas.microsoft.com/office/drawing/2014/main" id="{30CEBA65-615A-48D5-91F1-892D3B979147}"/>
                </a:ext>
              </a:extLst>
            </p:cNvPr>
            <p:cNvSpPr txBox="1"/>
            <p:nvPr/>
          </p:nvSpPr>
          <p:spPr>
            <a:xfrm>
              <a:off x="2058604" y="3920199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55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19AD6C2-5836-4F4F-BF08-EC0CD9F7B64D}"/>
              </a:ext>
            </a:extLst>
          </p:cNvPr>
          <p:cNvSpPr/>
          <p:nvPr/>
        </p:nvSpPr>
        <p:spPr>
          <a:xfrm>
            <a:off x="1400775" y="1579219"/>
            <a:ext cx="5989896" cy="408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922F25-AB49-4AE6-8790-A5268225B1AB}"/>
              </a:ext>
            </a:extLst>
          </p:cNvPr>
          <p:cNvSpPr/>
          <p:nvPr/>
        </p:nvSpPr>
        <p:spPr>
          <a:xfrm>
            <a:off x="1661204" y="2292991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262AD7-D4D7-4A22-88B8-2018CE634777}"/>
              </a:ext>
            </a:extLst>
          </p:cNvPr>
          <p:cNvSpPr/>
          <p:nvPr/>
        </p:nvSpPr>
        <p:spPr>
          <a:xfrm>
            <a:off x="1661203" y="3431168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C6A963-36C1-4285-9EF0-4EBE9AAA5921}"/>
              </a:ext>
            </a:extLst>
          </p:cNvPr>
          <p:cNvSpPr/>
          <p:nvPr/>
        </p:nvSpPr>
        <p:spPr>
          <a:xfrm>
            <a:off x="2837962" y="2292990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8613D6-B751-4373-97BC-1EBE4F5C373F}"/>
              </a:ext>
            </a:extLst>
          </p:cNvPr>
          <p:cNvSpPr/>
          <p:nvPr/>
        </p:nvSpPr>
        <p:spPr>
          <a:xfrm>
            <a:off x="2837962" y="3431167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1BABCEE-A261-443E-A398-592EF988ECEC}"/>
              </a:ext>
            </a:extLst>
          </p:cNvPr>
          <p:cNvSpPr/>
          <p:nvPr/>
        </p:nvSpPr>
        <p:spPr>
          <a:xfrm>
            <a:off x="4246216" y="2292990"/>
            <a:ext cx="1176759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Game</a:t>
            </a:r>
          </a:p>
          <a:p>
            <a:pPr algn="ctr"/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Image</a:t>
            </a:r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901D81-1AB0-4660-89F8-F2F33F3D6FBF}"/>
              </a:ext>
            </a:extLst>
          </p:cNvPr>
          <p:cNvSpPr/>
          <p:nvPr/>
        </p:nvSpPr>
        <p:spPr>
          <a:xfrm>
            <a:off x="4246215" y="3431167"/>
            <a:ext cx="1176759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9E4B83-5B4D-4B2B-A2B6-8D78ED42645B}"/>
              </a:ext>
            </a:extLst>
          </p:cNvPr>
          <p:cNvSpPr/>
          <p:nvPr/>
        </p:nvSpPr>
        <p:spPr>
          <a:xfrm>
            <a:off x="5422974" y="2292989"/>
            <a:ext cx="1408254" cy="113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9F1AC7-A002-4AAA-BBF2-C49CCBB64A7C}"/>
              </a:ext>
            </a:extLst>
          </p:cNvPr>
          <p:cNvSpPr/>
          <p:nvPr/>
        </p:nvSpPr>
        <p:spPr>
          <a:xfrm>
            <a:off x="5422974" y="3431166"/>
            <a:ext cx="140825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C8959-539C-4B2A-8658-E39EDEA2D6DB}"/>
              </a:ext>
            </a:extLst>
          </p:cNvPr>
          <p:cNvSpPr/>
          <p:nvPr/>
        </p:nvSpPr>
        <p:spPr>
          <a:xfrm>
            <a:off x="1661205" y="3691598"/>
            <a:ext cx="3674961" cy="1321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C1A661-5B73-4DD9-ADB6-5010A8ED6D5F}"/>
              </a:ext>
            </a:extLst>
          </p:cNvPr>
          <p:cNvSpPr/>
          <p:nvPr/>
        </p:nvSpPr>
        <p:spPr>
          <a:xfrm>
            <a:off x="5509786" y="3691597"/>
            <a:ext cx="1340734" cy="164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4B5944-CFEE-437C-98E4-8105DD6F1366}"/>
              </a:ext>
            </a:extLst>
          </p:cNvPr>
          <p:cNvSpPr/>
          <p:nvPr/>
        </p:nvSpPr>
        <p:spPr>
          <a:xfrm>
            <a:off x="-1859" y="7787"/>
            <a:ext cx="2406804" cy="36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맑은 고딕"/>
              </a:rPr>
              <a:t>로비 페이지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6B0ADD-2BE5-4918-955E-EE7DDBF22F45}"/>
              </a:ext>
            </a:extLst>
          </p:cNvPr>
          <p:cNvCxnSpPr/>
          <p:nvPr/>
        </p:nvCxnSpPr>
        <p:spPr>
          <a:xfrm flipV="1">
            <a:off x="1626" y="365323"/>
            <a:ext cx="12191998" cy="92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96D0CC-4563-449A-A2EA-C1AF007D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28644"/>
              </p:ext>
            </p:extLst>
          </p:nvPr>
        </p:nvGraphicFramePr>
        <p:xfrm>
          <a:off x="8980025" y="9645"/>
          <a:ext cx="3206174" cy="235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569">
                  <a:extLst>
                    <a:ext uri="{9D8B030D-6E8A-4147-A177-3AD203B41FA5}">
                      <a16:colId xmlns:a16="http://schemas.microsoft.com/office/drawing/2014/main" val="2755717705"/>
                    </a:ext>
                  </a:extLst>
                </a:gridCol>
                <a:gridCol w="2704605">
                  <a:extLst>
                    <a:ext uri="{9D8B030D-6E8A-4147-A177-3AD203B41FA5}">
                      <a16:colId xmlns:a16="http://schemas.microsoft.com/office/drawing/2014/main" val="302527833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DEVELOP </a:t>
                      </a:r>
                      <a:r>
                        <a:rPr lang="ko-KR" altLang="en-US" sz="120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3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클릭 시 로비 페이지(LP-01)로 이동한다.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5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방 제목, 패스워드를 입력할 수 있다.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체크 박스를 통해 패스워드 유무 설정과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AI 대전 선택, 턴 설정을 할 수 있다.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55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</a:rPr>
                        <a:t>클릭 시 입력한 정보들을 통해 그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 </a:t>
                      </a:r>
                      <a:endParaRPr lang="ko-KR" altLang="en-US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맞는 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오목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페이지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(OM-01) </a:t>
                      </a: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혹은</a:t>
                      </a:r>
                      <a:endParaRPr lang="ko-KR" altLang="en-US" dirty="0" err="1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AI</a:t>
                      </a: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오목</a:t>
                      </a: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페이지(OM-02)로 이동한다</a:t>
                      </a: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011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6CA5-17F1-40F8-9745-AED8EF096CA4}"/>
              </a:ext>
            </a:extLst>
          </p:cNvPr>
          <p:cNvSpPr/>
          <p:nvPr/>
        </p:nvSpPr>
        <p:spPr>
          <a:xfrm>
            <a:off x="195080" y="537498"/>
            <a:ext cx="8594201" cy="299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인공지능 및 일대일 게임 사이트 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7AA9-D9AB-459F-956E-CEA23D6D56FA}"/>
              </a:ext>
            </a:extLst>
          </p:cNvPr>
          <p:cNvSpPr/>
          <p:nvPr/>
        </p:nvSpPr>
        <p:spPr>
          <a:xfrm>
            <a:off x="8634950" y="1010129"/>
            <a:ext cx="144684" cy="5218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A2A72-9F0C-4476-A9CC-5FBC59925B14}"/>
              </a:ext>
            </a:extLst>
          </p:cNvPr>
          <p:cNvSpPr txBox="1"/>
          <p:nvPr/>
        </p:nvSpPr>
        <p:spPr>
          <a:xfrm>
            <a:off x="8565748" y="6308684"/>
            <a:ext cx="2739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3404E-6E0B-4420-B257-AB89AC00E3A6}"/>
              </a:ext>
            </a:extLst>
          </p:cNvPr>
          <p:cNvSpPr txBox="1"/>
          <p:nvPr/>
        </p:nvSpPr>
        <p:spPr>
          <a:xfrm>
            <a:off x="8563337" y="789008"/>
            <a:ext cx="2932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1100" dirty="0"/>
          </a:p>
        </p:txBody>
      </p:sp>
      <p:pic>
        <p:nvPicPr>
          <p:cNvPr id="16" name="그래픽 16" descr="닫기 단색으로 채워진">
            <a:extLst>
              <a:ext uri="{FF2B5EF4-FFF2-40B4-BE49-F238E27FC236}">
                <a16:creationId xmlns:a16="http://schemas.microsoft.com/office/drawing/2014/main" id="{B92E79BF-0F81-44A5-B6DC-A8D9C1CF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952" y="618281"/>
            <a:ext cx="142755" cy="133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346B0-C0C4-45F8-91FF-41CD769E8641}"/>
              </a:ext>
            </a:extLst>
          </p:cNvPr>
          <p:cNvSpPr txBox="1"/>
          <p:nvPr/>
        </p:nvSpPr>
        <p:spPr>
          <a:xfrm>
            <a:off x="2428755" y="559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방 생성(LP-02)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0B9876-F2C1-4BD5-9536-1BA25769D8D7}"/>
              </a:ext>
            </a:extLst>
          </p:cNvPr>
          <p:cNvSpPr/>
          <p:nvPr/>
        </p:nvSpPr>
        <p:spPr>
          <a:xfrm>
            <a:off x="1661201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Rules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2B397A-1CBE-4F44-BCAC-D6A8F0AC09C4}"/>
              </a:ext>
            </a:extLst>
          </p:cNvPr>
          <p:cNvSpPr/>
          <p:nvPr/>
        </p:nvSpPr>
        <p:spPr>
          <a:xfrm>
            <a:off x="2548593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Main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1BE840-F01D-4DFE-87AA-CF7DBD87D5A8}"/>
              </a:ext>
            </a:extLst>
          </p:cNvPr>
          <p:cNvSpPr/>
          <p:nvPr/>
        </p:nvSpPr>
        <p:spPr>
          <a:xfrm>
            <a:off x="3426340" y="1791418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Notice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7AEC49-22A8-47D5-838C-6E76CBAE8981}"/>
              </a:ext>
            </a:extLst>
          </p:cNvPr>
          <p:cNvSpPr/>
          <p:nvPr/>
        </p:nvSpPr>
        <p:spPr>
          <a:xfrm>
            <a:off x="6387530" y="1791417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7C6B3F-5C1D-43E2-90CD-F9EBD6691957}"/>
              </a:ext>
            </a:extLst>
          </p:cNvPr>
          <p:cNvSpPr/>
          <p:nvPr/>
        </p:nvSpPr>
        <p:spPr>
          <a:xfrm>
            <a:off x="6850520" y="2370154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8AC98A-3B38-44B6-8DAF-28727FBE4050}"/>
              </a:ext>
            </a:extLst>
          </p:cNvPr>
          <p:cNvSpPr txBox="1"/>
          <p:nvPr/>
        </p:nvSpPr>
        <p:spPr>
          <a:xfrm>
            <a:off x="6759614" y="2235843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B5A33-15EA-4D97-BC0A-F64645B9D2EA}"/>
              </a:ext>
            </a:extLst>
          </p:cNvPr>
          <p:cNvSpPr txBox="1"/>
          <p:nvPr/>
        </p:nvSpPr>
        <p:spPr>
          <a:xfrm>
            <a:off x="6762025" y="3588633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197724-ED37-485C-9D02-D4A8D4ED7514}"/>
              </a:ext>
            </a:extLst>
          </p:cNvPr>
          <p:cNvSpPr/>
          <p:nvPr/>
        </p:nvSpPr>
        <p:spPr>
          <a:xfrm>
            <a:off x="5365102" y="3845925"/>
            <a:ext cx="96457" cy="1089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0ACFFB-5FCB-4D26-B7AB-AEF8B279C5FB}"/>
              </a:ext>
            </a:extLst>
          </p:cNvPr>
          <p:cNvSpPr txBox="1"/>
          <p:nvPr/>
        </p:nvSpPr>
        <p:spPr>
          <a:xfrm>
            <a:off x="5274196" y="3711614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816B2D-B9F9-4D16-A732-9F227D46D8FA}"/>
              </a:ext>
            </a:extLst>
          </p:cNvPr>
          <p:cNvSpPr txBox="1"/>
          <p:nvPr/>
        </p:nvSpPr>
        <p:spPr>
          <a:xfrm>
            <a:off x="5276607" y="4910074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296099-7CF2-4D14-9479-65D944B3AFA3}"/>
              </a:ext>
            </a:extLst>
          </p:cNvPr>
          <p:cNvSpPr/>
          <p:nvPr/>
        </p:nvSpPr>
        <p:spPr>
          <a:xfrm>
            <a:off x="6860165" y="3836279"/>
            <a:ext cx="96457" cy="1417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74E0B7-CC47-4D8E-845D-FC1B171B66F5}"/>
              </a:ext>
            </a:extLst>
          </p:cNvPr>
          <p:cNvSpPr txBox="1"/>
          <p:nvPr/>
        </p:nvSpPr>
        <p:spPr>
          <a:xfrm>
            <a:off x="6769259" y="3701968"/>
            <a:ext cx="2353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>
                <a:solidFill>
                  <a:srgbClr val="AFABAB"/>
                </a:solidFill>
                <a:ea typeface="맑은 고딕"/>
              </a:rPr>
              <a:t>▲</a:t>
            </a:r>
            <a:endParaRPr lang="ko-KR" altLang="en-US" sz="800">
              <a:ea typeface="맑은 고딕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7400-E104-4ECE-97B6-A66DCF2F74EB}"/>
              </a:ext>
            </a:extLst>
          </p:cNvPr>
          <p:cNvSpPr txBox="1"/>
          <p:nvPr/>
        </p:nvSpPr>
        <p:spPr>
          <a:xfrm>
            <a:off x="6771670" y="5228377"/>
            <a:ext cx="2739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▼</a:t>
            </a:r>
            <a:endParaRPr lang="ko-KR" sz="80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3A481-F9BF-4733-88E4-74CA23A20206}"/>
              </a:ext>
            </a:extLst>
          </p:cNvPr>
          <p:cNvSpPr/>
          <p:nvPr/>
        </p:nvSpPr>
        <p:spPr>
          <a:xfrm>
            <a:off x="1661205" y="5013041"/>
            <a:ext cx="2932252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Message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Input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1AB33F-9290-442B-AA27-ED1AB72850D2}"/>
              </a:ext>
            </a:extLst>
          </p:cNvPr>
          <p:cNvSpPr/>
          <p:nvPr/>
        </p:nvSpPr>
        <p:spPr>
          <a:xfrm>
            <a:off x="4593453" y="5022683"/>
            <a:ext cx="742709" cy="318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Send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30521-59E6-4E2F-96B3-7507FA10C2C5}"/>
              </a:ext>
            </a:extLst>
          </p:cNvPr>
          <p:cNvSpPr txBox="1"/>
          <p:nvPr/>
        </p:nvSpPr>
        <p:spPr>
          <a:xfrm>
            <a:off x="5687028" y="3728976"/>
            <a:ext cx="9877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ea typeface="맑은 고딕"/>
              </a:rPr>
              <a:t>Connector</a:t>
            </a:r>
            <a:endParaRPr lang="ko-KR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A31F8B-C5E9-4752-BFAA-17CA33489353}"/>
              </a:ext>
            </a:extLst>
          </p:cNvPr>
          <p:cNvSpPr txBox="1"/>
          <p:nvPr/>
        </p:nvSpPr>
        <p:spPr>
          <a:xfrm>
            <a:off x="5580925" y="3999052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NickName</a:t>
            </a:r>
            <a:endParaRPr lang="ko-KR" sz="800"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3E2C1D-880F-441A-9D62-CF5A049149C2}"/>
              </a:ext>
            </a:extLst>
          </p:cNvPr>
          <p:cNvSpPr txBox="1"/>
          <p:nvPr/>
        </p:nvSpPr>
        <p:spPr>
          <a:xfrm>
            <a:off x="6217533" y="3999051"/>
            <a:ext cx="9877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highlight>
                  <a:srgbClr val="C0C0C0"/>
                </a:highlight>
                <a:ea typeface="맑은 고딕"/>
              </a:rPr>
              <a:t>Rating</a:t>
            </a:r>
            <a:endParaRPr lang="ko-KR" dirty="0" err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63C768-F8E2-4DB7-9BDD-6113771369EE}"/>
              </a:ext>
            </a:extLst>
          </p:cNvPr>
          <p:cNvSpPr/>
          <p:nvPr/>
        </p:nvSpPr>
        <p:spPr>
          <a:xfrm>
            <a:off x="4921408" y="1791420"/>
            <a:ext cx="1041721" cy="3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Search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E2BBF-95EC-45B5-ADC0-F56BFEC2F317}"/>
              </a:ext>
            </a:extLst>
          </p:cNvPr>
          <p:cNvSpPr/>
          <p:nvPr/>
        </p:nvSpPr>
        <p:spPr>
          <a:xfrm>
            <a:off x="5982417" y="1791418"/>
            <a:ext cx="30865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○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A320D-5599-41FD-AD69-114B6C952558}"/>
              </a:ext>
            </a:extLst>
          </p:cNvPr>
          <p:cNvSpPr/>
          <p:nvPr/>
        </p:nvSpPr>
        <p:spPr>
          <a:xfrm>
            <a:off x="195079" y="836510"/>
            <a:ext cx="8594201" cy="5700531"/>
          </a:xfrm>
          <a:prstGeom prst="rect">
            <a:avLst/>
          </a:prstGeom>
          <a:solidFill>
            <a:srgbClr val="000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6CA3F-9618-401E-AA15-A549906BF76B}"/>
              </a:ext>
            </a:extLst>
          </p:cNvPr>
          <p:cNvSpPr/>
          <p:nvPr/>
        </p:nvSpPr>
        <p:spPr>
          <a:xfrm>
            <a:off x="2432850" y="1926459"/>
            <a:ext cx="3520633" cy="34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F2527E-7691-4CF9-9DA7-1389E77340F5}"/>
              </a:ext>
            </a:extLst>
          </p:cNvPr>
          <p:cNvSpPr/>
          <p:nvPr/>
        </p:nvSpPr>
        <p:spPr>
          <a:xfrm>
            <a:off x="3098395" y="2582358"/>
            <a:ext cx="2295644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title</a:t>
            </a:r>
          </a:p>
        </p:txBody>
      </p:sp>
      <p:pic>
        <p:nvPicPr>
          <p:cNvPr id="67" name="그래픽 16" descr="닫기 단색으로 채워진">
            <a:extLst>
              <a:ext uri="{FF2B5EF4-FFF2-40B4-BE49-F238E27FC236}">
                <a16:creationId xmlns:a16="http://schemas.microsoft.com/office/drawing/2014/main" id="{D30423DF-4509-4C35-ABD2-951683CD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509" y="2007243"/>
            <a:ext cx="219919" cy="1909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18C6C-0F76-486F-8A0C-638B5841901E}"/>
              </a:ext>
            </a:extLst>
          </p:cNvPr>
          <p:cNvSpPr/>
          <p:nvPr/>
        </p:nvSpPr>
        <p:spPr>
          <a:xfrm>
            <a:off x="4767075" y="4704380"/>
            <a:ext cx="742709" cy="308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Create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64ADA6-DBA0-4655-B7FB-0B6E82328E97}"/>
              </a:ext>
            </a:extLst>
          </p:cNvPr>
          <p:cNvSpPr/>
          <p:nvPr/>
        </p:nvSpPr>
        <p:spPr>
          <a:xfrm>
            <a:off x="3098394" y="3325066"/>
            <a:ext cx="2295644" cy="32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  <a:ea typeface="맑은 고딕"/>
              </a:rPr>
              <a:t>password</a:t>
            </a:r>
            <a:endParaRPr lang="ko-KR" dirty="0" err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E578E1-2981-4B9A-832E-E2CD205BA35F}"/>
              </a:ext>
            </a:extLst>
          </p:cNvPr>
          <p:cNvSpPr/>
          <p:nvPr/>
        </p:nvSpPr>
        <p:spPr>
          <a:xfrm>
            <a:off x="5172192" y="3006764"/>
            <a:ext cx="212202" cy="212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AC44BC-178A-4175-BC3C-7EC9DA498B99}"/>
              </a:ext>
            </a:extLst>
          </p:cNvPr>
          <p:cNvSpPr/>
          <p:nvPr/>
        </p:nvSpPr>
        <p:spPr>
          <a:xfrm>
            <a:off x="5172191" y="3797700"/>
            <a:ext cx="212202" cy="212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34A947-8230-4D89-99FB-1335FD6F8100}"/>
              </a:ext>
            </a:extLst>
          </p:cNvPr>
          <p:cNvSpPr/>
          <p:nvPr/>
        </p:nvSpPr>
        <p:spPr>
          <a:xfrm>
            <a:off x="5172192" y="4154587"/>
            <a:ext cx="212202" cy="212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dirty="0">
              <a:solidFill>
                <a:schemeClr val="bg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57CD7B-7D9D-4550-B3A1-28480C0E4534}"/>
              </a:ext>
            </a:extLst>
          </p:cNvPr>
          <p:cNvSpPr txBox="1"/>
          <p:nvPr/>
        </p:nvSpPr>
        <p:spPr>
          <a:xfrm>
            <a:off x="3045279" y="2968904"/>
            <a:ext cx="19916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Password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Check</a:t>
            </a:r>
            <a:endParaRPr lang="ko-KR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9108A1-54BB-4E81-9FC9-B9214412C3C4}"/>
              </a:ext>
            </a:extLst>
          </p:cNvPr>
          <p:cNvSpPr txBox="1"/>
          <p:nvPr/>
        </p:nvSpPr>
        <p:spPr>
          <a:xfrm>
            <a:off x="3055716" y="376948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vs</a:t>
            </a:r>
            <a:r>
              <a:rPr lang="ko-KR" altLang="en-US" sz="1200" dirty="0">
                <a:ea typeface="맑은 고딕"/>
              </a:rPr>
              <a:t> AI</a:t>
            </a:r>
            <a:endParaRPr 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FFE2F8-0785-4408-8E52-E75B46E83C54}"/>
              </a:ext>
            </a:extLst>
          </p:cNvPr>
          <p:cNvSpPr txBox="1"/>
          <p:nvPr/>
        </p:nvSpPr>
        <p:spPr>
          <a:xfrm>
            <a:off x="3055717" y="412637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White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Stone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FD811C-38A9-4F2D-BD62-FA3B57F80282}"/>
              </a:ext>
            </a:extLst>
          </p:cNvPr>
          <p:cNvSpPr/>
          <p:nvPr/>
        </p:nvSpPr>
        <p:spPr>
          <a:xfrm>
            <a:off x="2963357" y="2447320"/>
            <a:ext cx="2585013" cy="2093088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5B4D17-B8F8-4AD8-9633-0674F57AFF5B}"/>
              </a:ext>
            </a:extLst>
          </p:cNvPr>
          <p:cNvGrpSpPr/>
          <p:nvPr/>
        </p:nvGrpSpPr>
        <p:grpSpPr>
          <a:xfrm>
            <a:off x="5421892" y="1819276"/>
            <a:ext cx="289367" cy="304128"/>
            <a:chOff x="10302551" y="4587552"/>
            <a:chExt cx="289367" cy="304128"/>
          </a:xfrm>
        </p:grpSpPr>
        <p:sp>
          <p:nvSpPr>
            <p:cNvPr id="98" name="순서도: 연결자 97">
              <a:extLst>
                <a:ext uri="{FF2B5EF4-FFF2-40B4-BE49-F238E27FC236}">
                  <a16:creationId xmlns:a16="http://schemas.microsoft.com/office/drawing/2014/main" id="{02E65466-883E-4902-BB8B-C205DFBC9363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155EE9-A75E-4D53-9B52-BC24EC76AEE3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5410E5-0F08-4C55-8CF5-35DFBBD2930E}"/>
              </a:ext>
            </a:extLst>
          </p:cNvPr>
          <p:cNvGrpSpPr/>
          <p:nvPr/>
        </p:nvGrpSpPr>
        <p:grpSpPr>
          <a:xfrm>
            <a:off x="2817588" y="2291909"/>
            <a:ext cx="289367" cy="304128"/>
            <a:chOff x="10302551" y="4587552"/>
            <a:chExt cx="289367" cy="304128"/>
          </a:xfrm>
        </p:grpSpPr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366F687C-AB9F-4B21-BD32-85B815F958F1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1DB00BB-9E2A-407F-88CA-822D3E6B17F9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C71F05B-EF95-431F-91FE-7E87BCC9503E}"/>
              </a:ext>
            </a:extLst>
          </p:cNvPr>
          <p:cNvGrpSpPr/>
          <p:nvPr/>
        </p:nvGrpSpPr>
        <p:grpSpPr>
          <a:xfrm>
            <a:off x="4621309" y="4558618"/>
            <a:ext cx="289367" cy="304128"/>
            <a:chOff x="10302551" y="4587552"/>
            <a:chExt cx="289367" cy="304128"/>
          </a:xfrm>
        </p:grpSpPr>
        <p:sp>
          <p:nvSpPr>
            <p:cNvPr id="115" name="순서도: 연결자 114">
              <a:extLst>
                <a:ext uri="{FF2B5EF4-FFF2-40B4-BE49-F238E27FC236}">
                  <a16:creationId xmlns:a16="http://schemas.microsoft.com/office/drawing/2014/main" id="{37884455-5349-402A-B6A6-E1CEF3380BBE}"/>
                </a:ext>
              </a:extLst>
            </p:cNvPr>
            <p:cNvSpPr/>
            <p:nvPr/>
          </p:nvSpPr>
          <p:spPr>
            <a:xfrm>
              <a:off x="10302551" y="4587552"/>
              <a:ext cx="289367" cy="279721"/>
            </a:xfrm>
            <a:prstGeom prst="flowChartConnector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>
                <a:lnSpc>
                  <a:spcPct val="200000"/>
                </a:lnSpc>
              </a:pPr>
              <a:endParaRPr lang="ko-KR" altLang="en-US" sz="1400" dirty="0">
                <a:ea typeface="맑은 고딕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48B11E6-CE5E-41E5-887C-6E31317F21A8}"/>
                </a:ext>
              </a:extLst>
            </p:cNvPr>
            <p:cNvSpPr txBox="1"/>
            <p:nvPr/>
          </p:nvSpPr>
          <p:spPr>
            <a:xfrm>
              <a:off x="10305567" y="4614681"/>
              <a:ext cx="2835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51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3023</cp:revision>
  <dcterms:created xsi:type="dcterms:W3CDTF">2021-06-24T23:35:31Z</dcterms:created>
  <dcterms:modified xsi:type="dcterms:W3CDTF">2021-06-25T08:46:19Z</dcterms:modified>
</cp:coreProperties>
</file>