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109B51-D1B3-49FE-994A-ED8855C7359B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2020/7/21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BE818DA-6BDD-4F58-B53E-88BC9FF39B63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24A772-5D94-4F12-8B86-44D4FB26368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45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14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70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86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任意多边形(F)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任意多边形(F)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任意多边形(F)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任意多边形(F)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任意多边形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任意多边形(F)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F8E1F8-A8BE-49FC-9A82-6B2857FBA0F0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C67066B-31E0-4112-88F9-9DAA3F4A465C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F36956-CB91-42B4-B491-CB7EEC7E0AE2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353B049-7907-4284-82C4-D842F22F9DD3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C79E48-1925-446F-A0F9-DB7A4FE3089A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9F98E0-E4FE-40E6-9E47-86C717161B79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FBF7EF-92FC-4F93-8E88-22F4308F0EBC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二级</a:t>
            </a:r>
          </a:p>
          <a:p>
            <a:pPr lvl="2" rtl="0"/>
            <a:r>
              <a:rPr lang="zh-CN" altLang="en-US" noProof="0" dirty="0"/>
              <a:t>三级</a:t>
            </a:r>
          </a:p>
          <a:p>
            <a:pPr lvl="3" rtl="0"/>
            <a:r>
              <a:rPr lang="zh-CN" altLang="en-US" noProof="0" dirty="0"/>
              <a:t>四级</a:t>
            </a:r>
          </a:p>
          <a:p>
            <a:pPr lvl="4" rtl="0"/>
            <a:r>
              <a:rPr lang="zh-CN" altLang="en-US" noProof="0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1C801B-FA2D-4784-B8E5-14EA750E9FAB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二级</a:t>
            </a:r>
          </a:p>
          <a:p>
            <a:pPr lvl="2" rtl="0"/>
            <a:r>
              <a:rPr lang="zh-CN" altLang="en-US" noProof="0" dirty="0"/>
              <a:t>三级</a:t>
            </a:r>
          </a:p>
          <a:p>
            <a:pPr lvl="3" rtl="0"/>
            <a:r>
              <a:rPr lang="zh-CN" altLang="en-US" noProof="0" dirty="0"/>
              <a:t>四级</a:t>
            </a:r>
          </a:p>
          <a:p>
            <a:pPr lvl="4" rtl="0"/>
            <a:r>
              <a:rPr lang="zh-CN" altLang="en-US" noProof="0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22149C-6823-4D32-81FE-47302ECF9F9B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二级</a:t>
            </a:r>
          </a:p>
          <a:p>
            <a:pPr lvl="2" rtl="0"/>
            <a:r>
              <a:rPr lang="zh-CN" altLang="en-US" noProof="0" dirty="0"/>
              <a:t>三级</a:t>
            </a:r>
          </a:p>
          <a:p>
            <a:pPr lvl="3" rtl="0"/>
            <a:r>
              <a:rPr lang="zh-CN" altLang="en-US" noProof="0" dirty="0"/>
              <a:t>四级</a:t>
            </a:r>
          </a:p>
          <a:p>
            <a:pPr lvl="4" rtl="0"/>
            <a:r>
              <a:rPr lang="zh-CN" altLang="en-US" noProof="0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09216D-0DA9-44E7-AC3A-218E676C4E5E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5A472D-82BE-4974-A945-BAAECE0CE663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二级</a:t>
            </a:r>
          </a:p>
          <a:p>
            <a:pPr lvl="2" rtl="0"/>
            <a:r>
              <a:rPr lang="zh-CN" altLang="en-US" noProof="0" dirty="0"/>
              <a:t>三级</a:t>
            </a:r>
          </a:p>
          <a:p>
            <a:pPr lvl="3" rtl="0"/>
            <a:r>
              <a:rPr lang="zh-CN" altLang="en-US" noProof="0" dirty="0"/>
              <a:t>四级</a:t>
            </a:r>
          </a:p>
          <a:p>
            <a:pPr lvl="4" rtl="0"/>
            <a:r>
              <a:rPr lang="zh-CN" altLang="en-US" noProof="0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二级</a:t>
            </a:r>
          </a:p>
          <a:p>
            <a:pPr lvl="2" rtl="0"/>
            <a:r>
              <a:rPr lang="zh-CN" altLang="en-US" noProof="0" dirty="0"/>
              <a:t>三级</a:t>
            </a:r>
          </a:p>
          <a:p>
            <a:pPr lvl="3" rtl="0"/>
            <a:r>
              <a:rPr lang="zh-CN" altLang="en-US" noProof="0" dirty="0"/>
              <a:t>四级</a:t>
            </a:r>
          </a:p>
          <a:p>
            <a:pPr lvl="4" rtl="0"/>
            <a:r>
              <a:rPr lang="zh-CN" altLang="en-US" noProof="0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6A7A4F-F053-499A-A852-61636B5804D7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二级</a:t>
            </a:r>
          </a:p>
          <a:p>
            <a:pPr lvl="2" rtl="0"/>
            <a:r>
              <a:rPr lang="zh-CN" altLang="en-US" noProof="0" dirty="0"/>
              <a:t>三级</a:t>
            </a:r>
          </a:p>
          <a:p>
            <a:pPr lvl="3" rtl="0"/>
            <a:r>
              <a:rPr lang="zh-CN" altLang="en-US" noProof="0" dirty="0"/>
              <a:t>四级</a:t>
            </a:r>
          </a:p>
          <a:p>
            <a:pPr lvl="4" rtl="0"/>
            <a:r>
              <a:rPr lang="zh-CN" altLang="en-US" noProof="0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二级</a:t>
            </a:r>
          </a:p>
          <a:p>
            <a:pPr lvl="2" rtl="0"/>
            <a:r>
              <a:rPr lang="zh-CN" altLang="en-US" noProof="0" dirty="0"/>
              <a:t>三级</a:t>
            </a:r>
          </a:p>
          <a:p>
            <a:pPr lvl="3" rtl="0"/>
            <a:r>
              <a:rPr lang="zh-CN" altLang="en-US" noProof="0" dirty="0"/>
              <a:t>四级</a:t>
            </a:r>
          </a:p>
          <a:p>
            <a:pPr lvl="4" rtl="0"/>
            <a:r>
              <a:rPr lang="zh-CN" altLang="en-US" noProof="0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1AFFF2-6028-428F-BB01-1436438344AA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16419B-B14C-49E4-B7FD-790E9916DEE0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C18F82-0346-4B73-A260-3D8388511B24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二级</a:t>
            </a:r>
          </a:p>
          <a:p>
            <a:pPr lvl="2" rtl="0"/>
            <a:r>
              <a:rPr lang="zh-CN" altLang="en-US" noProof="0" dirty="0"/>
              <a:t>三级</a:t>
            </a:r>
          </a:p>
          <a:p>
            <a:pPr lvl="3" rtl="0"/>
            <a:r>
              <a:rPr lang="zh-CN" altLang="en-US" noProof="0" dirty="0"/>
              <a:t>四级</a:t>
            </a:r>
          </a:p>
          <a:p>
            <a:pPr lvl="4" rtl="0"/>
            <a:r>
              <a:rPr lang="zh-CN" altLang="en-US" noProof="0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D63BB9-AF2B-4ADD-AE32-0D1EAAB3AEE3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4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4EC027-5721-42A8-840B-1FE854106C69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任意多边形(F)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任意多边形(F)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任意多边形(F)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任意多边形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任意多边形(F)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任意多边形(F)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20B55C9-EEC0-4350-9C4F-40A1EE9DC5A0}" type="datetime1">
              <a:rPr lang="zh-CN" altLang="en-US" smtClean="0"/>
              <a:pPr/>
              <a:t>2020/7/21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sset/xas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hyperlink" Target="https://zhuanlan.zhihu.com/p/158040305" TargetMode="External"/><Relationship Id="rId7" Type="http://schemas.openxmlformats.org/officeDocument/2006/relationships/hyperlink" Target="https://xasse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libili.com/video/BV15A411v7nT?from=search&amp;seid=15305780362950324591" TargetMode="External"/><Relationship Id="rId5" Type="http://schemas.openxmlformats.org/officeDocument/2006/relationships/hyperlink" Target="https://mp.weixin.qq.com/s/kxDstrI32tM--jP3vRAkYw" TargetMode="External"/><Relationship Id="rId4" Type="http://schemas.openxmlformats.org/officeDocument/2006/relationships/hyperlink" Target="https://zhuanlan.zhihu.com/p/6941049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长方形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Microsoft Uighur" panose="02000000000000000000" pitchFamily="2" charset="-78"/>
            </a:endParaRP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任意多边形(F)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任意多边形(F)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任意多边形(F)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任意多边形(F)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任意多边形(F)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任意多边形(F)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en-US" altLang="zh-CN" sz="6200" dirty="0">
                <a:cs typeface="Microsoft Uighur" panose="02000000000000000000" pitchFamily="2" charset="-78"/>
              </a:rPr>
              <a:t>XASSET</a:t>
            </a:r>
            <a:r>
              <a:rPr lang="zh-CN" altLang="en-US" sz="6200" dirty="0">
                <a:cs typeface="Microsoft Uighur" panose="02000000000000000000" pitchFamily="2" charset="-78"/>
              </a:rPr>
              <a:t> </a:t>
            </a:r>
            <a:r>
              <a:rPr lang="en-US" altLang="zh-CN" sz="6200" dirty="0">
                <a:cs typeface="Microsoft Uighur" panose="02000000000000000000" pitchFamily="2" charset="-78"/>
              </a:rPr>
              <a:t>4.0</a:t>
            </a:r>
            <a:r>
              <a:rPr lang="zh-CN" altLang="en-US" sz="6200" dirty="0">
                <a:cs typeface="Microsoft Uighur" panose="02000000000000000000" pitchFamily="2" charset="-78"/>
              </a:rPr>
              <a:t> 入门指南</a:t>
            </a:r>
            <a:endParaRPr lang="en-US" altLang="zh-CN" sz="6200" dirty="0">
              <a:latin typeface="Microsoft YaHei UI" panose="020B0503020204020204" pitchFamily="34" charset="-122"/>
              <a:ea typeface="Microsoft YaHei UI" panose="020B0503020204020204" pitchFamily="34" charset="-122"/>
              <a:cs typeface="Microsoft Uighur" panose="02000000000000000000" pitchFamily="2" charset="-7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Uighur" panose="02000000000000000000" pitchFamily="2" charset="-78"/>
              </a:rPr>
              <a:t>MoMo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Uighur" panose="02000000000000000000" pitchFamily="2" charset="-78"/>
              </a:rPr>
              <a:t>的奶爸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icrosoft Uighur" panose="02000000000000000000" pitchFamily="2" charset="-78"/>
            </a:endParaRPr>
          </a:p>
          <a:p>
            <a:pPr algn="l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Uighur" panose="02000000000000000000" pitchFamily="2" charset="-78"/>
              </a:rPr>
              <a:t>2020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Uighur" panose="02000000000000000000" pitchFamily="2" charset="-78"/>
              </a:rPr>
              <a:t>年</a:t>
            </a:r>
            <a:r>
              <a:rPr lang="en-US" altLang="zh-CN" dirty="0">
                <a:cs typeface="Microsoft Uighur" panose="02000000000000000000" pitchFamily="2" charset="-78"/>
              </a:rPr>
              <a:t>7</a:t>
            </a:r>
            <a:r>
              <a:rPr lang="zh-CN" altLang="en-US" dirty="0">
                <a:cs typeface="Microsoft Uighur" panose="02000000000000000000" pitchFamily="2" charset="-78"/>
              </a:rPr>
              <a:t>月</a:t>
            </a:r>
            <a:r>
              <a:rPr lang="en-US" altLang="zh-CN" dirty="0">
                <a:cs typeface="Microsoft Uighur" panose="02000000000000000000" pitchFamily="2" charset="-78"/>
              </a:rPr>
              <a:t>21</a:t>
            </a:r>
            <a:r>
              <a:rPr lang="zh-CN" altLang="en-US" dirty="0">
                <a:cs typeface="Microsoft Uighur" panose="02000000000000000000" pitchFamily="2" charset="-78"/>
              </a:rPr>
              <a:t>日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1E724-8EAE-8E41-A08C-AF884B4B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/>
              <a:t>一些国产游戏为了一个目的喜欢去堆一堆的系统，而国外的一些游戏更倾向于用更少的系统达成这个目的，这也是一些国产框架和</a:t>
            </a:r>
            <a:r>
              <a:rPr kumimoji="1" lang="en-US" altLang="zh-CN"/>
              <a:t>XASSET</a:t>
            </a:r>
            <a:r>
              <a:rPr kumimoji="1" lang="zh-CN" altLang="en-US"/>
              <a:t>的设计上一个显著的区别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1048C8-8969-3C4B-B66E-C8E36F1746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kumimoji="1" lang="en-US" altLang="zh-CN"/>
              <a:t>——</a:t>
            </a:r>
            <a:r>
              <a:rPr kumimoji="1" lang="zh-CN" altLang="en-US"/>
              <a:t>从国内游戏与国外游戏的设计区别看一些国产框架和</a:t>
            </a:r>
            <a:r>
              <a:rPr kumimoji="1" lang="en-US" altLang="zh-CN"/>
              <a:t>XASSET</a:t>
            </a:r>
            <a:r>
              <a:rPr kumimoji="1" lang="zh-CN" altLang="en-US"/>
              <a:t>的设计区别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6997B0-CD1D-B04E-9B36-7F8CB080A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MoMo</a:t>
            </a:r>
            <a:r>
              <a:rPr kumimoji="1" lang="zh-CN" altLang="en-US"/>
              <a:t>的奶爸</a:t>
            </a:r>
          </a:p>
        </p:txBody>
      </p:sp>
    </p:spTree>
    <p:extLst>
      <p:ext uri="{BB962C8B-B14F-4D97-AF65-F5344CB8AC3E}">
        <p14:creationId xmlns:p14="http://schemas.microsoft.com/office/powerpoint/2010/main" val="68222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长方形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任意多边形(F)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任意多边形(F)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任意多边形(F)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任意多边形(F)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任意多边形(F)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任意多边形(F)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en-US" altLang="zh-CN" sz="1800" dirty="0"/>
              <a:t>XASSET</a:t>
            </a:r>
            <a:r>
              <a:rPr lang="zh-CN" altLang="en-US" sz="1800" dirty="0"/>
              <a:t> 与一些国产框架的区别</a:t>
            </a:r>
            <a:endParaRPr lang="en-US" altLang="zh-CN" sz="1800" dirty="0"/>
          </a:p>
          <a:p>
            <a:pPr rtl="0"/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XASSET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4.0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的新特性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800" dirty="0"/>
              <a:t>XASSET</a:t>
            </a:r>
            <a:r>
              <a:rPr lang="zh-CN" altLang="en-US" sz="1800" dirty="0"/>
              <a:t> </a:t>
            </a:r>
            <a:r>
              <a:rPr lang="en-US" altLang="zh-CN" sz="1800" dirty="0"/>
              <a:t>4.0</a:t>
            </a:r>
            <a:r>
              <a:rPr lang="zh-CN" altLang="en-US" sz="1800" dirty="0"/>
              <a:t> 与</a:t>
            </a:r>
            <a:r>
              <a:rPr lang="en-US" altLang="zh-CN" sz="1800" dirty="0"/>
              <a:t>Addressable</a:t>
            </a:r>
            <a:r>
              <a:rPr lang="zh-CN" altLang="en-US" sz="1800" dirty="0"/>
              <a:t> 的一些对比</a:t>
            </a:r>
            <a:endParaRPr lang="en-US" altLang="zh-CN" sz="1800" dirty="0"/>
          </a:p>
          <a:p>
            <a:r>
              <a:rPr lang="en" altLang="zh-CN" sz="1800" dirty="0"/>
              <a:t>XASSET 4.</a:t>
            </a:r>
            <a:r>
              <a:rPr lang="en-US" altLang="zh-CN" sz="1800" dirty="0"/>
              <a:t>0</a:t>
            </a:r>
            <a:r>
              <a:rPr lang="zh-CN" altLang="en-US" sz="1800" dirty="0"/>
              <a:t> 的主要功能和特点</a:t>
            </a:r>
            <a:endParaRPr lang="en-US" altLang="zh-CN" sz="1800" dirty="0"/>
          </a:p>
          <a:p>
            <a:r>
              <a:rPr lang="zh-CN" altLang="en-US" sz="1800" dirty="0"/>
              <a:t>在项目中集成 </a:t>
            </a:r>
            <a:r>
              <a:rPr lang="en-US" altLang="zh-CN" sz="1800" dirty="0"/>
              <a:t>XASSET</a:t>
            </a:r>
            <a:r>
              <a:rPr lang="zh-CN" altLang="en-US" sz="1800" dirty="0"/>
              <a:t> </a:t>
            </a:r>
            <a:r>
              <a:rPr lang="en-US" altLang="zh-CN" sz="1800" dirty="0"/>
              <a:t>4.0</a:t>
            </a:r>
          </a:p>
          <a:p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了解更多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长方形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任意多边形(F)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任意多边形(F)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任意多边形(F)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任意多边形(F)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任意多边形(F)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任意多边形(F)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n" altLang="zh-CN" dirty="0"/>
              <a:t>XASSET 4.0</a:t>
            </a:r>
            <a:r>
              <a:rPr lang="zh-CN" altLang="en-US" dirty="0"/>
              <a:t>的新特性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sz="1800" dirty="0"/>
              <a:t>：更安全的资源文件系统，并且在一些设备上测试性能有提升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800" dirty="0"/>
              <a:t>Versions</a:t>
            </a:r>
            <a:r>
              <a:rPr lang="zh-CN" altLang="en-US" sz="1800" dirty="0"/>
              <a:t>：任意格式文件版本管理支持，大小包版本更新</a:t>
            </a:r>
            <a:endParaRPr lang="en-US" altLang="zh-CN" sz="1800" dirty="0"/>
          </a:p>
          <a:p>
            <a:r>
              <a:rPr lang="en-US" altLang="zh-CN" sz="1800" dirty="0"/>
              <a:t>Lazy</a:t>
            </a:r>
            <a:r>
              <a:rPr lang="zh-CN" altLang="en-US" sz="1800" dirty="0"/>
              <a:t> </a:t>
            </a:r>
            <a:r>
              <a:rPr lang="en-US" altLang="zh-CN" sz="1800" dirty="0"/>
              <a:t>GC</a:t>
            </a:r>
            <a:r>
              <a:rPr lang="zh-CN" altLang="en-US" sz="1800" dirty="0"/>
              <a:t>：让你对资源回收的时机有更多的掌控权</a:t>
            </a:r>
            <a:endParaRPr lang="en-US" altLang="zh-CN" sz="1800" dirty="0"/>
          </a:p>
          <a:p>
            <a:r>
              <a:rPr lang="en-US" altLang="zh-CN" sz="1800" dirty="0"/>
              <a:t>SearchPath</a:t>
            </a:r>
            <a:r>
              <a:rPr lang="zh-CN" altLang="en-US" sz="1800" dirty="0"/>
              <a:t>：更智能的寻址模式，能支持用资源名称加载资源</a:t>
            </a:r>
            <a:endParaRPr lang="en-US" altLang="zh-CN" sz="1800" dirty="0"/>
          </a:p>
          <a:p>
            <a:r>
              <a:rPr lang="en-US" altLang="zh-CN" sz="1800" dirty="0"/>
              <a:t>Demo</a:t>
            </a:r>
            <a:r>
              <a:rPr lang="zh-CN" altLang="en-US" sz="1800" dirty="0"/>
              <a:t>：全新的版本更新演示程序，仅需微小的改动就可以让你的程序具备增量的资源版本更新的能力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08820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长方形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任意多边形(F)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任意多边形(F)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任意多边形(F)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任意多边形(F)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任意多边形(F)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任意多边形(F)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n" altLang="zh-CN" dirty="0"/>
              <a:t>XASSET 4.</a:t>
            </a:r>
            <a:r>
              <a:rPr lang="en-US" altLang="zh-CN" dirty="0"/>
              <a:t>0</a:t>
            </a:r>
            <a:r>
              <a:rPr lang="zh-CN" altLang="en-US" dirty="0"/>
              <a:t> 的主要功能和特点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 fontScale="92500"/>
          </a:bodyPr>
          <a:lstStyle/>
          <a:p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基于规则配置的资源收集打包策略。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800" dirty="0"/>
              <a:t>版本构建和增量更新，文件下载断点续传，高效资源加密等支持。</a:t>
            </a:r>
            <a:endParaRPr lang="en-US" altLang="zh-CN" sz="1800" dirty="0"/>
          </a:p>
          <a:p>
            <a:r>
              <a:rPr lang="zh-CN" altLang="en-US" sz="1800" dirty="0"/>
              <a:t>开发模式支持：平常开发无需构建</a:t>
            </a:r>
            <a:r>
              <a:rPr lang="en-US" altLang="zh-CN" sz="1800" dirty="0"/>
              <a:t>AB</a:t>
            </a:r>
            <a:r>
              <a:rPr lang="zh-CN" altLang="en-US" sz="1800" dirty="0"/>
              <a:t>，开发效率更高。</a:t>
            </a:r>
            <a:endParaRPr lang="en-US" altLang="zh-CN" sz="1800" dirty="0"/>
          </a:p>
          <a:p>
            <a:r>
              <a:rPr lang="zh-CN" altLang="en-US" sz="1800" dirty="0"/>
              <a:t>用引用计数管理资源的生命周期，防止重复加载和在使用的时候被卸载。</a:t>
            </a:r>
            <a:endParaRPr lang="en-US" altLang="zh-CN" sz="1800" dirty="0"/>
          </a:p>
          <a:p>
            <a:r>
              <a:rPr lang="zh-CN" altLang="en-US" sz="1800" dirty="0"/>
              <a:t>自动管理资源依赖的加载和卸载，不会出现自依赖中断进程问题。</a:t>
            </a:r>
            <a:endParaRPr lang="en-US" altLang="zh-CN" sz="1800" dirty="0"/>
          </a:p>
          <a:p>
            <a:r>
              <a:rPr lang="zh-CN" altLang="en-US" sz="1800" dirty="0"/>
              <a:t>底层对协程无依赖，支持并行加载，可以用更少的代码写出更优雅高效的业务。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287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长方形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任意多边形(F)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任意多边形(F)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任意多边形(F)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任意多边形(F)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任意多边形(F)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任意多边形(F)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zh-CN" altLang="en-US" dirty="0"/>
              <a:t>在项目中集成 </a:t>
            </a:r>
            <a:r>
              <a:rPr lang="en-US" altLang="zh-CN" dirty="0"/>
              <a:t>XASSET</a:t>
            </a:r>
            <a:r>
              <a:rPr lang="zh-CN" altLang="en-US" dirty="0"/>
              <a:t> </a:t>
            </a:r>
            <a:r>
              <a:rPr lang="en-US" altLang="zh-CN" dirty="0"/>
              <a:t>4.0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828946" cy="2719193"/>
          </a:xfrm>
        </p:spPr>
        <p:txBody>
          <a:bodyPr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800" dirty="0"/>
              <a:t>去</a:t>
            </a:r>
            <a:r>
              <a:rPr lang="en-US" altLang="zh-CN" sz="1800" dirty="0"/>
              <a:t>GitHub</a:t>
            </a:r>
            <a:r>
              <a:rPr lang="zh-CN" altLang="en-US" sz="1800" dirty="0"/>
              <a:t>下载最新的代码到项目中</a:t>
            </a:r>
            <a:r>
              <a:rPr lang="en-US" altLang="zh-CN" sz="1800" dirty="0"/>
              <a:t>:</a:t>
            </a:r>
            <a:r>
              <a:rPr lang="en" altLang="zh-CN" sz="1800">
                <a:hlinkClick r:id="rId3"/>
              </a:rPr>
              <a:t> https://github.com/xasset/xasset</a:t>
            </a:r>
            <a:endParaRPr lang="en-US" altLang="zh-CN" sz="1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/>
              <a:t>针对所有需要使用代码加载的资源配置打包规则</a:t>
            </a:r>
            <a:endParaRPr lang="en-US" altLang="zh-CN" sz="1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/>
              <a:t>把</a:t>
            </a:r>
            <a:r>
              <a:rPr lang="en-US" altLang="zh-CN" sz="1800" dirty="0"/>
              <a:t>XASSET</a:t>
            </a:r>
            <a:r>
              <a:rPr lang="zh-CN" altLang="en-US" sz="1800" dirty="0"/>
              <a:t>的</a:t>
            </a:r>
            <a:r>
              <a:rPr lang="en-US" altLang="zh-CN" sz="1800" dirty="0"/>
              <a:t>Init</a:t>
            </a:r>
            <a:r>
              <a:rPr lang="zh-CN" altLang="en-US" sz="1800" dirty="0"/>
              <a:t>场景中使用的资源替换为你自己项目的资源</a:t>
            </a:r>
            <a:endParaRPr lang="en-US" altLang="zh-CN" sz="1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/>
              <a:t>配置自己游戏的</a:t>
            </a:r>
            <a:r>
              <a:rPr lang="en-US" altLang="zh-CN" sz="1800" dirty="0"/>
              <a:t>BaseURL</a:t>
            </a:r>
            <a:r>
              <a:rPr lang="zh-CN" altLang="en-US" sz="1800" dirty="0"/>
              <a:t>，参考</a:t>
            </a:r>
            <a:r>
              <a:rPr lang="en-US" altLang="zh-CN" sz="1800" dirty="0"/>
              <a:t>Init</a:t>
            </a:r>
            <a:r>
              <a:rPr lang="zh-CN" altLang="en-US" sz="1800" dirty="0"/>
              <a:t>场景的</a:t>
            </a:r>
            <a:r>
              <a:rPr lang="en-US" altLang="zh-CN" sz="1800" dirty="0"/>
              <a:t>Updater</a:t>
            </a:r>
            <a:r>
              <a:rPr lang="zh-CN" altLang="en-US" sz="1800" dirty="0"/>
              <a:t>组件的</a:t>
            </a:r>
            <a:r>
              <a:rPr lang="en-US" altLang="zh-CN" sz="1800" dirty="0"/>
              <a:t>BaseURL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/>
              <a:t>配置自己游戏的场景，参考</a:t>
            </a:r>
            <a:r>
              <a:rPr lang="en-US" altLang="zh-CN" sz="1800" dirty="0"/>
              <a:t>Init</a:t>
            </a:r>
            <a:r>
              <a:rPr lang="zh-CN" altLang="en-US" sz="1800" dirty="0"/>
              <a:t>场景的</a:t>
            </a:r>
            <a:r>
              <a:rPr lang="en-US" altLang="zh-CN" sz="1800" dirty="0"/>
              <a:t>Updater</a:t>
            </a:r>
            <a:r>
              <a:rPr lang="zh-CN" altLang="en-US" sz="1800" dirty="0"/>
              <a:t>组件的</a:t>
            </a:r>
            <a:r>
              <a:rPr lang="en-US" altLang="zh-CN" sz="1800" dirty="0"/>
              <a:t>GameScene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/>
              <a:t>打包测试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79371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长方形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任意多边形(F)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任意多边形(F)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任意多边形(F)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任意多边形(F)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任意多边形(F)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任意多边形(F)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zh-CN" altLang="en-US" dirty="0"/>
              <a:t>了解更多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 fontScale="92500" lnSpcReduction="10000"/>
          </a:bodyPr>
          <a:lstStyle/>
          <a:p>
            <a:r>
              <a:rPr lang="zh-CN" altLang="en-US" sz="1800" dirty="0"/>
              <a:t>使用</a:t>
            </a:r>
            <a:r>
              <a:rPr lang="en-US" altLang="zh-CN" sz="1800" dirty="0"/>
              <a:t>XASSET</a:t>
            </a:r>
            <a:r>
              <a:rPr lang="zh-CN" altLang="en-US" sz="1800" dirty="0"/>
              <a:t>可以帮你的项目解决</a:t>
            </a:r>
            <a:r>
              <a:rPr lang="en-US" altLang="zh-CN" sz="1800" dirty="0"/>
              <a:t>80%</a:t>
            </a:r>
            <a:r>
              <a:rPr lang="zh-CN" altLang="en-US" sz="1800" dirty="0"/>
              <a:t>的资源冗余和冲突问题，剩下</a:t>
            </a:r>
            <a:r>
              <a:rPr lang="en-US" altLang="zh-CN" sz="1800" dirty="0"/>
              <a:t>20%</a:t>
            </a:r>
            <a:r>
              <a:rPr lang="zh-CN" altLang="en-US" sz="1800" dirty="0"/>
              <a:t>的问题，如有需要，可以关注微信公众号在后台留言，找我们协助你解决，一个项目</a:t>
            </a:r>
            <a:r>
              <a:rPr lang="en-US" altLang="zh-CN" sz="1800" dirty="0"/>
              <a:t>RMB</a:t>
            </a:r>
            <a:r>
              <a:rPr lang="zh-CN" altLang="en-US" sz="1800" dirty="0"/>
              <a:t> </a:t>
            </a:r>
            <a:r>
              <a:rPr lang="en-US" altLang="zh-CN" sz="1800" dirty="0"/>
              <a:t>299</a:t>
            </a:r>
            <a:r>
              <a:rPr lang="zh-CN" altLang="en-US" sz="1800" dirty="0"/>
              <a:t> 包干，无效退款。</a:t>
            </a:r>
            <a:endParaRPr lang="en-US" altLang="zh-CN" sz="1800" dirty="0"/>
          </a:p>
          <a:p>
            <a:r>
              <a:rPr lang="zh-CN" altLang="en-US" sz="1800" dirty="0"/>
              <a:t>知乎专栏：</a:t>
            </a:r>
            <a:r>
              <a:rPr lang="en" altLang="zh-CN" sz="1800" dirty="0">
                <a:hlinkClick r:id="rId3"/>
              </a:rPr>
              <a:t>XASSET 4.0</a:t>
            </a:r>
            <a:r>
              <a:rPr lang="zh-CN" altLang="en-US" sz="1800" dirty="0">
                <a:hlinkClick r:id="rId3"/>
              </a:rPr>
              <a:t>发布预告</a:t>
            </a:r>
            <a:endParaRPr lang="zh-CN" altLang="en-US" sz="1800" dirty="0"/>
          </a:p>
          <a:p>
            <a:r>
              <a:rPr lang="zh-CN" altLang="en-US" sz="1800" dirty="0"/>
              <a:t>知乎专栏：</a:t>
            </a:r>
            <a:r>
              <a:rPr lang="en" altLang="zh-CN" sz="1800" dirty="0">
                <a:hlinkClick r:id="rId4"/>
              </a:rPr>
              <a:t>XASSET 4.0</a:t>
            </a:r>
            <a:r>
              <a:rPr lang="zh-CN" altLang="en-US" sz="1800" dirty="0">
                <a:hlinkClick r:id="rId4"/>
              </a:rPr>
              <a:t>入门指南</a:t>
            </a:r>
            <a:endParaRPr lang="en-US" altLang="zh-CN" sz="1800" dirty="0"/>
          </a:p>
          <a:p>
            <a:r>
              <a:rPr lang="zh-CN" altLang="en-US" sz="1800" dirty="0"/>
              <a:t>公众号文章：</a:t>
            </a:r>
            <a:r>
              <a:rPr lang="en" altLang="zh-CN" sz="1800" dirty="0"/>
              <a:t> </a:t>
            </a:r>
            <a:r>
              <a:rPr lang="en" altLang="zh-CN" sz="1800" dirty="0">
                <a:hlinkClick r:id="rId5"/>
              </a:rPr>
              <a:t>XASSET 4.0</a:t>
            </a:r>
            <a:r>
              <a:rPr lang="zh-CN" altLang="en-US" sz="1800" dirty="0">
                <a:hlinkClick r:id="rId5"/>
              </a:rPr>
              <a:t>首次专属直播记录</a:t>
            </a:r>
            <a:endParaRPr lang="en-US" altLang="zh-CN" sz="1800" dirty="0"/>
          </a:p>
          <a:p>
            <a:r>
              <a:rPr lang="en-US" altLang="zh-CN" sz="1800" dirty="0"/>
              <a:t>B</a:t>
            </a:r>
            <a:r>
              <a:rPr lang="zh-CN" altLang="en-US" sz="1800" dirty="0"/>
              <a:t>站视频：</a:t>
            </a:r>
            <a:r>
              <a:rPr lang="en" altLang="zh-CN" sz="1800" dirty="0"/>
              <a:t> </a:t>
            </a:r>
            <a:r>
              <a:rPr lang="en" altLang="zh-CN" sz="1800" dirty="0">
                <a:hlinkClick r:id="rId6"/>
              </a:rPr>
              <a:t>XASSET 4.0</a:t>
            </a:r>
            <a:r>
              <a:rPr lang="zh-CN" altLang="en-US" sz="1800" dirty="0">
                <a:hlinkClick r:id="rId6"/>
              </a:rPr>
              <a:t>入门指南</a:t>
            </a:r>
            <a:endParaRPr lang="zh-CN" altLang="en-US" sz="1800" dirty="0"/>
          </a:p>
          <a:p>
            <a:r>
              <a:rPr lang="zh-CN" altLang="en-US" sz="1800" dirty="0"/>
              <a:t>官网：</a:t>
            </a:r>
            <a:r>
              <a:rPr lang="en" altLang="zh-CN" sz="1800">
                <a:hlinkClick r:id="rId7"/>
              </a:rPr>
              <a:t> https://xasset.org</a:t>
            </a:r>
            <a:r>
              <a:rPr lang="en" altLang="zh-CN" sz="1800">
                <a:hlinkClick r:id="rId7"/>
              </a:rPr>
              <a:t>/</a:t>
            </a:r>
            <a:endParaRPr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3BC794-0385-0E43-95A4-3F59598AD4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5135" y="1562099"/>
            <a:ext cx="3386487" cy="392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51_TF22644756.potx" id="{9425BA10-07C0-45AA-B5B9-EF747E9CE728}" vid="{D989F09F-DBCF-4F45-B265-36D260FC16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0</TotalTime>
  <Words>517</Words>
  <Application>Microsoft Macintosh PowerPoint</Application>
  <PresentationFormat>宽屏</PresentationFormat>
  <Paragraphs>46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Microsoft YaHei UI</vt:lpstr>
      <vt:lpstr>Arial</vt:lpstr>
      <vt:lpstr>Corbel</vt:lpstr>
      <vt:lpstr>视差</vt:lpstr>
      <vt:lpstr>XASSET 4.0 入门指南</vt:lpstr>
      <vt:lpstr>一些国产游戏为了一个目的喜欢去堆一堆的系统，而国外的一些游戏更倾向于用更少的系统达成这个目的，这也是一些国产框架和XASSET的设计上一个显著的区别</vt:lpstr>
      <vt:lpstr>概述</vt:lpstr>
      <vt:lpstr>XASSET 4.0的新特性</vt:lpstr>
      <vt:lpstr>XASSET 4.0 的主要功能和特点</vt:lpstr>
      <vt:lpstr>在项目中集成 XASSET 4.0</vt:lpstr>
      <vt:lpstr>了解更多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冯 吉缘</dc:creator>
  <cp:lastModifiedBy/>
  <cp:revision>1</cp:revision>
  <dcterms:created xsi:type="dcterms:W3CDTF">2020-07-20T16:46:04Z</dcterms:created>
  <dcterms:modified xsi:type="dcterms:W3CDTF">2020-07-20T18:37:28Z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