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37" r:id="rId3"/>
    <p:sldId id="338" r:id="rId4"/>
    <p:sldId id="339" r:id="rId5"/>
    <p:sldId id="345" r:id="rId6"/>
    <p:sldId id="340" r:id="rId7"/>
    <p:sldId id="341" r:id="rId8"/>
    <p:sldId id="342" r:id="rId9"/>
    <p:sldId id="343" r:id="rId10"/>
    <p:sldId id="347" r:id="rId11"/>
    <p:sldId id="346" r:id="rId12"/>
    <p:sldId id="348" r:id="rId13"/>
    <p:sldId id="34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87" d="100"/>
          <a:sy n="87" d="100"/>
        </p:scale>
        <p:origin x="-10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4D31-4121-4170-8657-CFEB3B543E48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4B562-6AF7-484C-BDD8-6D048BBEA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5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3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18B571-2FC1-47F4-9142-9C14B99EA1B5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EE140: Introduction to </a:t>
            </a:r>
            <a:br>
              <a:rPr lang="en-US" sz="4000" dirty="0" smtClean="0"/>
            </a:br>
            <a:r>
              <a:rPr lang="en-US" sz="4000" dirty="0" smtClean="0"/>
              <a:t>Programming Concepts for Engineers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10: Standard </a:t>
            </a:r>
            <a:r>
              <a:rPr lang="en-US" dirty="0" err="1" smtClean="0"/>
              <a:t>Input/Output</a:t>
            </a:r>
            <a:r>
              <a:rPr lang="en-US" dirty="0" smtClean="0"/>
              <a:t>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String input of character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Format indicators recognized by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%[char </a:t>
            </a:r>
            <a:r>
              <a:rPr lang="en-US" b="1" dirty="0" smtClean="0"/>
              <a:t>s</a:t>
            </a:r>
            <a:r>
              <a:rPr lang="en-US" dirty="0" smtClean="0"/>
              <a:t>et]	Read a string composed of 					characters matching ‘char set’</a:t>
            </a:r>
          </a:p>
          <a:p>
            <a:pPr lvl="1"/>
            <a:r>
              <a:rPr lang="en-US" dirty="0" smtClean="0"/>
              <a:t>%[^ char</a:t>
            </a:r>
            <a:r>
              <a:rPr lang="en-US" b="1" dirty="0" smtClean="0"/>
              <a:t> set</a:t>
            </a:r>
            <a:r>
              <a:rPr lang="en-US" dirty="0" smtClean="0"/>
              <a:t>]	Read a string composed of characters not 			matching ‘char set’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Examine Example 3 (previous slide)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 string typed in was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ooeeooahaih</a:t>
            </a:r>
            <a:r>
              <a:rPr lang="en-US" dirty="0" smtClean="0">
                <a:latin typeface="Calisto MT" pitchFamily="18" charset="0"/>
                <a:cs typeface="Courier New" pitchFamily="49" charset="0"/>
              </a:rPr>
              <a:t>”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 string loaded into the variable was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ooeeooa</a:t>
            </a:r>
            <a:r>
              <a:rPr lang="en-US" dirty="0" smtClean="0">
                <a:latin typeface="Calisto MT" pitchFamily="18" charset="0"/>
                <a:cs typeface="Courier New" pitchFamily="49" charset="0"/>
              </a:rPr>
              <a:t>”</a:t>
            </a:r>
          </a:p>
          <a:p>
            <a:pPr lvl="1"/>
            <a:r>
              <a:rPr lang="en-US" dirty="0" smtClean="0">
                <a:latin typeface="Calisto MT" pitchFamily="18" charset="0"/>
                <a:cs typeface="Courier New" pitchFamily="49" charset="0"/>
              </a:rPr>
              <a:t>Where did </a:t>
            </a:r>
            <a:r>
              <a:rPr lang="en-US" dirty="0" smtClean="0">
                <a:cs typeface="Courier New" pitchFamily="49" charset="0"/>
              </a:rPr>
              <a:t>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haih</a:t>
            </a:r>
            <a:r>
              <a:rPr lang="en-US" dirty="0" smtClean="0">
                <a:latin typeface="Calisto MT" pitchFamily="18" charset="0"/>
                <a:cs typeface="Courier New" pitchFamily="49" charset="0"/>
              </a:rPr>
              <a:t>” go?</a:t>
            </a:r>
          </a:p>
          <a:p>
            <a:pPr lvl="1"/>
            <a:r>
              <a:rPr lang="en-US" dirty="0" smtClean="0">
                <a:latin typeface="Calisto MT" pitchFamily="18" charset="0"/>
                <a:cs typeface="Courier New" pitchFamily="49" charset="0"/>
              </a:rPr>
              <a:t>What happens if we read in another variable now?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4: String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char z[9];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char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[100], str2[100];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"Enter string: "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"%[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aeiou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]", z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"The input was \"%s\"\n", z 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"%[^\n]",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//read the remains of the line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"The rest of the line was \"%s\"\n",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"%*c");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"Enter another string: 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"%[^\n]", str2);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"The string read in was \”%s\”\n", str2);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229600" cy="518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/>
              <a:t>Running 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Enter string: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eeoioiaievil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happens to evil men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The input was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eeoioiaie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The rest of the line was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vil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happens to evil men"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Enter another string: lies, damn lies, and statistics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The string read in was “lies, damn lies, and statistics”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001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2743200"/>
            <a:ext cx="45720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3733800"/>
            <a:ext cx="45720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4864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note  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("%*c");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in Example 4 program.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Suppression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dirty="0" smtClean="0">
                <a:cs typeface="Courier New" pitchFamily="49" charset="0"/>
              </a:rPr>
              <a:t>Assignment suppression character * enables </a:t>
            </a:r>
            <a:r>
              <a:rPr lang="en-US" sz="3600" dirty="0" err="1" smtClean="0">
                <a:cs typeface="Courier New" pitchFamily="49" charset="0"/>
              </a:rPr>
              <a:t>scanf</a:t>
            </a:r>
            <a:r>
              <a:rPr lang="en-US" sz="3600" dirty="0" smtClean="0">
                <a:cs typeface="Courier New" pitchFamily="49" charset="0"/>
              </a:rPr>
              <a:t> to read any type of data from the input and discard it without assigning it to a variable. For example, %*c  will read in a character and discard it. 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month1, day1, year1;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month2, day2, year2;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"Enter a date in the form mm/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yyyy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"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"%d%*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&amp;month1, &amp;day1, &amp;year1 );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"month = %d day =%d year =%d\n", month1, day1, year1 );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"Enter a date in the form mm/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yyyy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"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"%d/%d/%d", &amp;month2, &amp;day2, &amp;year2 );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"month = %d day=%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dyear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=%d\n", month2, day2, year2 );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971800"/>
            <a:ext cx="83058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Standard Output Function: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("formatted string", var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var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Formatted string: </a:t>
            </a:r>
          </a:p>
          <a:p>
            <a:pPr lvl="1"/>
            <a:r>
              <a:rPr lang="en-US" dirty="0" smtClean="0"/>
              <a:t>text will be printed out as it is </a:t>
            </a:r>
          </a:p>
          <a:p>
            <a:pPr lvl="1"/>
            <a:r>
              <a:rPr lang="en-US" dirty="0" smtClean="0"/>
              <a:t>% is the format indicator, which tells the computer that the value of a variable/expression will be printed out. </a:t>
            </a:r>
          </a:p>
          <a:p>
            <a:pPr lvl="1"/>
            <a:r>
              <a:rPr lang="en-US" dirty="0" smtClean="0"/>
              <a:t>The number of format indicators should match with the number of arguments at the end </a:t>
            </a:r>
          </a:p>
          <a:p>
            <a:pPr lvl="1"/>
            <a:r>
              <a:rPr lang="en-US" dirty="0" smtClean="0"/>
              <a:t>The format indicator should match with the data type of the argument </a:t>
            </a:r>
          </a:p>
          <a:p>
            <a:r>
              <a:rPr lang="en-US" dirty="0" smtClean="0"/>
              <a:t>Format indicators recognized by </a:t>
            </a:r>
            <a:r>
              <a:rPr lang="en-US" dirty="0" err="1" smtClean="0"/>
              <a:t>printf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%d or %</a:t>
            </a:r>
            <a:r>
              <a:rPr lang="en-US" dirty="0" err="1" smtClean="0"/>
              <a:t>i</a:t>
            </a:r>
            <a:r>
              <a:rPr lang="en-US" dirty="0" smtClean="0"/>
              <a:t> 		char, short,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%e, %f, %g 	float, double </a:t>
            </a:r>
          </a:p>
          <a:p>
            <a:pPr lvl="1"/>
            <a:r>
              <a:rPr lang="en-US" dirty="0" smtClean="0"/>
              <a:t>%c 		text character (char) </a:t>
            </a:r>
          </a:p>
          <a:p>
            <a:pPr lvl="1"/>
            <a:r>
              <a:rPr lang="en-US" dirty="0" smtClean="0"/>
              <a:t>%s 		text string (char  array)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Example 1: Displaying Real numbers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using 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using %e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using %g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0.000000e+00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23000.0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23000.000000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2.30000e+04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2300000.0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2300000.000000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2.30000e+06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2.3e+06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0.000123456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1.23456e-04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1e-23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1.00000e-23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1e-23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43400"/>
            <a:ext cx="8686800" cy="1950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 for %f and %e: 6 digits after the decimal point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%g: the minimum display of %f and %e with only significant digits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format control 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%[flag][width].[precision] format indicator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flag: 	- 	left aligned</a:t>
            </a:r>
          </a:p>
          <a:p>
            <a:pPr>
              <a:buNone/>
            </a:pPr>
            <a:r>
              <a:rPr lang="en-US" dirty="0" smtClean="0"/>
              <a:t>		+ 	sign is always displayed, even for a positive number </a:t>
            </a:r>
          </a:p>
          <a:p>
            <a:pPr>
              <a:buNone/>
            </a:pPr>
            <a:r>
              <a:rPr lang="en-US" dirty="0" smtClean="0"/>
              <a:t>		&lt;space&gt; 	insert a space before a positive number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 	pad a field with leading zeros </a:t>
            </a:r>
          </a:p>
          <a:p>
            <a:pPr>
              <a:buNone/>
            </a:pPr>
            <a:r>
              <a:rPr lang="en-US" dirty="0" smtClean="0"/>
              <a:t>width: 	width of total display field in characters, right aligned and unused spaces are left 	blank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("%4d",45); </a:t>
            </a:r>
            <a:r>
              <a:rPr lang="en-US" dirty="0" smtClean="0"/>
              <a:t>		_ _45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("%04d",45); </a:t>
            </a:r>
            <a:r>
              <a:rPr lang="en-US" dirty="0" smtClean="0"/>
              <a:t>		0 045 </a:t>
            </a:r>
          </a:p>
          <a:p>
            <a:pPr>
              <a:buNone/>
            </a:pPr>
            <a:r>
              <a:rPr lang="en-US" dirty="0" smtClean="0"/>
              <a:t>precision: number of characters in precision field </a:t>
            </a:r>
          </a:p>
          <a:p>
            <a:pPr>
              <a:buNone/>
            </a:pPr>
            <a:r>
              <a:rPr lang="en-US" dirty="0" smtClean="0"/>
              <a:t>		for %f and %e, it defines the number of digits after a decimal point </a:t>
            </a:r>
          </a:p>
          <a:p>
            <a:pPr>
              <a:buNone/>
            </a:pPr>
            <a:r>
              <a:rPr lang="en-US" dirty="0" smtClean="0"/>
              <a:t>		for %g, it defines the total number of digits to be displayed </a:t>
            </a:r>
          </a:p>
          <a:p>
            <a:pPr>
              <a:buNone/>
            </a:pPr>
            <a:r>
              <a:rPr lang="en-US" dirty="0" smtClean="0"/>
              <a:t>		for integer, it may be the minimum of digits to be displayed </a:t>
            </a:r>
          </a:p>
          <a:p>
            <a:pPr>
              <a:buNone/>
            </a:pPr>
            <a:r>
              <a:rPr lang="en-US" dirty="0" smtClean="0"/>
              <a:t>If width is *, it is a variable field width; if precision is *, it means variable precision. </a:t>
            </a:r>
          </a:p>
          <a:p>
            <a:pPr>
              <a:buNone/>
            </a:pPr>
            <a:r>
              <a:rPr lang="en-US" dirty="0" smtClean="0"/>
              <a:t>Value of * is determined by the value that * corresponds to.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("%*f",12, 3.14);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("%12f", 3.14);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("%*.*f",12, 3, 3.14);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("%12.3f", 3.14);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4343400" y="5867400"/>
            <a:ext cx="609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/>
          <p:cNvSpPr/>
          <p:nvPr/>
        </p:nvSpPr>
        <p:spPr>
          <a:xfrm>
            <a:off x="4343400" y="6096000"/>
            <a:ext cx="6096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US" dirty="0" smtClean="0"/>
              <a:t>What will the following display: (no computer)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"%10f%10.3d\n", 23.0, 19);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printf( "%08.3g%8.4g%8.2g\n", 12.14, 4432.71, 23.62);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"%+f\n", 3.1415927); 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"%-10f%-10f\n",23.0,1.0);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343400"/>
          <a:ext cx="6858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Escape sequences recognized by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\' 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smtClean="0"/>
              <a:t>single quote)	Output the single quote character</a:t>
            </a:r>
          </a:p>
          <a:p>
            <a:r>
              <a:rPr lang="en-US" dirty="0" smtClean="0"/>
              <a:t>\“	(</a:t>
            </a:r>
            <a:r>
              <a:rPr lang="en-US" dirty="0" smtClean="0"/>
              <a:t>double quote)	Output the double quote character</a:t>
            </a:r>
          </a:p>
          <a:p>
            <a:r>
              <a:rPr lang="en-US" dirty="0" smtClean="0"/>
              <a:t>\?	(</a:t>
            </a:r>
            <a:r>
              <a:rPr lang="en-US" dirty="0" smtClean="0"/>
              <a:t>question mark)	Output the question mark character</a:t>
            </a:r>
          </a:p>
          <a:p>
            <a:r>
              <a:rPr lang="en-US" dirty="0" smtClean="0"/>
              <a:t>\\	(</a:t>
            </a:r>
            <a:r>
              <a:rPr lang="en-US" dirty="0" smtClean="0"/>
              <a:t>backslash)	</a:t>
            </a:r>
            <a:r>
              <a:rPr lang="en-US" dirty="0" smtClean="0"/>
              <a:t>Output </a:t>
            </a:r>
            <a:r>
              <a:rPr lang="en-US" dirty="0" smtClean="0"/>
              <a:t>the backslash character</a:t>
            </a:r>
          </a:p>
          <a:p>
            <a:r>
              <a:rPr lang="en-US" dirty="0" smtClean="0"/>
              <a:t>\a </a:t>
            </a:r>
            <a:r>
              <a:rPr lang="en-US" dirty="0" smtClean="0"/>
              <a:t>	(</a:t>
            </a:r>
            <a:r>
              <a:rPr lang="en-US" dirty="0" smtClean="0"/>
              <a:t>alert or bell)	Cause an audible (bell) or visual alert</a:t>
            </a:r>
          </a:p>
          <a:p>
            <a:r>
              <a:rPr lang="en-US" dirty="0" smtClean="0"/>
              <a:t>\b </a:t>
            </a:r>
            <a:r>
              <a:rPr lang="en-US" dirty="0" smtClean="0"/>
              <a:t>	(</a:t>
            </a:r>
            <a:r>
              <a:rPr lang="en-US" dirty="0" smtClean="0"/>
              <a:t>backspace)	Move the cursor back one position on the 				current line</a:t>
            </a:r>
          </a:p>
          <a:p>
            <a:r>
              <a:rPr lang="en-US" dirty="0" smtClean="0"/>
              <a:t>\n </a:t>
            </a:r>
            <a:r>
              <a:rPr lang="en-US" dirty="0" smtClean="0"/>
              <a:t>	(</a:t>
            </a:r>
            <a:r>
              <a:rPr lang="en-US" dirty="0" smtClean="0"/>
              <a:t>newline)	</a:t>
            </a:r>
            <a:r>
              <a:rPr lang="en-US" dirty="0" smtClean="0"/>
              <a:t>Move </a:t>
            </a:r>
            <a:r>
              <a:rPr lang="en-US" dirty="0" smtClean="0"/>
              <a:t>the cursor to the beginning of the 				next line</a:t>
            </a:r>
          </a:p>
          <a:p>
            <a:r>
              <a:rPr lang="en-US" dirty="0" smtClean="0"/>
              <a:t>\r </a:t>
            </a:r>
            <a:r>
              <a:rPr lang="en-US" dirty="0" smtClean="0"/>
              <a:t>	(</a:t>
            </a:r>
            <a:r>
              <a:rPr lang="en-US" dirty="0" smtClean="0"/>
              <a:t>return)		Move the cursor to the beginning of the current 			line</a:t>
            </a:r>
          </a:p>
          <a:p>
            <a:r>
              <a:rPr lang="en-US" dirty="0" smtClean="0"/>
              <a:t>\t </a:t>
            </a:r>
            <a:r>
              <a:rPr lang="en-US" dirty="0" smtClean="0"/>
              <a:t>	(</a:t>
            </a:r>
            <a:r>
              <a:rPr lang="en-US" dirty="0" smtClean="0"/>
              <a:t>horizontal tab)	Move the cursor to the next horizontal tab 			position</a:t>
            </a:r>
          </a:p>
          <a:p>
            <a:r>
              <a:rPr lang="en-US" dirty="0" smtClean="0"/>
              <a:t>\v </a:t>
            </a:r>
            <a:r>
              <a:rPr lang="en-US" dirty="0" smtClean="0"/>
              <a:t>	(</a:t>
            </a:r>
            <a:r>
              <a:rPr lang="en-US" dirty="0" smtClean="0"/>
              <a:t>vertical tab)	Move the cursor to the next vertical tab position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Standard input function: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("formatted string", var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var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dirty="0" smtClean="0"/>
              <a:t>Read in the value of expected type as specified in the formatted string and store it in the specified variable</a:t>
            </a:r>
          </a:p>
          <a:p>
            <a:pPr lvl="1"/>
            <a:r>
              <a:rPr lang="en-US" dirty="0" smtClean="0"/>
              <a:t>The format indicator should match with the data type of the argument. What happens if they don't match? </a:t>
            </a:r>
          </a:p>
          <a:p>
            <a:pPr lvl="1"/>
            <a:r>
              <a:rPr lang="en-US" dirty="0" smtClean="0"/>
              <a:t>If characters other than % and space are included in the formatted string, those characters are expected to be read in from input in their position</a:t>
            </a:r>
          </a:p>
          <a:p>
            <a:pPr lvl="1"/>
            <a:r>
              <a:rPr lang="en-US" dirty="0" smtClean="0"/>
              <a:t>For %c, white spaces will be treated as input data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("%d %f", &amp;a, &amp;b); 	</a:t>
            </a:r>
            <a:r>
              <a:rPr lang="en-US" dirty="0" smtClean="0">
                <a:cs typeface="Courier New" pitchFamily="49" charset="0"/>
              </a:rPr>
              <a:t>//What can be the data types 					for a and b?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d,%f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&amp;a, &amp;b); 	</a:t>
            </a:r>
            <a:r>
              <a:rPr lang="en-US" dirty="0" smtClean="0">
                <a:cs typeface="Courier New" pitchFamily="49" charset="0"/>
              </a:rPr>
              <a:t>//What happens if we add a 					comma?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("%d:%d:%d", &amp;hour, &amp;minutes, &amp;seconds);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&amp;number,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	</a:t>
            </a:r>
            <a:r>
              <a:rPr lang="en-US" dirty="0" smtClean="0">
                <a:cs typeface="Courier New" pitchFamily="49" charset="0"/>
              </a:rPr>
              <a:t>//will we read the correct 					character?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Standard input function: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Format indicators recognized by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%d, %</a:t>
            </a:r>
            <a:r>
              <a:rPr lang="en-US" dirty="0" err="1" smtClean="0"/>
              <a:t>i</a:t>
            </a:r>
            <a:r>
              <a:rPr lang="en-US" dirty="0" smtClean="0"/>
              <a:t>		Read an </a:t>
            </a:r>
            <a:r>
              <a:rPr lang="en-US" dirty="0" err="1" smtClean="0"/>
              <a:t>int</a:t>
            </a:r>
            <a:r>
              <a:rPr lang="en-US" dirty="0" smtClean="0"/>
              <a:t> number</a:t>
            </a:r>
          </a:p>
          <a:p>
            <a:pPr lvl="1"/>
            <a:r>
              <a:rPr lang="en-US" dirty="0" smtClean="0"/>
              <a:t>%g, %f, %e		Read a float number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lg</a:t>
            </a:r>
            <a:r>
              <a:rPr lang="en-US" dirty="0" smtClean="0"/>
              <a:t>, %lf, %le	Read a double number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Lg</a:t>
            </a:r>
            <a:r>
              <a:rPr lang="en-US" dirty="0" smtClean="0"/>
              <a:t>, %Lf, %Le	Read a long double number</a:t>
            </a:r>
          </a:p>
          <a:p>
            <a:pPr lvl="1"/>
            <a:r>
              <a:rPr lang="en-US" dirty="0" smtClean="0"/>
              <a:t>%c		Read a single text character</a:t>
            </a:r>
          </a:p>
          <a:p>
            <a:pPr lvl="1"/>
            <a:r>
              <a:rPr lang="en-US" dirty="0" smtClean="0"/>
              <a:t>%</a:t>
            </a:r>
            <a:r>
              <a:rPr lang="en-US" b="1" dirty="0" smtClean="0"/>
              <a:t>s</a:t>
            </a:r>
            <a:r>
              <a:rPr lang="en-US" dirty="0" smtClean="0"/>
              <a:t>		Read a string (array of character)</a:t>
            </a:r>
          </a:p>
          <a:p>
            <a:pPr lvl="1"/>
            <a:r>
              <a:rPr lang="en-US" dirty="0" smtClean="0"/>
              <a:t>%[char </a:t>
            </a:r>
            <a:r>
              <a:rPr lang="en-US" b="1" dirty="0" smtClean="0"/>
              <a:t>s</a:t>
            </a:r>
            <a:r>
              <a:rPr lang="en-US" dirty="0" smtClean="0"/>
              <a:t>et]		Read a string composed of characters matching ‘char set’</a:t>
            </a:r>
          </a:p>
          <a:p>
            <a:pPr lvl="1"/>
            <a:r>
              <a:rPr lang="en-US" dirty="0" smtClean="0"/>
              <a:t>%[^ char</a:t>
            </a:r>
            <a:r>
              <a:rPr lang="en-US" b="1" dirty="0" smtClean="0"/>
              <a:t> set</a:t>
            </a:r>
            <a:r>
              <a:rPr lang="en-US" dirty="0" smtClean="0"/>
              <a:t>]	Read a string composed of characters not matching ‘char 			set’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name[20]; 	</a:t>
            </a:r>
            <a:r>
              <a:rPr lang="en-US" dirty="0" smtClean="0">
                <a:cs typeface="Courier New" pitchFamily="49" charset="0"/>
              </a:rPr>
              <a:t>//define a string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("%[a-zA-Z0-9]", name);	</a:t>
            </a:r>
            <a:r>
              <a:rPr lang="en-US" dirty="0" smtClean="0">
                <a:cs typeface="Courier New" pitchFamily="49" charset="0"/>
              </a:rPr>
              <a:t>Read a string containing only 					letters and digits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("%[^0-9]", name);		</a:t>
            </a:r>
            <a:r>
              <a:rPr lang="en-US" dirty="0" smtClean="0">
                <a:cs typeface="Courier New" pitchFamily="49" charset="0"/>
              </a:rPr>
              <a:t>Read a string not containing any 					digits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char z[9];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"Enter string: "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"%[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aeiou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]", z );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"The input was \"%s\"\n", z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Result: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string: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ooeeooahaih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The input was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ooeeooa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181600"/>
            <a:ext cx="4800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6781800" cy="30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1369</TotalTime>
  <Words>680</Words>
  <Application>Microsoft Office PowerPoint</Application>
  <PresentationFormat>On-screen Show (4:3)</PresentationFormat>
  <Paragraphs>228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EE140: Introduction to  Programming Concepts for Engineers</vt:lpstr>
      <vt:lpstr>Standard Output Function: printf()</vt:lpstr>
      <vt:lpstr>Example 1: Displaying Real numbers</vt:lpstr>
      <vt:lpstr>Advanced format control  using printf()</vt:lpstr>
      <vt:lpstr>Example 2</vt:lpstr>
      <vt:lpstr>Escape sequences recognized by printf()</vt:lpstr>
      <vt:lpstr>Standard input function: scanf()</vt:lpstr>
      <vt:lpstr>Standard input function: scanf()</vt:lpstr>
      <vt:lpstr>Example 3</vt:lpstr>
      <vt:lpstr>String input of character sets</vt:lpstr>
      <vt:lpstr>Example 4: String input</vt:lpstr>
      <vt:lpstr>Running Example 4</vt:lpstr>
      <vt:lpstr>Assignment Suppression Character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EE140: Introduction to Programming Concepts for Engineers </dc:title>
  <dc:creator>kuijts</dc:creator>
  <cp:lastModifiedBy>Windows User</cp:lastModifiedBy>
  <cp:revision>164</cp:revision>
  <dcterms:created xsi:type="dcterms:W3CDTF">2012-01-24T03:07:04Z</dcterms:created>
  <dcterms:modified xsi:type="dcterms:W3CDTF">2015-04-21T15:56:25Z</dcterms:modified>
</cp:coreProperties>
</file>