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37" r:id="rId3"/>
    <p:sldId id="33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70" d="100"/>
          <a:sy n="70" d="100"/>
        </p:scale>
        <p:origin x="5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4D31-4121-4170-8657-CFEB3B543E48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4B562-6AF7-484C-BDD8-6D048BBEA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3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3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5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18B571-2FC1-47F4-9142-9C14B99EA1B5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EE140: Introduction to </a:t>
            </a:r>
            <a:br>
              <a:rPr lang="en-US" sz="4000" dirty="0" smtClean="0"/>
            </a:br>
            <a:r>
              <a:rPr lang="en-US" sz="4000" dirty="0" smtClean="0"/>
              <a:t>Programming Concepts for Engineers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12: Manipulating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Write a program to read in 5 words and store them in a two-dimensional array. </a:t>
            </a:r>
          </a:p>
          <a:p>
            <a:r>
              <a:rPr lang="en-US" dirty="0" smtClean="0"/>
              <a:t>Only </a:t>
            </a:r>
            <a:r>
              <a:rPr lang="en-US" smtClean="0"/>
              <a:t>display words that start </a:t>
            </a:r>
            <a:r>
              <a:rPr lang="en-US" dirty="0" smtClean="0"/>
              <a:t>with 'c'.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 void)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char words[5][20]; //array of 5 strings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("Please enter five words: 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&lt;5;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("%s", words[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("The words that start with 'c' are: 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&lt;5;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(words[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][0] == 'c')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("%s\n", words[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8305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String/Character 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header file &lt;</a:t>
            </a:r>
            <a:r>
              <a:rPr lang="en-US" dirty="0" err="1" smtClean="0"/>
              <a:t>string.h</a:t>
            </a:r>
            <a:r>
              <a:rPr lang="en-US" dirty="0" smtClean="0"/>
              <a:t>&gt; --string manipulation functions, e.g.</a:t>
            </a:r>
          </a:p>
          <a:p>
            <a:pPr lvl="1"/>
            <a:r>
              <a:rPr lang="en-US" dirty="0" err="1" smtClean="0"/>
              <a:t>strlen</a:t>
            </a:r>
            <a:r>
              <a:rPr lang="en-US" dirty="0" smtClean="0"/>
              <a:t>() –length of a string</a:t>
            </a:r>
          </a:p>
          <a:p>
            <a:pPr lvl="1"/>
            <a:r>
              <a:rPr lang="en-US" dirty="0" err="1" smtClean="0"/>
              <a:t>strcpy</a:t>
            </a:r>
            <a:r>
              <a:rPr lang="en-US" dirty="0" smtClean="0"/>
              <a:t>() –string copy</a:t>
            </a:r>
          </a:p>
          <a:p>
            <a:pPr lvl="1"/>
            <a:r>
              <a:rPr lang="en-US" dirty="0" err="1" smtClean="0"/>
              <a:t>strcmp</a:t>
            </a:r>
            <a:r>
              <a:rPr lang="en-US" dirty="0" smtClean="0"/>
              <a:t>() –string comparison</a:t>
            </a:r>
          </a:p>
          <a:p>
            <a:pPr lvl="1"/>
            <a:r>
              <a:rPr lang="en-US" dirty="0" err="1" smtClean="0"/>
              <a:t>strcat</a:t>
            </a:r>
            <a:r>
              <a:rPr lang="en-US" dirty="0" smtClean="0"/>
              <a:t>() –string concatenation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header file &lt;</a:t>
            </a:r>
            <a:r>
              <a:rPr lang="en-US" dirty="0" err="1" smtClean="0"/>
              <a:t>ctype.h</a:t>
            </a:r>
            <a:r>
              <a:rPr lang="en-US" dirty="0" smtClean="0"/>
              <a:t>&gt; --character manipulation macros or functions</a:t>
            </a:r>
          </a:p>
          <a:p>
            <a:pPr lvl="1"/>
            <a:r>
              <a:rPr lang="en-US" dirty="0" smtClean="0"/>
              <a:t>many character test macros </a:t>
            </a:r>
          </a:p>
          <a:p>
            <a:pPr lvl="1"/>
            <a:r>
              <a:rPr lang="en-US" dirty="0" smtClean="0"/>
              <a:t>case conversion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String: </a:t>
            </a:r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Prototype: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(const char *s);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returns the number of characters in the string, not including '\0'</a:t>
            </a:r>
          </a:p>
          <a:p>
            <a:r>
              <a:rPr lang="en-US" dirty="0" smtClean="0"/>
              <a:t>Data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/>
              <a:t>  can be considered as a unsigned </a:t>
            </a:r>
            <a:r>
              <a:rPr lang="en-US" dirty="0" err="1" smtClean="0"/>
              <a:t>int</a:t>
            </a:r>
            <a:r>
              <a:rPr lang="en-US" dirty="0" smtClean="0"/>
              <a:t> (positive) 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course[ ] = "EE140";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(course);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("length is %d\n", length);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Copying: </a:t>
            </a:r>
            <a:r>
              <a:rPr lang="en-US" dirty="0" err="1" smtClean="0"/>
              <a:t>strcpy</a:t>
            </a:r>
            <a:r>
              <a:rPr lang="en-US" dirty="0" smtClean="0"/>
              <a:t>(), </a:t>
            </a:r>
            <a:r>
              <a:rPr lang="en-US" dirty="0" err="1" smtClean="0"/>
              <a:t>strncpy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*s1, const char *s2);</a:t>
            </a:r>
          </a:p>
          <a:p>
            <a:pPr lvl="1"/>
            <a:r>
              <a:rPr lang="en-US" dirty="0" smtClean="0"/>
              <a:t>Copies string s2 into array s1 including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‘\0’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*s1, const char *s2,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/>
            <a:r>
              <a:rPr lang="en-US" dirty="0" smtClean="0"/>
              <a:t>Copies at most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 characters of string s2 into array s1</a:t>
            </a:r>
          </a:p>
          <a:p>
            <a:pPr lvl="1"/>
            <a:r>
              <a:rPr lang="en-US" dirty="0" smtClean="0"/>
              <a:t>You need to add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</a:t>
            </a:r>
            <a:r>
              <a:rPr lang="en-US" dirty="0" smtClean="0"/>
              <a:t>'  manually to s1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name[]="Hello";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x[10],y[10];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name);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puts(x); 	//what will display?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(y, name, 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puts(y); 	//what will display? How to fix this?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Strings: </a:t>
            </a:r>
            <a:r>
              <a:rPr lang="en-US" dirty="0" err="1" smtClean="0"/>
              <a:t>strcmp</a:t>
            </a:r>
            <a:r>
              <a:rPr lang="en-US" dirty="0" smtClean="0"/>
              <a:t>(), </a:t>
            </a:r>
            <a:r>
              <a:rPr lang="en-US" dirty="0" err="1" smtClean="0"/>
              <a:t>strncmp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438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(const char *s1, const char *s2);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Compares the string s1 with the string s2. It compares the ASCII value of the corresponding character one by one starting from the first character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(const char *s1, const char *s2,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Compares up to </a:t>
            </a:r>
            <a:r>
              <a:rPr lang="en-US" b="1" dirty="0" smtClean="0"/>
              <a:t>n</a:t>
            </a:r>
            <a:r>
              <a:rPr lang="en-US" dirty="0" smtClean="0"/>
              <a:t> characters of the string s1 with the string s2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strcmp</a:t>
            </a:r>
            <a:r>
              <a:rPr lang="en-US" b="1" dirty="0" smtClean="0"/>
              <a:t>( ) call	Result	Interpretation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 (“Hello”, “Hello”);	==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	Strings are equivalent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 (“Hello”, “Hell”);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&gt;0</a:t>
            </a:r>
            <a:r>
              <a:rPr lang="en-US" dirty="0" smtClean="0"/>
              <a:t>	“Hello” is longer than “Hell”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 (“Hello”, “hello”);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&lt;0</a:t>
            </a:r>
            <a:r>
              <a:rPr lang="en-US" dirty="0" smtClean="0"/>
              <a:t>	'H' is smaller than 'h'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 (“Helm”, “Help”);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&lt;0</a:t>
            </a:r>
            <a:r>
              <a:rPr lang="en-US" dirty="0" smtClean="0"/>
              <a:t>	„m‟ is less than „p‟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 (“Sat”, “Cat”);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&gt;0</a:t>
            </a:r>
            <a:r>
              <a:rPr lang="en-US" dirty="0" smtClean="0"/>
              <a:t>	„S‟ is greater than „C‟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concatenation: </a:t>
            </a:r>
            <a:r>
              <a:rPr lang="en-US" dirty="0" err="1" smtClean="0"/>
              <a:t>strcat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Prototype:</a:t>
            </a:r>
          </a:p>
          <a:p>
            <a:pPr lvl="1"/>
            <a:r>
              <a:rPr lang="en-US" dirty="0" smtClean="0"/>
              <a:t>char *</a:t>
            </a:r>
            <a:r>
              <a:rPr lang="en-US" dirty="0" err="1" smtClean="0"/>
              <a:t>strcat</a:t>
            </a:r>
            <a:r>
              <a:rPr lang="en-US" dirty="0" smtClean="0"/>
              <a:t> (char *s1, const char *s2);</a:t>
            </a:r>
          </a:p>
          <a:p>
            <a:pPr lvl="1"/>
            <a:r>
              <a:rPr lang="en-US" dirty="0" smtClean="0"/>
              <a:t>append string s2 to the end of string s1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char x[12]="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y[12]="10 ";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(x, "s");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(y, x);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 t u d e n t\0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 t u d e n t 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1 0   s t u d e n t 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Character manipulation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Commonly used character macros included in &lt;</a:t>
            </a:r>
            <a:r>
              <a:rPr lang="en-US" dirty="0" err="1" smtClean="0"/>
              <a:t>ctype.h</a:t>
            </a:r>
            <a:r>
              <a:rPr lang="en-US" dirty="0" smtClean="0"/>
              <a:t>&gt;:</a:t>
            </a:r>
          </a:p>
          <a:p>
            <a:pPr>
              <a:buNone/>
            </a:pPr>
            <a:r>
              <a:rPr lang="en-US" dirty="0" smtClean="0"/>
              <a:t>Character test	Macro name	True (1) if „c‟ is in range</a:t>
            </a:r>
          </a:p>
          <a:p>
            <a:pPr>
              <a:buNone/>
            </a:pPr>
            <a:r>
              <a:rPr lang="en-US" dirty="0" smtClean="0"/>
              <a:t>Alphanumeric	</a:t>
            </a:r>
            <a:r>
              <a:rPr lang="en-US" dirty="0" err="1" smtClean="0"/>
              <a:t>isalnum</a:t>
            </a:r>
            <a:r>
              <a:rPr lang="en-US" dirty="0" smtClean="0"/>
              <a:t>(c)	a-z, A-Z, 0-9</a:t>
            </a:r>
          </a:p>
          <a:p>
            <a:pPr>
              <a:buNone/>
            </a:pPr>
            <a:r>
              <a:rPr lang="en-US" dirty="0" smtClean="0"/>
              <a:t>Alphabetic	</a:t>
            </a:r>
            <a:r>
              <a:rPr lang="en-US" dirty="0" err="1" smtClean="0"/>
              <a:t>isalpha</a:t>
            </a:r>
            <a:r>
              <a:rPr lang="en-US" dirty="0" smtClean="0"/>
              <a:t>(c)	a-z, A-Z</a:t>
            </a:r>
          </a:p>
          <a:p>
            <a:pPr>
              <a:buNone/>
            </a:pPr>
            <a:r>
              <a:rPr lang="en-US" dirty="0" smtClean="0"/>
              <a:t>Numeric digit	</a:t>
            </a:r>
            <a:r>
              <a:rPr lang="en-US" dirty="0" err="1" smtClean="0"/>
              <a:t>isdigit</a:t>
            </a:r>
            <a:r>
              <a:rPr lang="en-US" dirty="0" smtClean="0"/>
              <a:t>(c)		0-9</a:t>
            </a:r>
          </a:p>
          <a:p>
            <a:pPr>
              <a:buNone/>
            </a:pPr>
            <a:r>
              <a:rPr lang="en-US" dirty="0" smtClean="0"/>
              <a:t>Lower case	</a:t>
            </a:r>
            <a:r>
              <a:rPr lang="en-US" dirty="0" err="1" smtClean="0"/>
              <a:t>islower</a:t>
            </a:r>
            <a:r>
              <a:rPr lang="en-US" dirty="0" smtClean="0"/>
              <a:t>(c)	Lower case characters</a:t>
            </a:r>
          </a:p>
          <a:p>
            <a:pPr>
              <a:buNone/>
            </a:pPr>
            <a:r>
              <a:rPr lang="en-US" dirty="0" smtClean="0"/>
              <a:t>Upper case	</a:t>
            </a:r>
            <a:r>
              <a:rPr lang="en-US" dirty="0" err="1" smtClean="0"/>
              <a:t>isupper</a:t>
            </a:r>
            <a:r>
              <a:rPr lang="en-US" dirty="0" smtClean="0"/>
              <a:t>(c)	Upper case characters</a:t>
            </a:r>
          </a:p>
          <a:p>
            <a:pPr>
              <a:buNone/>
            </a:pPr>
            <a:r>
              <a:rPr lang="en-US" dirty="0" smtClean="0"/>
              <a:t>White space	</a:t>
            </a:r>
            <a:r>
              <a:rPr lang="en-US" dirty="0" err="1" smtClean="0"/>
              <a:t>isspace</a:t>
            </a:r>
            <a:r>
              <a:rPr lang="en-US" dirty="0" smtClean="0"/>
              <a:t>(c)	Space, tab and so 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("Please enter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alphabatic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letter: ")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		//get a single character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c) 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("Character is uppercase \n")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c) 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("Character is lowercase \n") 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038600"/>
            <a:ext cx="8153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&lt;</a:t>
            </a:r>
            <a:r>
              <a:rPr lang="en-US" dirty="0" err="1" smtClean="0"/>
              <a:t>ctype.h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toupper</a:t>
            </a:r>
            <a:r>
              <a:rPr lang="en-US" dirty="0" smtClean="0"/>
              <a:t>(c) –returns uppercase of c</a:t>
            </a:r>
          </a:p>
          <a:p>
            <a:pPr lvl="1"/>
            <a:r>
              <a:rPr lang="en-US" dirty="0" err="1" smtClean="0"/>
              <a:t>tolower</a:t>
            </a:r>
            <a:r>
              <a:rPr lang="en-US" dirty="0" smtClean="0"/>
              <a:t>(c) –returns lowercase of 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>
              <a:buNone/>
            </a:pPr>
            <a:r>
              <a:rPr lang="en-US" sz="190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old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 'A';</a:t>
            </a:r>
          </a:p>
          <a:p>
            <a:pPr lvl="3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char new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new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(old);</a:t>
            </a:r>
          </a:p>
          <a:p>
            <a:pPr lvl="3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(old);</a:t>
            </a:r>
          </a:p>
          <a:p>
            <a:pPr lvl="3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(new);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4038600"/>
            <a:ext cx="35814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Declaring strings </a:t>
            </a:r>
          </a:p>
          <a:p>
            <a:endParaRPr lang="en-US" dirty="0" smtClean="0"/>
          </a:p>
          <a:p>
            <a:r>
              <a:rPr lang="en-US" dirty="0" smtClean="0"/>
              <a:t>String input and output functions </a:t>
            </a:r>
          </a:p>
          <a:p>
            <a:pPr lvl="1"/>
            <a:r>
              <a:rPr lang="en-US" dirty="0" smtClean="0"/>
              <a:t>gets() and puts()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 input and output functions </a:t>
            </a:r>
          </a:p>
          <a:p>
            <a:pPr lvl="1"/>
            <a:r>
              <a:rPr lang="en-US" dirty="0" err="1" smtClean="0"/>
              <a:t>getchar</a:t>
            </a:r>
            <a:r>
              <a:rPr lang="en-US" dirty="0" smtClean="0"/>
              <a:t>() and </a:t>
            </a:r>
            <a:r>
              <a:rPr lang="en-US" dirty="0" err="1" smtClean="0"/>
              <a:t>putchar</a:t>
            </a:r>
            <a:r>
              <a:rPr lang="en-US" dirty="0" smtClean="0"/>
              <a:t>()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String manipulation functions 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string is a series of characters treated as a single unit </a:t>
            </a:r>
          </a:p>
          <a:p>
            <a:r>
              <a:rPr lang="en-US" dirty="0" smtClean="0"/>
              <a:t>Strings in C are represented as arrays of characters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name[8]="Welcome";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character --&gt; element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of the array </a:t>
            </a:r>
          </a:p>
          <a:p>
            <a:pPr lvl="1"/>
            <a:r>
              <a:rPr lang="en-US" dirty="0" smtClean="0"/>
              <a:t>second character --&gt; element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 of the array </a:t>
            </a:r>
          </a:p>
          <a:p>
            <a:pPr lvl="1"/>
            <a:r>
              <a:rPr lang="en-US" dirty="0" smtClean="0"/>
              <a:t>..... </a:t>
            </a:r>
          </a:p>
          <a:p>
            <a:pPr lvl="1"/>
            <a:r>
              <a:rPr lang="en-US" dirty="0" smtClean="0"/>
              <a:t>a special null character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</a:t>
            </a:r>
            <a:r>
              <a:rPr lang="en-US" dirty="0" smtClean="0"/>
              <a:t>’ is added at the end </a:t>
            </a:r>
          </a:p>
          <a:p>
            <a:pPr lvl="1"/>
            <a:r>
              <a:rPr lang="en-US" dirty="0" smtClean="0"/>
              <a:t>In order to store a string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characters, we need a character array of size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n+1.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String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string of known fixed length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name1[8]; //garbage string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name1[8]="Welcome“;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 //string with initial value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let compiler determine the size for you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name2[ ] = “Welcome";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declare string of variable length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*name3;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//name3 is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 to a string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(points to an address in memory - EE150)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declare a constant string that cannot </a:t>
            </a:r>
            <a:r>
              <a:rPr lang="en-US" dirty="0" smtClean="0"/>
              <a:t>be modified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const char name4[10]="students";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[10]="Textbook"; // create a text string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 display the string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("%c\n",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[3]); // which character is displayed?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[4]='\0';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//what will be displayed?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[0]='N';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//what will be displayed?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("Please enter a string: 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//read in a string, no '&amp;' sign!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//display the string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305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 enter a string containing spaces in Example  1? Will the whole string display?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("Please enter a string: ");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//read in a string, no '&amp;’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//display the string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() only reads the string up to the first occurrence of space, newline or tab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305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</a:t>
            </a:r>
            <a:br>
              <a:rPr lang="en-US" dirty="0" smtClean="0"/>
            </a:br>
            <a:r>
              <a:rPr lang="en-US" smtClean="0"/>
              <a:t>input &amp; </a:t>
            </a:r>
            <a:r>
              <a:rPr lang="en-US" dirty="0" smtClean="0"/>
              <a:t>output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gets ( )</a:t>
            </a:r>
          </a:p>
          <a:p>
            <a:pPr lvl="1"/>
            <a:r>
              <a:rPr lang="en-US" dirty="0" smtClean="0"/>
              <a:t>read a text string from the keyboard</a:t>
            </a:r>
          </a:p>
          <a:p>
            <a:pPr lvl="1"/>
            <a:r>
              <a:rPr lang="en-US" dirty="0" smtClean="0"/>
              <a:t>read the whole entry up to and including the new line character „\n‟</a:t>
            </a:r>
          </a:p>
          <a:p>
            <a:pPr lvl="1"/>
            <a:r>
              <a:rPr lang="en-US" dirty="0" smtClean="0"/>
              <a:t>no format string like </a:t>
            </a:r>
            <a:r>
              <a:rPr lang="en-US" dirty="0" err="1" smtClean="0"/>
              <a:t>scanf</a:t>
            </a:r>
            <a:r>
              <a:rPr lang="en-US" dirty="0" smtClean="0"/>
              <a:t>() would have</a:t>
            </a:r>
          </a:p>
          <a:p>
            <a:r>
              <a:rPr lang="en-US" dirty="0" smtClean="0"/>
              <a:t>puts ( )</a:t>
            </a:r>
          </a:p>
          <a:p>
            <a:pPr lvl="1"/>
            <a:r>
              <a:rPr lang="en-US" dirty="0" smtClean="0"/>
              <a:t>display a text string on the screen</a:t>
            </a:r>
          </a:p>
          <a:p>
            <a:pPr lvl="1"/>
            <a:r>
              <a:rPr lang="en-US" dirty="0" smtClean="0"/>
              <a:t>always adds a new line character „\n‟ to the end of each output</a:t>
            </a:r>
          </a:p>
          <a:p>
            <a:pPr lvl="1"/>
            <a:r>
              <a:rPr lang="en-US" dirty="0" smtClean="0"/>
              <a:t>no format string like </a:t>
            </a:r>
            <a:r>
              <a:rPr lang="en-US" dirty="0" err="1" smtClean="0"/>
              <a:t>printf</a:t>
            </a:r>
            <a:r>
              <a:rPr lang="en-US" dirty="0" smtClean="0"/>
              <a:t>() would have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("Please enter a string: ");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//read in a string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//display the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105400"/>
            <a:ext cx="5791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</a:t>
            </a:r>
            <a:br>
              <a:rPr lang="en-US" dirty="0" smtClean="0"/>
            </a:br>
            <a:r>
              <a:rPr lang="en-US" dirty="0" smtClean="0"/>
              <a:t>input and output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getchar</a:t>
            </a:r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read a single character from the keyboard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putchar</a:t>
            </a:r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display a single character on the screen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c= 'a';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Equivalent to </a:t>
            </a:r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 with format indicator “%c”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Array of text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s1[20]; //one string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s2[5][20]; //array of five strings</a:t>
            </a:r>
          </a:p>
          <a:p>
            <a:endParaRPr lang="en-US" dirty="0" smtClean="0"/>
          </a:p>
          <a:p>
            <a:r>
              <a:rPr lang="en-US" dirty="0" smtClean="0"/>
              <a:t>A two-dimensional array of type char</a:t>
            </a:r>
          </a:p>
          <a:p>
            <a:r>
              <a:rPr lang="en-US" dirty="0" smtClean="0"/>
              <a:t>Each row is a string </a:t>
            </a:r>
          </a:p>
          <a:p>
            <a:pPr lvl="1"/>
            <a:r>
              <a:rPr lang="en-US" dirty="0" smtClean="0"/>
              <a:t>How to access each string? 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("%s", s2[0]); 	//read in first string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("%s\n", s2[0]); //print first string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gets(s2[1]); 		//read in second string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puts(s2[1]); 		//print second string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How to access each character of each string?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(s2[0][0] == 'c') { 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("%s\n", s2[0]); 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7010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1589</TotalTime>
  <Words>799</Words>
  <Application>Microsoft Office PowerPoint</Application>
  <PresentationFormat>On-screen Show (4:3)</PresentationFormat>
  <Paragraphs>239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Constantia</vt:lpstr>
      <vt:lpstr>Courier New</vt:lpstr>
      <vt:lpstr>Wingdings 2</vt:lpstr>
      <vt:lpstr>Flow</vt:lpstr>
      <vt:lpstr>EE140: Introduction to  Programming Concepts for Engineers</vt:lpstr>
      <vt:lpstr>Overview</vt:lpstr>
      <vt:lpstr>Strings</vt:lpstr>
      <vt:lpstr>String Declarations</vt:lpstr>
      <vt:lpstr>Example 1</vt:lpstr>
      <vt:lpstr>Example 2</vt:lpstr>
      <vt:lpstr>String  input &amp; output functions</vt:lpstr>
      <vt:lpstr>Character input and output functions</vt:lpstr>
      <vt:lpstr>Array of text strings</vt:lpstr>
      <vt:lpstr>Example 3</vt:lpstr>
      <vt:lpstr>String/Character Handling Functions</vt:lpstr>
      <vt:lpstr>Length of a String: strlen</vt:lpstr>
      <vt:lpstr>String Copying: strcpy(), strncpy()</vt:lpstr>
      <vt:lpstr>Comparing Strings: strcmp(), strncmp()</vt:lpstr>
      <vt:lpstr>String concatenation: strcat()</vt:lpstr>
      <vt:lpstr>Character manipulation macros</vt:lpstr>
      <vt:lpstr>Case conversion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EE140: Introduction to Programming Concepts for Engineers</dc:title>
  <dc:creator>kuijts</dc:creator>
  <cp:lastModifiedBy>MCUser</cp:lastModifiedBy>
  <cp:revision>179</cp:revision>
  <dcterms:created xsi:type="dcterms:W3CDTF">2012-01-24T03:07:04Z</dcterms:created>
  <dcterms:modified xsi:type="dcterms:W3CDTF">2014-11-18T21:25:52Z</dcterms:modified>
</cp:coreProperties>
</file>