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7" r:id="rId4"/>
    <p:sldId id="272" r:id="rId5"/>
    <p:sldId id="266" r:id="rId6"/>
    <p:sldId id="268" r:id="rId7"/>
    <p:sldId id="269" r:id="rId8"/>
    <p:sldId id="270" r:id="rId9"/>
    <p:sldId id="271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4D31-4121-4170-8657-CFEB3B543E4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4B562-6AF7-484C-BDD8-6D048BBEA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0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5D5DB-E286-4AA3-BBC9-406403A7AF8A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11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5D5DB-E286-4AA3-BBC9-406403A7AF8A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12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5D5DB-E286-4AA3-BBC9-406403A7AF8A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13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DA144-134C-4115-86BF-BD0471317223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14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2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3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5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6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7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8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9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5D5DB-E286-4AA3-BBC9-406403A7AF8A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10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18B571-2FC1-47F4-9142-9C14B99EA1B5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tgomerycollege.edu/~aakmal/programming_link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EE140: Introduction to </a:t>
            </a:r>
            <a:br>
              <a:rPr lang="en-US" sz="4000" dirty="0" smtClean="0"/>
            </a:br>
            <a:r>
              <a:rPr lang="en-US" sz="4000" dirty="0" smtClean="0"/>
              <a:t>Programming Concepts for Engineers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1b: Introduction to </a:t>
            </a:r>
            <a:r>
              <a:rPr lang="en-US" smtClean="0"/>
              <a:t>Unix </a:t>
            </a:r>
            <a:r>
              <a:rPr lang="en-US" smtClean="0"/>
              <a:t>OS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Step 1: Design and Create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Log onto aclinux3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0C49EDEE-C35B-4210-9D2E-C8ACF6874091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10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86000"/>
            <a:ext cx="66484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Step 1: Design and Create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Type in code: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0C49EDEE-C35B-4210-9D2E-C8ACF6874091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11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86000"/>
            <a:ext cx="66484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Step 2: Compile the Program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0C49EDEE-C35B-4210-9D2E-C8ACF6874091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12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1733550"/>
            <a:ext cx="66484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Step 3: Execute, test, and debug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To execute your program type path to executable (./</a:t>
            </a:r>
            <a:r>
              <a:rPr lang="en-US" dirty="0" err="1" smtClean="0"/>
              <a:t>a.out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Test your program on sample data if input is needed</a:t>
            </a:r>
          </a:p>
          <a:p>
            <a:pPr eaLnBrk="1" hangingPunct="1"/>
            <a:r>
              <a:rPr lang="en-US" dirty="0" smtClean="0"/>
              <a:t>Go back to Step 1 if there are problems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0C49EDEE-C35B-4210-9D2E-C8ACF6874091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13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62200"/>
            <a:ext cx="6400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Submitting your assignments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assignment_1 </a:t>
            </a:r>
            <a:r>
              <a:rPr lang="en-US" sz="2400" dirty="0" smtClean="0"/>
              <a:t>	</a:t>
            </a:r>
            <a:r>
              <a:rPr lang="en-US" sz="2400" i="1" dirty="0" smtClean="0"/>
              <a:t>make a directory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$&gt;cd assignment_1 </a:t>
            </a:r>
            <a:r>
              <a:rPr lang="en-US" sz="2400" dirty="0" smtClean="0"/>
              <a:t>		</a:t>
            </a:r>
            <a:r>
              <a:rPr lang="en-US" sz="2400" i="1" dirty="0" smtClean="0"/>
              <a:t>move to directory</a:t>
            </a:r>
          </a:p>
          <a:p>
            <a:pPr>
              <a:buNone/>
            </a:pPr>
            <a:r>
              <a:rPr lang="en-US" sz="2000" i="1" dirty="0" smtClean="0"/>
              <a:t>(put source and compiled code in this directory: question1.c, question1.out, etc …)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$&gt;cd .. </a:t>
            </a:r>
            <a:r>
              <a:rPr lang="en-US" sz="2400" dirty="0" smtClean="0"/>
              <a:t>			</a:t>
            </a:r>
            <a:r>
              <a:rPr lang="en-US" sz="2400" i="1" dirty="0" smtClean="0"/>
              <a:t>move back up one directory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$&gt;tar –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czvf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assignment_1.tar.gz assignment_1</a:t>
            </a:r>
          </a:p>
          <a:p>
            <a:pPr>
              <a:buNone/>
            </a:pPr>
            <a:r>
              <a:rPr lang="en-US" sz="2400" dirty="0" smtClean="0"/>
              <a:t>					</a:t>
            </a:r>
            <a:r>
              <a:rPr lang="en-US" sz="2400" i="1" dirty="0" smtClean="0"/>
              <a:t>create a compressed archive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assignment_1.tar.gz /home/faculty/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dkuijt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/ee140</a:t>
            </a:r>
          </a:p>
          <a:p>
            <a:pPr>
              <a:buNone/>
            </a:pPr>
            <a:r>
              <a:rPr lang="en-US" sz="2400" dirty="0" smtClean="0"/>
              <a:t>					</a:t>
            </a:r>
            <a:r>
              <a:rPr lang="en-US" sz="2400" i="1" dirty="0" smtClean="0"/>
              <a:t>leave assignment in my </a:t>
            </a:r>
            <a:r>
              <a:rPr lang="en-US" sz="2400" i="1" dirty="0" err="1" smtClean="0"/>
              <a:t>dropbox</a:t>
            </a:r>
            <a:endParaRPr lang="en-US" sz="2400" i="1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A707B232-9AF9-4E0D-BB1E-CD5033AE9CBD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14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Hello.c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160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 Your first C program: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"Hello!\n");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239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What is Unix?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dirty="0" smtClean="0"/>
              <a:t>Unix is an operating system, like Windows.</a:t>
            </a:r>
          </a:p>
          <a:p>
            <a:r>
              <a:rPr lang="en-US" dirty="0" smtClean="0"/>
              <a:t>Designed and developed in the late 1960s and 70s at Bell Labs to allow scientists to store, share and manipulate data, exchange ideas and work collaboratively.</a:t>
            </a:r>
          </a:p>
          <a:p>
            <a:pPr lvl="1"/>
            <a:r>
              <a:rPr lang="en-US" dirty="0" smtClean="0"/>
              <a:t>This was before personal computers or the Web</a:t>
            </a:r>
          </a:p>
          <a:p>
            <a:r>
              <a:rPr lang="en-US" dirty="0" smtClean="0"/>
              <a:t>The Unix OS can run multiple applications simultaneously (multitasking); it supports multiple users at the same time (multiuser)</a:t>
            </a:r>
          </a:p>
          <a:p>
            <a:r>
              <a:rPr lang="en-US" dirty="0" smtClean="0"/>
              <a:t>“Shells” (bash, </a:t>
            </a:r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ksh</a:t>
            </a:r>
            <a:r>
              <a:rPr lang="en-US" dirty="0" smtClean="0"/>
              <a:t>, …) allow users to communicate with the </a:t>
            </a:r>
            <a:r>
              <a:rPr lang="en-US" dirty="0" err="1" smtClean="0"/>
              <a:t>unix</a:t>
            </a:r>
            <a:r>
              <a:rPr lang="en-US" dirty="0" smtClean="0"/>
              <a:t> kernel.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2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Unix File System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dirty="0" smtClean="0"/>
              <a:t>All elements under Unix are either files (directories are special files) or processes</a:t>
            </a:r>
          </a:p>
          <a:p>
            <a:r>
              <a:rPr lang="en-US" dirty="0" smtClean="0"/>
              <a:t>File system is hierarchical</a:t>
            </a:r>
          </a:p>
          <a:p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3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7038975" cy="35071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(hand out IDs)</a:t>
            </a:r>
          </a:p>
          <a:p>
            <a:r>
              <a:rPr lang="en-US" dirty="0" smtClean="0"/>
              <a:t>Use the program “putty” to log on</a:t>
            </a:r>
          </a:p>
          <a:p>
            <a:r>
              <a:rPr lang="en-US" dirty="0" smtClean="0"/>
              <a:t>System you are logging on to is:</a:t>
            </a:r>
          </a:p>
          <a:p>
            <a:pPr>
              <a:buNone/>
            </a:pPr>
            <a:r>
              <a:rPr lang="en-US" dirty="0" smtClean="0"/>
              <a:t>		aclinux.montgomerycollege.edu</a:t>
            </a:r>
            <a:endParaRPr lang="en-US" dirty="0" smtClean="0"/>
          </a:p>
          <a:p>
            <a:r>
              <a:rPr lang="en-US" dirty="0" smtClean="0"/>
              <a:t>putty gives you a login window to the </a:t>
            </a:r>
            <a:r>
              <a:rPr lang="en-US" dirty="0" err="1" smtClean="0"/>
              <a:t>unix</a:t>
            </a:r>
            <a:r>
              <a:rPr lang="en-US" dirty="0" smtClean="0"/>
              <a:t> machine</a:t>
            </a:r>
          </a:p>
          <a:p>
            <a:r>
              <a:rPr lang="en-US" dirty="0" smtClean="0"/>
              <a:t>Starting password is “student”</a:t>
            </a:r>
          </a:p>
          <a:p>
            <a:r>
              <a:rPr lang="en-US" dirty="0" smtClean="0"/>
              <a:t>You can download putty to your home computer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Your Unix account on </a:t>
            </a:r>
            <a:r>
              <a:rPr lang="en-US" dirty="0" err="1" smtClean="0"/>
              <a:t>aclinux</a:t>
            </a:r>
            <a:endParaRPr lang="en-US" dirty="0" smtClean="0"/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dirty="0" smtClean="0"/>
              <a:t>Change your password using the </a:t>
            </a:r>
            <a:r>
              <a:rPr lang="en-US" dirty="0" err="1" smtClean="0"/>
              <a:t>passwd</a:t>
            </a:r>
            <a:r>
              <a:rPr lang="en-US" dirty="0" smtClean="0"/>
              <a:t> command in Unix</a:t>
            </a:r>
            <a:endParaRPr lang="en-US" dirty="0" smtClean="0"/>
          </a:p>
          <a:p>
            <a:r>
              <a:rPr lang="en-US" dirty="0" smtClean="0"/>
              <a:t>You may use </a:t>
            </a:r>
            <a:r>
              <a:rPr lang="en-US" dirty="0" err="1" smtClean="0"/>
              <a:t>psftp</a:t>
            </a:r>
            <a:r>
              <a:rPr lang="en-US" dirty="0" smtClean="0"/>
              <a:t> to transfer files between your account and your local machine</a:t>
            </a:r>
          </a:p>
          <a:p>
            <a:r>
              <a:rPr lang="en-US" dirty="0" smtClean="0"/>
              <a:t>See: </a:t>
            </a:r>
          </a:p>
          <a:p>
            <a:pPr>
              <a:buNone/>
            </a:pPr>
            <a:r>
              <a:rPr lang="en-US" sz="2000" dirty="0" smtClean="0">
                <a:hlinkClick r:id="rId3"/>
              </a:rPr>
              <a:t>http://www.montgomerycollege.edu/~aakmal/programming_links.html</a:t>
            </a:r>
            <a:endParaRPr lang="en-US" sz="2000" dirty="0" smtClean="0"/>
          </a:p>
          <a:p>
            <a:pPr>
              <a:buNone/>
            </a:pPr>
            <a:r>
              <a:rPr lang="en-US" sz="2800" dirty="0" smtClean="0"/>
              <a:t>	to </a:t>
            </a:r>
            <a:r>
              <a:rPr lang="en-US" sz="2800" dirty="0" smtClean="0"/>
              <a:t>download putty </a:t>
            </a:r>
            <a:r>
              <a:rPr lang="en-US" sz="2800" dirty="0" smtClean="0"/>
              <a:t>to your home machine.</a:t>
            </a:r>
            <a:endParaRPr lang="en-US" sz="36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5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Unix commands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Unix commands are used to interact with the shell</a:t>
            </a:r>
          </a:p>
          <a:p>
            <a:r>
              <a:rPr lang="en-US" dirty="0" smtClean="0"/>
              <a:t>Commands are a keyword which may or may not have “switches”</a:t>
            </a:r>
          </a:p>
          <a:p>
            <a:r>
              <a:rPr lang="en-US" dirty="0" smtClean="0"/>
              <a:t>Commands may or may not take arguments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prompt&gt; </a:t>
            </a:r>
            <a:r>
              <a:rPr lang="en-US" dirty="0" err="1" smtClean="0"/>
              <a:t>ls</a:t>
            </a:r>
            <a:r>
              <a:rPr lang="en-US" dirty="0" smtClean="0"/>
              <a:t>  </a:t>
            </a:r>
            <a:r>
              <a:rPr lang="en-US" i="1" dirty="0" smtClean="0"/>
              <a:t>(list files)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prompt&gt; </a:t>
            </a:r>
            <a:r>
              <a:rPr lang="en-US" dirty="0" err="1" smtClean="0"/>
              <a:t>ls</a:t>
            </a:r>
            <a:r>
              <a:rPr lang="en-US" dirty="0" smtClean="0"/>
              <a:t> -l </a:t>
            </a:r>
            <a:r>
              <a:rPr lang="en-US" i="1" dirty="0" smtClean="0"/>
              <a:t>(list files, long format)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prompt&gt; </a:t>
            </a:r>
            <a:r>
              <a:rPr lang="en-US" dirty="0" err="1" smtClean="0"/>
              <a:t>ls</a:t>
            </a:r>
            <a:r>
              <a:rPr lang="en-US" dirty="0" smtClean="0"/>
              <a:t> –l directory  </a:t>
            </a:r>
            <a:r>
              <a:rPr lang="en-US" i="1" dirty="0" smtClean="0"/>
              <a:t>(list contents of directory in long format)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prompt&gt; </a:t>
            </a:r>
            <a:r>
              <a:rPr lang="en-US" dirty="0" err="1" smtClean="0"/>
              <a:t>ls</a:t>
            </a:r>
            <a:r>
              <a:rPr lang="en-US" dirty="0" smtClean="0"/>
              <a:t> –l directory/*.out  </a:t>
            </a:r>
            <a:r>
              <a:rPr lang="en-US" i="1" dirty="0" smtClean="0"/>
              <a:t>(list contents of directory in long format that end with suffix “.out”)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6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Useful Unix Commands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ls</a:t>
            </a:r>
            <a:r>
              <a:rPr lang="en-US" sz="2400" dirty="0" smtClean="0"/>
              <a:t>			list files (default)</a:t>
            </a:r>
          </a:p>
          <a:p>
            <a:r>
              <a:rPr lang="en-US" sz="2400" dirty="0" err="1" smtClean="0"/>
              <a:t>ls</a:t>
            </a:r>
            <a:r>
              <a:rPr lang="en-US" sz="2400" dirty="0" smtClean="0"/>
              <a:t> -a			list all files (including invisibles)</a:t>
            </a:r>
          </a:p>
          <a:p>
            <a:r>
              <a:rPr lang="en-US" sz="2400" dirty="0" err="1" smtClean="0"/>
              <a:t>ls</a:t>
            </a:r>
            <a:r>
              <a:rPr lang="en-US" sz="2400" dirty="0" smtClean="0"/>
              <a:t> -l			list files (long format)</a:t>
            </a:r>
          </a:p>
          <a:p>
            <a:r>
              <a:rPr lang="en-US" sz="2400" dirty="0" err="1" smtClean="0"/>
              <a:t>ls</a:t>
            </a:r>
            <a:r>
              <a:rPr lang="en-US" sz="2400" dirty="0" smtClean="0"/>
              <a:t> –al		list files (all of them, long format)</a:t>
            </a:r>
          </a:p>
          <a:p>
            <a:r>
              <a:rPr lang="en-US" sz="2400" dirty="0" err="1" smtClean="0"/>
              <a:t>mkdir</a:t>
            </a:r>
            <a:r>
              <a:rPr lang="en-US" sz="2400" dirty="0" smtClean="0"/>
              <a:t> </a:t>
            </a:r>
            <a:r>
              <a:rPr lang="en-US" sz="2400" i="1" dirty="0" smtClean="0"/>
              <a:t>directory</a:t>
            </a:r>
            <a:r>
              <a:rPr lang="en-US" sz="2400" dirty="0" smtClean="0"/>
              <a:t>	create a new directory (empty)</a:t>
            </a:r>
          </a:p>
          <a:p>
            <a:r>
              <a:rPr lang="en-US" sz="2400" dirty="0" err="1" smtClean="0"/>
              <a:t>cd</a:t>
            </a:r>
            <a:r>
              <a:rPr lang="en-US" sz="2400" dirty="0" smtClean="0"/>
              <a:t> </a:t>
            </a:r>
            <a:r>
              <a:rPr lang="en-US" sz="2400" i="1" dirty="0" smtClean="0"/>
              <a:t>directory</a:t>
            </a:r>
            <a:r>
              <a:rPr lang="en-US" sz="2400" dirty="0" smtClean="0"/>
              <a:t>		go down one level to </a:t>
            </a:r>
            <a:r>
              <a:rPr lang="en-US" sz="2400" i="1" dirty="0" smtClean="0"/>
              <a:t>directory</a:t>
            </a:r>
          </a:p>
          <a:p>
            <a:r>
              <a:rPr lang="en-US" sz="2400" dirty="0" err="1" smtClean="0"/>
              <a:t>cd</a:t>
            </a:r>
            <a:r>
              <a:rPr lang="en-US" sz="2400" dirty="0" smtClean="0"/>
              <a:t> ~ (or just </a:t>
            </a:r>
            <a:r>
              <a:rPr lang="en-US" sz="2400" dirty="0" err="1" smtClean="0"/>
              <a:t>cd</a:t>
            </a:r>
            <a:r>
              <a:rPr lang="en-US" sz="2400" dirty="0" smtClean="0"/>
              <a:t>)	go to home directory (from wherever)</a:t>
            </a:r>
          </a:p>
          <a:p>
            <a:r>
              <a:rPr lang="en-US" sz="2400" dirty="0" err="1" smtClean="0"/>
              <a:t>cd</a:t>
            </a:r>
            <a:r>
              <a:rPr lang="en-US" sz="2400" dirty="0" smtClean="0"/>
              <a:t> ..			go up one directory in the hierarchy</a:t>
            </a:r>
          </a:p>
          <a:p>
            <a:r>
              <a:rPr lang="en-US" sz="2400" dirty="0" err="1" smtClean="0"/>
              <a:t>cd</a:t>
            </a:r>
            <a:r>
              <a:rPr lang="en-US" sz="2400" dirty="0" smtClean="0"/>
              <a:t> ../..		go up two directories in the </a:t>
            </a:r>
            <a:r>
              <a:rPr lang="en-US" sz="2400" dirty="0" smtClean="0"/>
              <a:t>hierarchy</a:t>
            </a:r>
          </a:p>
          <a:p>
            <a:r>
              <a:rPr lang="en-US" sz="2400" dirty="0" err="1" smtClean="0"/>
              <a:t>passwd</a:t>
            </a:r>
            <a:r>
              <a:rPr lang="en-US" sz="2400" dirty="0" smtClean="0"/>
              <a:t>		change your password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7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More Useful Unix Commands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rm</a:t>
            </a:r>
            <a:r>
              <a:rPr lang="en-US" sz="2400" dirty="0" smtClean="0"/>
              <a:t>			remove a file (delete it)</a:t>
            </a:r>
          </a:p>
          <a:p>
            <a:r>
              <a:rPr lang="en-US" sz="2400" dirty="0" err="1" smtClean="0"/>
              <a:t>rm</a:t>
            </a:r>
            <a:r>
              <a:rPr lang="en-US" sz="2400" dirty="0" smtClean="0"/>
              <a:t> –r		recursive remove (directory)</a:t>
            </a:r>
          </a:p>
          <a:p>
            <a:r>
              <a:rPr lang="en-US" sz="2400" dirty="0" err="1" smtClean="0"/>
              <a:t>rmdir</a:t>
            </a:r>
            <a:r>
              <a:rPr lang="en-US" sz="2400" dirty="0" smtClean="0"/>
              <a:t>		remove an empty directory</a:t>
            </a:r>
          </a:p>
          <a:p>
            <a:r>
              <a:rPr lang="en-US" sz="2400" dirty="0" err="1" smtClean="0"/>
              <a:t>mv</a:t>
            </a:r>
            <a:r>
              <a:rPr lang="en-US" sz="2400" dirty="0" smtClean="0"/>
              <a:t> </a:t>
            </a:r>
            <a:r>
              <a:rPr lang="en-US" sz="2400" i="1" dirty="0" smtClean="0"/>
              <a:t>file1 file2</a:t>
            </a:r>
            <a:r>
              <a:rPr lang="en-US" sz="2400" dirty="0" smtClean="0"/>
              <a:t>	rename (or move) </a:t>
            </a:r>
            <a:r>
              <a:rPr lang="en-US" sz="2400" i="1" dirty="0" smtClean="0"/>
              <a:t>file1</a:t>
            </a:r>
            <a:r>
              <a:rPr lang="en-US" sz="2400" dirty="0" smtClean="0"/>
              <a:t> to </a:t>
            </a:r>
            <a:r>
              <a:rPr lang="en-US" sz="2400" i="1" dirty="0" smtClean="0"/>
              <a:t>file2</a:t>
            </a:r>
          </a:p>
          <a:p>
            <a:r>
              <a:rPr lang="en-US" sz="2400" dirty="0" smtClean="0"/>
              <a:t>cp </a:t>
            </a:r>
            <a:r>
              <a:rPr lang="en-US" sz="2400" i="1" dirty="0" smtClean="0"/>
              <a:t>file1 file2</a:t>
            </a:r>
            <a:r>
              <a:rPr lang="en-US" sz="2400" dirty="0" smtClean="0"/>
              <a:t>		copy </a:t>
            </a:r>
            <a:r>
              <a:rPr lang="en-US" sz="2400" i="1" dirty="0" smtClean="0"/>
              <a:t>file1</a:t>
            </a:r>
            <a:r>
              <a:rPr lang="en-US" sz="2400" dirty="0" smtClean="0"/>
              <a:t> to </a:t>
            </a:r>
            <a:r>
              <a:rPr lang="en-US" sz="2400" i="1" dirty="0" smtClean="0"/>
              <a:t>file2</a:t>
            </a:r>
            <a:endParaRPr lang="en-US" sz="2400" dirty="0" smtClean="0"/>
          </a:p>
          <a:p>
            <a:r>
              <a:rPr lang="en-US" sz="2400" dirty="0" smtClean="0"/>
              <a:t>more		view contents of a file one page at a time</a:t>
            </a:r>
          </a:p>
          <a:p>
            <a:r>
              <a:rPr lang="en-US" sz="2400" dirty="0" err="1" smtClean="0"/>
              <a:t>chmod</a:t>
            </a:r>
            <a:r>
              <a:rPr lang="en-US" sz="2400" dirty="0" smtClean="0"/>
              <a:t>		change file permissions</a:t>
            </a:r>
          </a:p>
          <a:p>
            <a:r>
              <a:rPr lang="en-US" sz="2400" dirty="0" err="1" smtClean="0"/>
              <a:t>pwd</a:t>
            </a:r>
            <a:r>
              <a:rPr lang="en-US" sz="2400" dirty="0" smtClean="0"/>
              <a:t>			present working directory (where am I?)</a:t>
            </a:r>
          </a:p>
          <a:p>
            <a:r>
              <a:rPr lang="en-US" sz="2400" dirty="0" smtClean="0"/>
              <a:t>man </a:t>
            </a:r>
            <a:r>
              <a:rPr lang="en-US" sz="2400" i="1" dirty="0" smtClean="0"/>
              <a:t>command</a:t>
            </a:r>
            <a:r>
              <a:rPr lang="en-US" sz="2400" dirty="0" smtClean="0"/>
              <a:t>	online manual page for </a:t>
            </a:r>
            <a:r>
              <a:rPr lang="en-US" sz="2400" i="1" dirty="0" smtClean="0"/>
              <a:t>command</a:t>
            </a:r>
          </a:p>
          <a:p>
            <a:r>
              <a:rPr lang="en-US" sz="2400" dirty="0" smtClean="0"/>
              <a:t>exit			</a:t>
            </a:r>
            <a:r>
              <a:rPr lang="en-US" sz="2400" dirty="0" err="1" smtClean="0"/>
              <a:t>exit</a:t>
            </a:r>
            <a:r>
              <a:rPr lang="en-US" sz="2400" dirty="0" smtClean="0"/>
              <a:t> (logout) from session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8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Unix command line tips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shell command history is accessible via up/down arrows</a:t>
            </a:r>
          </a:p>
          <a:p>
            <a:endParaRPr lang="en-US" sz="2400" dirty="0" smtClean="0"/>
          </a:p>
          <a:p>
            <a:r>
              <a:rPr lang="en-US" sz="2400" dirty="0" smtClean="0"/>
              <a:t>command and filename completion is accessible via tab key</a:t>
            </a:r>
          </a:p>
          <a:p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 err="1" smtClean="0"/>
              <a:t>unix</a:t>
            </a:r>
            <a:r>
              <a:rPr lang="en-US" sz="2400" dirty="0" smtClean="0"/>
              <a:t> commands will accept wildcards (“*”).  </a:t>
            </a: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*.c</a:t>
            </a:r>
            <a:r>
              <a:rPr lang="en-US" sz="2400" dirty="0" smtClean="0"/>
              <a:t>	lists all files in current directory that end “.c”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*.*</a:t>
            </a:r>
            <a:r>
              <a:rPr lang="en-US" sz="2400" dirty="0" smtClean="0"/>
              <a:t>	removes all files in current directory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9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359</TotalTime>
  <Words>434</Words>
  <Application>Microsoft Office PowerPoint</Application>
  <PresentationFormat>On-screen Show (4:3)</PresentationFormat>
  <Paragraphs>126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EE140: Introduction to  Programming Concepts for Engineers</vt:lpstr>
      <vt:lpstr>What is Unix?</vt:lpstr>
      <vt:lpstr>Unix File System</vt:lpstr>
      <vt:lpstr>Student Accounts</vt:lpstr>
      <vt:lpstr>Your Unix account on aclinux</vt:lpstr>
      <vt:lpstr>Unix commands</vt:lpstr>
      <vt:lpstr>Useful Unix Commands</vt:lpstr>
      <vt:lpstr>More Useful Unix Commands</vt:lpstr>
      <vt:lpstr>Unix command line tips</vt:lpstr>
      <vt:lpstr>Step 1: Design and Create</vt:lpstr>
      <vt:lpstr>Step 1: Design and Create</vt:lpstr>
      <vt:lpstr>Step 2: Compile the Program</vt:lpstr>
      <vt:lpstr>Step 3: Execute, test, and debug</vt:lpstr>
      <vt:lpstr>Submitting your assignments</vt:lpstr>
      <vt:lpstr>Hello.c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EE140: Introduction to Programming Concepts for Engineers </dc:title>
  <dc:creator>kuijts</dc:creator>
  <cp:lastModifiedBy>Montgomery College</cp:lastModifiedBy>
  <cp:revision>39</cp:revision>
  <dcterms:created xsi:type="dcterms:W3CDTF">2012-01-24T03:07:04Z</dcterms:created>
  <dcterms:modified xsi:type="dcterms:W3CDTF">2014-01-30T16:16:00Z</dcterms:modified>
</cp:coreProperties>
</file>