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9FBCC-3409-4EF9-9EE0-318DAADAF3B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AB35-1A83-4EE0-B3E4-2F1ABBC8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059" y="2256317"/>
            <a:ext cx="9592575" cy="2350189"/>
          </a:xfrm>
          <a:noFill/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0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r>
              <a:rPr lang="en-US" sz="10000" dirty="0" smtClean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Fresh</a:t>
            </a:r>
            <a:r>
              <a:rPr lang="en-US" sz="10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Baked</a:t>
            </a:r>
          </a:p>
          <a:p>
            <a:pPr>
              <a:spcBef>
                <a:spcPts val="0"/>
              </a:spcBef>
            </a:pPr>
            <a:r>
              <a:rPr lang="en-US" sz="5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Locally Made Treats Delivered</a:t>
            </a:r>
            <a:endParaRPr lang="en-US" sz="5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694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059" y="2256317"/>
            <a:ext cx="9592575" cy="2286000"/>
          </a:xfrm>
          <a:noFill/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0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r>
              <a:rPr lang="en-US" sz="10000" dirty="0" smtClean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Fresh</a:t>
            </a:r>
            <a:r>
              <a:rPr lang="en-US" sz="10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Baked</a:t>
            </a:r>
          </a:p>
          <a:p>
            <a:pPr>
              <a:spcBef>
                <a:spcPts val="0"/>
              </a:spcBef>
            </a:pPr>
            <a:r>
              <a:rPr lang="en-US" sz="5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Locally Made Treats Delivered</a:t>
            </a:r>
            <a:endParaRPr lang="en-US" sz="5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67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2286000" y="2256317"/>
            <a:ext cx="2194560" cy="2194560"/>
          </a:xfrm>
          <a:noFill/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</a:pPr>
            <a:endParaRPr lang="en-US" sz="35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Bef>
                <a:spcPts val="0"/>
              </a:spcBef>
            </a:pPr>
            <a:r>
              <a:rPr lang="en-US" sz="35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r>
              <a:rPr lang="en-US" sz="3500" dirty="0" smtClean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Fresh</a:t>
            </a:r>
          </a:p>
          <a:p>
            <a:pPr>
              <a:spcBef>
                <a:spcPts val="0"/>
              </a:spcBef>
            </a:pPr>
            <a:r>
              <a:rPr lang="en-US" sz="35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Baked</a:t>
            </a:r>
            <a:endParaRPr lang="en-US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052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0" y="236832"/>
            <a:ext cx="6160831" cy="355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69" y="2562993"/>
            <a:ext cx="6347679" cy="36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5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Frenken, Jeffrey</dc:creator>
  <cp:lastModifiedBy>Frenken, Jeffrey</cp:lastModifiedBy>
  <cp:revision>9</cp:revision>
  <dcterms:created xsi:type="dcterms:W3CDTF">2016-06-01T18:24:48Z</dcterms:created>
  <dcterms:modified xsi:type="dcterms:W3CDTF">2016-06-01T19:13:49Z</dcterms:modified>
</cp:coreProperties>
</file>