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58" r:id="rId7"/>
    <p:sldId id="272" r:id="rId8"/>
    <p:sldId id="280" r:id="rId9"/>
    <p:sldId id="273" r:id="rId10"/>
    <p:sldId id="274" r:id="rId11"/>
    <p:sldId id="275" r:id="rId12"/>
    <p:sldId id="276" r:id="rId13"/>
    <p:sldId id="269" r:id="rId14"/>
    <p:sldId id="281" r:id="rId15"/>
    <p:sldId id="264" r:id="rId16"/>
    <p:sldId id="278" r:id="rId17"/>
    <p:sldId id="277" r:id="rId18"/>
    <p:sldId id="284" r:id="rId19"/>
    <p:sldId id="270" r:id="rId20"/>
    <p:sldId id="261" r:id="rId21"/>
    <p:sldId id="260" r:id="rId22"/>
    <p:sldId id="282" r:id="rId23"/>
    <p:sldId id="279" r:id="rId24"/>
    <p:sldId id="28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6DF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5E58D8-D0FC-4D48-9AAF-5823BD30F465}" v="46" dt="2023-06-28T11:07:06.9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601" autoAdjust="0"/>
  </p:normalViewPr>
  <p:slideViewPr>
    <p:cSldViewPr snapToGrid="0">
      <p:cViewPr varScale="1">
        <p:scale>
          <a:sx n="51" d="100"/>
          <a:sy n="51" d="100"/>
        </p:scale>
        <p:origin x="12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nah BernatKunin" userId="c791ab63-e49c-4980-b8e6-607f988aa7c4" providerId="ADAL" clId="{D25E58D8-D0FC-4D48-9AAF-5823BD30F465}"/>
    <pc:docChg chg="undo redo custSel addSld delSld modSld sldOrd">
      <pc:chgData name="Yonah BernatKunin" userId="c791ab63-e49c-4980-b8e6-607f988aa7c4" providerId="ADAL" clId="{D25E58D8-D0FC-4D48-9AAF-5823BD30F465}" dt="2023-08-01T12:33:13.767" v="3790" actId="729"/>
      <pc:docMkLst>
        <pc:docMk/>
      </pc:docMkLst>
      <pc:sldChg chg="modSp mod">
        <pc:chgData name="Yonah BernatKunin" userId="c791ab63-e49c-4980-b8e6-607f988aa7c4" providerId="ADAL" clId="{D25E58D8-D0FC-4D48-9AAF-5823BD30F465}" dt="2023-06-26T09:21:34.321" v="2924" actId="20577"/>
        <pc:sldMkLst>
          <pc:docMk/>
          <pc:sldMk cId="1713219598" sldId="257"/>
        </pc:sldMkLst>
        <pc:spChg chg="mod">
          <ac:chgData name="Yonah BernatKunin" userId="c791ab63-e49c-4980-b8e6-607f988aa7c4" providerId="ADAL" clId="{D25E58D8-D0FC-4D48-9AAF-5823BD30F465}" dt="2023-06-26T06:08:48.017" v="2633" actId="313"/>
          <ac:spMkLst>
            <pc:docMk/>
            <pc:sldMk cId="1713219598" sldId="257"/>
            <ac:spMk id="3" creationId="{5671D7E5-EF66-4BCD-8DAA-E9061157F0BE}"/>
          </ac:spMkLst>
        </pc:spChg>
        <pc:spChg chg="mod">
          <ac:chgData name="Yonah BernatKunin" userId="c791ab63-e49c-4980-b8e6-607f988aa7c4" providerId="ADAL" clId="{D25E58D8-D0FC-4D48-9AAF-5823BD30F465}" dt="2023-06-25T07:51:21.152" v="2632" actId="20577"/>
          <ac:spMkLst>
            <pc:docMk/>
            <pc:sldMk cId="1713219598" sldId="257"/>
            <ac:spMk id="4" creationId="{36C19884-873C-4D13-BE6D-318CF07B0D12}"/>
          </ac:spMkLst>
        </pc:spChg>
        <pc:spChg chg="mod">
          <ac:chgData name="Yonah BernatKunin" userId="c791ab63-e49c-4980-b8e6-607f988aa7c4" providerId="ADAL" clId="{D25E58D8-D0FC-4D48-9AAF-5823BD30F465}" dt="2023-06-26T09:21:34.321" v="2924" actId="20577"/>
          <ac:spMkLst>
            <pc:docMk/>
            <pc:sldMk cId="1713219598" sldId="257"/>
            <ac:spMk id="5" creationId="{9AB5BAF8-EA80-4AD4-8D83-5960C299573A}"/>
          </ac:spMkLst>
        </pc:spChg>
      </pc:sldChg>
      <pc:sldChg chg="modSp mod modNotesTx">
        <pc:chgData name="Yonah BernatKunin" userId="c791ab63-e49c-4980-b8e6-607f988aa7c4" providerId="ADAL" clId="{D25E58D8-D0FC-4D48-9AAF-5823BD30F465}" dt="2023-06-26T14:28:01.363" v="3268" actId="20577"/>
        <pc:sldMkLst>
          <pc:docMk/>
          <pc:sldMk cId="3571516367" sldId="258"/>
        </pc:sldMkLst>
        <pc:spChg chg="mod">
          <ac:chgData name="Yonah BernatKunin" userId="c791ab63-e49c-4980-b8e6-607f988aa7c4" providerId="ADAL" clId="{D25E58D8-D0FC-4D48-9AAF-5823BD30F465}" dt="2023-06-26T09:19:55.154" v="2902" actId="20577"/>
          <ac:spMkLst>
            <pc:docMk/>
            <pc:sldMk cId="3571516367" sldId="258"/>
            <ac:spMk id="5" creationId="{8D51ED20-04D4-4894-B0C2-9C541A61A734}"/>
          </ac:spMkLst>
        </pc:spChg>
      </pc:sldChg>
      <pc:sldChg chg="del">
        <pc:chgData name="Yonah BernatKunin" userId="c791ab63-e49c-4980-b8e6-607f988aa7c4" providerId="ADAL" clId="{D25E58D8-D0FC-4D48-9AAF-5823BD30F465}" dt="2023-06-25T07:19:51.021" v="2247" actId="47"/>
        <pc:sldMkLst>
          <pc:docMk/>
          <pc:sldMk cId="332104327" sldId="259"/>
        </pc:sldMkLst>
      </pc:sldChg>
      <pc:sldChg chg="addSp delSp modSp mod ord modNotesTx">
        <pc:chgData name="Yonah BernatKunin" userId="c791ab63-e49c-4980-b8e6-607f988aa7c4" providerId="ADAL" clId="{D25E58D8-D0FC-4D48-9AAF-5823BD30F465}" dt="2023-06-28T11:56:19.985" v="3769" actId="20577"/>
        <pc:sldMkLst>
          <pc:docMk/>
          <pc:sldMk cId="1663780162" sldId="260"/>
        </pc:sldMkLst>
        <pc:spChg chg="mod">
          <ac:chgData name="Yonah BernatKunin" userId="c791ab63-e49c-4980-b8e6-607f988aa7c4" providerId="ADAL" clId="{D25E58D8-D0FC-4D48-9AAF-5823BD30F465}" dt="2023-06-25T06:53:23.522" v="2209" actId="20577"/>
          <ac:spMkLst>
            <pc:docMk/>
            <pc:sldMk cId="1663780162" sldId="260"/>
            <ac:spMk id="2" creationId="{09140014-73D5-419B-8867-972BB18D52D4}"/>
          </ac:spMkLst>
        </pc:spChg>
        <pc:spChg chg="add mod">
          <ac:chgData name="Yonah BernatKunin" userId="c791ab63-e49c-4980-b8e6-607f988aa7c4" providerId="ADAL" clId="{D25E58D8-D0FC-4D48-9AAF-5823BD30F465}" dt="2023-06-28T11:56:19.985" v="3769" actId="20577"/>
          <ac:spMkLst>
            <pc:docMk/>
            <pc:sldMk cId="1663780162" sldId="260"/>
            <ac:spMk id="3" creationId="{4FE63A9F-0479-058D-DF2C-B56980A98CC3}"/>
          </ac:spMkLst>
        </pc:spChg>
        <pc:spChg chg="del">
          <ac:chgData name="Yonah BernatKunin" userId="c791ab63-e49c-4980-b8e6-607f988aa7c4" providerId="ADAL" clId="{D25E58D8-D0FC-4D48-9AAF-5823BD30F465}" dt="2023-06-25T06:19:17.742" v="1883" actId="478"/>
          <ac:spMkLst>
            <pc:docMk/>
            <pc:sldMk cId="1663780162" sldId="260"/>
            <ac:spMk id="3" creationId="{A45AD8B9-3719-4696-A80F-16A618C5D134}"/>
          </ac:spMkLst>
        </pc:spChg>
        <pc:spChg chg="del">
          <ac:chgData name="Yonah BernatKunin" userId="c791ab63-e49c-4980-b8e6-607f988aa7c4" providerId="ADAL" clId="{D25E58D8-D0FC-4D48-9AAF-5823BD30F465}" dt="2023-06-25T06:19:22.127" v="1887" actId="478"/>
          <ac:spMkLst>
            <pc:docMk/>
            <pc:sldMk cId="1663780162" sldId="260"/>
            <ac:spMk id="4" creationId="{33D8731E-4977-402E-8BFD-895B4D0544CC}"/>
          </ac:spMkLst>
        </pc:spChg>
        <pc:spChg chg="del">
          <ac:chgData name="Yonah BernatKunin" userId="c791ab63-e49c-4980-b8e6-607f988aa7c4" providerId="ADAL" clId="{D25E58D8-D0FC-4D48-9AAF-5823BD30F465}" dt="2023-06-25T06:19:19.052" v="1884" actId="478"/>
          <ac:spMkLst>
            <pc:docMk/>
            <pc:sldMk cId="1663780162" sldId="260"/>
            <ac:spMk id="5" creationId="{91CDEC5F-B8EE-4BC1-843F-13135E6E7AB2}"/>
          </ac:spMkLst>
        </pc:spChg>
        <pc:spChg chg="del">
          <ac:chgData name="Yonah BernatKunin" userId="c791ab63-e49c-4980-b8e6-607f988aa7c4" providerId="ADAL" clId="{D25E58D8-D0FC-4D48-9AAF-5823BD30F465}" dt="2023-06-25T06:19:23.790" v="1889" actId="478"/>
          <ac:spMkLst>
            <pc:docMk/>
            <pc:sldMk cId="1663780162" sldId="260"/>
            <ac:spMk id="6" creationId="{50B65871-FA95-449A-B8BC-90486DE532EF}"/>
          </ac:spMkLst>
        </pc:spChg>
        <pc:spChg chg="del mod">
          <ac:chgData name="Yonah BernatKunin" userId="c791ab63-e49c-4980-b8e6-607f988aa7c4" providerId="ADAL" clId="{D25E58D8-D0FC-4D48-9AAF-5823BD30F465}" dt="2023-06-28T11:07:47.870" v="3751" actId="478"/>
          <ac:spMkLst>
            <pc:docMk/>
            <pc:sldMk cId="1663780162" sldId="260"/>
            <ac:spMk id="7" creationId="{B2A46C4A-D036-4440-BB64-6754F4FF27C1}"/>
          </ac:spMkLst>
        </pc:spChg>
        <pc:spChg chg="mod">
          <ac:chgData name="Yonah BernatKunin" userId="c791ab63-e49c-4980-b8e6-607f988aa7c4" providerId="ADAL" clId="{D25E58D8-D0FC-4D48-9AAF-5823BD30F465}" dt="2023-06-26T09:21:04.591" v="2916"/>
          <ac:spMkLst>
            <pc:docMk/>
            <pc:sldMk cId="1663780162" sldId="260"/>
            <ac:spMk id="8" creationId="{905F172A-5D5D-43CD-A187-DA0D303F4144}"/>
          </ac:spMkLst>
        </pc:spChg>
        <pc:spChg chg="add del mod">
          <ac:chgData name="Yonah BernatKunin" userId="c791ab63-e49c-4980-b8e6-607f988aa7c4" providerId="ADAL" clId="{D25E58D8-D0FC-4D48-9AAF-5823BD30F465}" dt="2023-06-25T06:19:20.669" v="1886" actId="478"/>
          <ac:spMkLst>
            <pc:docMk/>
            <pc:sldMk cId="1663780162" sldId="260"/>
            <ac:spMk id="11" creationId="{EE3E3924-9C75-D4EF-09C1-78A17F8ACC84}"/>
          </ac:spMkLst>
        </pc:spChg>
        <pc:spChg chg="add del mod">
          <ac:chgData name="Yonah BernatKunin" userId="c791ab63-e49c-4980-b8e6-607f988aa7c4" providerId="ADAL" clId="{D25E58D8-D0FC-4D48-9AAF-5823BD30F465}" dt="2023-06-25T06:19:19.659" v="1885" actId="478"/>
          <ac:spMkLst>
            <pc:docMk/>
            <pc:sldMk cId="1663780162" sldId="260"/>
            <ac:spMk id="13" creationId="{432A2DB2-4B7F-5613-5628-B69E42A91855}"/>
          </ac:spMkLst>
        </pc:spChg>
        <pc:spChg chg="add del mod">
          <ac:chgData name="Yonah BernatKunin" userId="c791ab63-e49c-4980-b8e6-607f988aa7c4" providerId="ADAL" clId="{D25E58D8-D0FC-4D48-9AAF-5823BD30F465}" dt="2023-06-25T06:19:22.707" v="1888" actId="478"/>
          <ac:spMkLst>
            <pc:docMk/>
            <pc:sldMk cId="1663780162" sldId="260"/>
            <ac:spMk id="15" creationId="{30312364-A6B8-17B4-702C-BCA85E0203AD}"/>
          </ac:spMkLst>
        </pc:spChg>
        <pc:spChg chg="add del mod">
          <ac:chgData name="Yonah BernatKunin" userId="c791ab63-e49c-4980-b8e6-607f988aa7c4" providerId="ADAL" clId="{D25E58D8-D0FC-4D48-9AAF-5823BD30F465}" dt="2023-06-25T06:19:24.403" v="1890" actId="478"/>
          <ac:spMkLst>
            <pc:docMk/>
            <pc:sldMk cId="1663780162" sldId="260"/>
            <ac:spMk id="17" creationId="{3DF79C2D-4CDA-76F7-FEA1-057F076D9802}"/>
          </ac:spMkLst>
        </pc:spChg>
        <pc:graphicFrameChg chg="add del mod modGraphic">
          <ac:chgData name="Yonah BernatKunin" userId="c791ab63-e49c-4980-b8e6-607f988aa7c4" providerId="ADAL" clId="{D25E58D8-D0FC-4D48-9AAF-5823BD30F465}" dt="2023-06-25T06:20:43.087" v="1954" actId="478"/>
          <ac:graphicFrameMkLst>
            <pc:docMk/>
            <pc:sldMk cId="1663780162" sldId="260"/>
            <ac:graphicFrameMk id="18" creationId="{70603D58-2FFB-F82E-BC00-CC1603176DB2}"/>
          </ac:graphicFrameMkLst>
        </pc:graphicFrameChg>
        <pc:graphicFrameChg chg="add mod modGraphic">
          <ac:chgData name="Yonah BernatKunin" userId="c791ab63-e49c-4980-b8e6-607f988aa7c4" providerId="ADAL" clId="{D25E58D8-D0FC-4D48-9AAF-5823BD30F465}" dt="2023-06-28T08:27:30.199" v="3568" actId="20577"/>
          <ac:graphicFrameMkLst>
            <pc:docMk/>
            <pc:sldMk cId="1663780162" sldId="260"/>
            <ac:graphicFrameMk id="19" creationId="{D58A7878-1BEA-D926-B389-467D2772DB3C}"/>
          </ac:graphicFrameMkLst>
        </pc:graphicFrameChg>
      </pc:sldChg>
      <pc:sldChg chg="addSp delSp modSp mod ord">
        <pc:chgData name="Yonah BernatKunin" userId="c791ab63-e49c-4980-b8e6-607f988aa7c4" providerId="ADAL" clId="{D25E58D8-D0FC-4D48-9AAF-5823BD30F465}" dt="2023-06-26T09:21:00.376" v="2915"/>
        <pc:sldMkLst>
          <pc:docMk/>
          <pc:sldMk cId="1429429409" sldId="261"/>
        </pc:sldMkLst>
        <pc:spChg chg="mod">
          <ac:chgData name="Yonah BernatKunin" userId="c791ab63-e49c-4980-b8e6-607f988aa7c4" providerId="ADAL" clId="{D25E58D8-D0FC-4D48-9AAF-5823BD30F465}" dt="2023-06-25T06:14:41.639" v="1872" actId="404"/>
          <ac:spMkLst>
            <pc:docMk/>
            <pc:sldMk cId="1429429409" sldId="261"/>
            <ac:spMk id="2" creationId="{C4CA0637-CCAA-425E-A57A-6205AFDC8B8C}"/>
          </ac:spMkLst>
        </pc:spChg>
        <pc:spChg chg="add del mod">
          <ac:chgData name="Yonah BernatKunin" userId="c791ab63-e49c-4980-b8e6-607f988aa7c4" providerId="ADAL" clId="{D25E58D8-D0FC-4D48-9AAF-5823BD30F465}" dt="2023-06-25T06:12:17.659" v="1734" actId="478"/>
          <ac:spMkLst>
            <pc:docMk/>
            <pc:sldMk cId="1429429409" sldId="261"/>
            <ac:spMk id="3" creationId="{D851C395-6BC4-4F00-B40B-069DBBB7C08B}"/>
          </ac:spMkLst>
        </pc:spChg>
        <pc:spChg chg="del">
          <ac:chgData name="Yonah BernatKunin" userId="c791ab63-e49c-4980-b8e6-607f988aa7c4" providerId="ADAL" clId="{D25E58D8-D0FC-4D48-9AAF-5823BD30F465}" dt="2023-06-25T06:12:17.659" v="1734" actId="478"/>
          <ac:spMkLst>
            <pc:docMk/>
            <pc:sldMk cId="1429429409" sldId="261"/>
            <ac:spMk id="4" creationId="{A1D16151-9486-4A03-AE3A-F1CC562E0564}"/>
          </ac:spMkLst>
        </pc:spChg>
        <pc:spChg chg="del">
          <ac:chgData name="Yonah BernatKunin" userId="c791ab63-e49c-4980-b8e6-607f988aa7c4" providerId="ADAL" clId="{D25E58D8-D0FC-4D48-9AAF-5823BD30F465}" dt="2023-06-25T06:12:17.659" v="1734" actId="478"/>
          <ac:spMkLst>
            <pc:docMk/>
            <pc:sldMk cId="1429429409" sldId="261"/>
            <ac:spMk id="5" creationId="{DDE59236-37DD-4582-A2A0-3F9A13A3B55D}"/>
          </ac:spMkLst>
        </pc:spChg>
        <pc:spChg chg="del">
          <ac:chgData name="Yonah BernatKunin" userId="c791ab63-e49c-4980-b8e6-607f988aa7c4" providerId="ADAL" clId="{D25E58D8-D0FC-4D48-9AAF-5823BD30F465}" dt="2023-06-25T06:12:17.659" v="1734" actId="478"/>
          <ac:spMkLst>
            <pc:docMk/>
            <pc:sldMk cId="1429429409" sldId="261"/>
            <ac:spMk id="6" creationId="{DE1CCF0F-F0BB-42D7-B3C2-C29336739F32}"/>
          </ac:spMkLst>
        </pc:spChg>
        <pc:spChg chg="del">
          <ac:chgData name="Yonah BernatKunin" userId="c791ab63-e49c-4980-b8e6-607f988aa7c4" providerId="ADAL" clId="{D25E58D8-D0FC-4D48-9AAF-5823BD30F465}" dt="2023-06-25T06:12:17.659" v="1734" actId="478"/>
          <ac:spMkLst>
            <pc:docMk/>
            <pc:sldMk cId="1429429409" sldId="261"/>
            <ac:spMk id="7" creationId="{1F939793-2181-4A3D-9C5A-CE676CC83EC0}"/>
          </ac:spMkLst>
        </pc:spChg>
        <pc:spChg chg="del mod">
          <ac:chgData name="Yonah BernatKunin" userId="c791ab63-e49c-4980-b8e6-607f988aa7c4" providerId="ADAL" clId="{D25E58D8-D0FC-4D48-9AAF-5823BD30F465}" dt="2023-06-25T06:12:17.659" v="1734" actId="478"/>
          <ac:spMkLst>
            <pc:docMk/>
            <pc:sldMk cId="1429429409" sldId="261"/>
            <ac:spMk id="8" creationId="{C9FA0B0D-7B36-4D63-86BD-20E6E1B6A0D8}"/>
          </ac:spMkLst>
        </pc:spChg>
        <pc:spChg chg="mod">
          <ac:chgData name="Yonah BernatKunin" userId="c791ab63-e49c-4980-b8e6-607f988aa7c4" providerId="ADAL" clId="{D25E58D8-D0FC-4D48-9AAF-5823BD30F465}" dt="2023-06-26T09:21:00.376" v="2915"/>
          <ac:spMkLst>
            <pc:docMk/>
            <pc:sldMk cId="1429429409" sldId="261"/>
            <ac:spMk id="10" creationId="{A865CC01-A53B-495A-820C-BEC2680EDC42}"/>
          </ac:spMkLst>
        </pc:spChg>
        <pc:spChg chg="mod">
          <ac:chgData name="Yonah BernatKunin" userId="c791ab63-e49c-4980-b8e6-607f988aa7c4" providerId="ADAL" clId="{D25E58D8-D0FC-4D48-9AAF-5823BD30F465}" dt="2023-06-25T06:11:41.449" v="1728" actId="1076"/>
          <ac:spMkLst>
            <pc:docMk/>
            <pc:sldMk cId="1429429409" sldId="261"/>
            <ac:spMk id="11" creationId="{7AE81C1E-A7C3-40CD-9C11-0C03A2221292}"/>
          </ac:spMkLst>
        </pc:spChg>
        <pc:spChg chg="add del mod">
          <ac:chgData name="Yonah BernatKunin" userId="c791ab63-e49c-4980-b8e6-607f988aa7c4" providerId="ADAL" clId="{D25E58D8-D0FC-4D48-9AAF-5823BD30F465}" dt="2023-06-25T06:11:50.963" v="1731" actId="478"/>
          <ac:spMkLst>
            <pc:docMk/>
            <pc:sldMk cId="1429429409" sldId="261"/>
            <ac:spMk id="12" creationId="{B51FD158-32F6-CDA3-C0B2-2DF8CAAE09C8}"/>
          </ac:spMkLst>
        </pc:spChg>
        <pc:spChg chg="add del mod">
          <ac:chgData name="Yonah BernatKunin" userId="c791ab63-e49c-4980-b8e6-607f988aa7c4" providerId="ADAL" clId="{D25E58D8-D0FC-4D48-9AAF-5823BD30F465}" dt="2023-06-25T06:11:50.963" v="1731" actId="478"/>
          <ac:spMkLst>
            <pc:docMk/>
            <pc:sldMk cId="1429429409" sldId="261"/>
            <ac:spMk id="13" creationId="{D70274DA-3AAA-21A0-14C8-3E9F41C22376}"/>
          </ac:spMkLst>
        </pc:spChg>
        <pc:spChg chg="add del mod">
          <ac:chgData name="Yonah BernatKunin" userId="c791ab63-e49c-4980-b8e6-607f988aa7c4" providerId="ADAL" clId="{D25E58D8-D0FC-4D48-9AAF-5823BD30F465}" dt="2023-06-25T06:11:50.963" v="1731" actId="478"/>
          <ac:spMkLst>
            <pc:docMk/>
            <pc:sldMk cId="1429429409" sldId="261"/>
            <ac:spMk id="14" creationId="{9796F622-3906-9D63-4E58-3DABB535FF26}"/>
          </ac:spMkLst>
        </pc:spChg>
        <pc:spChg chg="add del mod">
          <ac:chgData name="Yonah BernatKunin" userId="c791ab63-e49c-4980-b8e6-607f988aa7c4" providerId="ADAL" clId="{D25E58D8-D0FC-4D48-9AAF-5823BD30F465}" dt="2023-06-25T06:11:50.963" v="1731" actId="478"/>
          <ac:spMkLst>
            <pc:docMk/>
            <pc:sldMk cId="1429429409" sldId="261"/>
            <ac:spMk id="15" creationId="{EAFA1579-2785-9120-3461-1BA8C1380071}"/>
          </ac:spMkLst>
        </pc:spChg>
        <pc:spChg chg="add del mod">
          <ac:chgData name="Yonah BernatKunin" userId="c791ab63-e49c-4980-b8e6-607f988aa7c4" providerId="ADAL" clId="{D25E58D8-D0FC-4D48-9AAF-5823BD30F465}" dt="2023-06-25T06:11:50.963" v="1731" actId="478"/>
          <ac:spMkLst>
            <pc:docMk/>
            <pc:sldMk cId="1429429409" sldId="261"/>
            <ac:spMk id="16" creationId="{FA120C9D-C370-AA51-0851-8EE4CA801478}"/>
          </ac:spMkLst>
        </pc:spChg>
        <pc:spChg chg="add del mod">
          <ac:chgData name="Yonah BernatKunin" userId="c791ab63-e49c-4980-b8e6-607f988aa7c4" providerId="ADAL" clId="{D25E58D8-D0FC-4D48-9AAF-5823BD30F465}" dt="2023-06-25T06:11:50.963" v="1731" actId="478"/>
          <ac:spMkLst>
            <pc:docMk/>
            <pc:sldMk cId="1429429409" sldId="261"/>
            <ac:spMk id="17" creationId="{D2F1525F-9812-0938-D1E5-38148187FE26}"/>
          </ac:spMkLst>
        </pc:spChg>
        <pc:spChg chg="add del mod">
          <ac:chgData name="Yonah BernatKunin" userId="c791ab63-e49c-4980-b8e6-607f988aa7c4" providerId="ADAL" clId="{D25E58D8-D0FC-4D48-9AAF-5823BD30F465}" dt="2023-06-25T06:12:03.807" v="1733" actId="478"/>
          <ac:spMkLst>
            <pc:docMk/>
            <pc:sldMk cId="1429429409" sldId="261"/>
            <ac:spMk id="19" creationId="{F3DF0611-73B6-77FF-F5C1-957FAC7C4E4A}"/>
          </ac:spMkLst>
        </pc:spChg>
        <pc:spChg chg="add del mod">
          <ac:chgData name="Yonah BernatKunin" userId="c791ab63-e49c-4980-b8e6-607f988aa7c4" providerId="ADAL" clId="{D25E58D8-D0FC-4D48-9AAF-5823BD30F465}" dt="2023-06-25T06:12:27.360" v="1735" actId="478"/>
          <ac:spMkLst>
            <pc:docMk/>
            <pc:sldMk cId="1429429409" sldId="261"/>
            <ac:spMk id="21" creationId="{8FC1B358-A6BC-091F-5939-628E1E548900}"/>
          </ac:spMkLst>
        </pc:spChg>
        <pc:spChg chg="add del mod">
          <ac:chgData name="Yonah BernatKunin" userId="c791ab63-e49c-4980-b8e6-607f988aa7c4" providerId="ADAL" clId="{D25E58D8-D0FC-4D48-9AAF-5823BD30F465}" dt="2023-06-25T06:12:32.610" v="1736" actId="478"/>
          <ac:spMkLst>
            <pc:docMk/>
            <pc:sldMk cId="1429429409" sldId="261"/>
            <ac:spMk id="23" creationId="{AA599E0B-3FB5-975F-24E7-A49CE373E5BC}"/>
          </ac:spMkLst>
        </pc:spChg>
        <pc:spChg chg="add del mod">
          <ac:chgData name="Yonah BernatKunin" userId="c791ab63-e49c-4980-b8e6-607f988aa7c4" providerId="ADAL" clId="{D25E58D8-D0FC-4D48-9AAF-5823BD30F465}" dt="2023-06-25T06:12:27.360" v="1735" actId="478"/>
          <ac:spMkLst>
            <pc:docMk/>
            <pc:sldMk cId="1429429409" sldId="261"/>
            <ac:spMk id="25" creationId="{12B2045F-B0BE-5E5F-F908-FCBB2CFA3516}"/>
          </ac:spMkLst>
        </pc:spChg>
        <pc:spChg chg="add del mod">
          <ac:chgData name="Yonah BernatKunin" userId="c791ab63-e49c-4980-b8e6-607f988aa7c4" providerId="ADAL" clId="{D25E58D8-D0FC-4D48-9AAF-5823BD30F465}" dt="2023-06-25T06:12:33.695" v="1737" actId="478"/>
          <ac:spMkLst>
            <pc:docMk/>
            <pc:sldMk cId="1429429409" sldId="261"/>
            <ac:spMk id="27" creationId="{9F3BB8E1-029D-30D8-0601-37F49E892C9E}"/>
          </ac:spMkLst>
        </pc:spChg>
        <pc:spChg chg="add del mod">
          <ac:chgData name="Yonah BernatKunin" userId="c791ab63-e49c-4980-b8e6-607f988aa7c4" providerId="ADAL" clId="{D25E58D8-D0FC-4D48-9AAF-5823BD30F465}" dt="2023-06-25T06:12:34.545" v="1739" actId="478"/>
          <ac:spMkLst>
            <pc:docMk/>
            <pc:sldMk cId="1429429409" sldId="261"/>
            <ac:spMk id="29" creationId="{93E45A55-899C-BB76-6C0E-C06795E63B40}"/>
          </ac:spMkLst>
        </pc:spChg>
        <pc:spChg chg="add del mod">
          <ac:chgData name="Yonah BernatKunin" userId="c791ab63-e49c-4980-b8e6-607f988aa7c4" providerId="ADAL" clId="{D25E58D8-D0FC-4D48-9AAF-5823BD30F465}" dt="2023-06-25T06:12:27.360" v="1735" actId="478"/>
          <ac:spMkLst>
            <pc:docMk/>
            <pc:sldMk cId="1429429409" sldId="261"/>
            <ac:spMk id="31" creationId="{2C40CEDA-39F1-E7E9-7254-181CC3B1E90D}"/>
          </ac:spMkLst>
        </pc:spChg>
        <pc:spChg chg="add mod">
          <ac:chgData name="Yonah BernatKunin" userId="c791ab63-e49c-4980-b8e6-607f988aa7c4" providerId="ADAL" clId="{D25E58D8-D0FC-4D48-9AAF-5823BD30F465}" dt="2023-06-25T06:14:04.748" v="1868" actId="20577"/>
          <ac:spMkLst>
            <pc:docMk/>
            <pc:sldMk cId="1429429409" sldId="261"/>
            <ac:spMk id="34" creationId="{EB45573D-CA8E-00EF-8C38-8B95ED3425CC}"/>
          </ac:spMkLst>
        </pc:spChg>
        <pc:picChg chg="add del">
          <ac:chgData name="Yonah BernatKunin" userId="c791ab63-e49c-4980-b8e6-607f988aa7c4" providerId="ADAL" clId="{D25E58D8-D0FC-4D48-9AAF-5823BD30F465}" dt="2023-06-25T06:12:53.044" v="1745" actId="478"/>
          <ac:picMkLst>
            <pc:docMk/>
            <pc:sldMk cId="1429429409" sldId="261"/>
            <ac:picMk id="33" creationId="{4E195665-DA92-D00D-0CFB-712889B36942}"/>
          </ac:picMkLst>
        </pc:picChg>
      </pc:sldChg>
      <pc:sldChg chg="modSp del mod">
        <pc:chgData name="Yonah BernatKunin" userId="c791ab63-e49c-4980-b8e6-607f988aa7c4" providerId="ADAL" clId="{D25E58D8-D0FC-4D48-9AAF-5823BD30F465}" dt="2023-06-25T05:26:32.441" v="138" actId="47"/>
        <pc:sldMkLst>
          <pc:docMk/>
          <pc:sldMk cId="379728094" sldId="262"/>
        </pc:sldMkLst>
        <pc:spChg chg="mod">
          <ac:chgData name="Yonah BernatKunin" userId="c791ab63-e49c-4980-b8e6-607f988aa7c4" providerId="ADAL" clId="{D25E58D8-D0FC-4D48-9AAF-5823BD30F465}" dt="2023-06-25T05:26:28.335" v="137" actId="20577"/>
          <ac:spMkLst>
            <pc:docMk/>
            <pc:sldMk cId="379728094" sldId="262"/>
            <ac:spMk id="2" creationId="{B1FE5F11-B7B9-4B80-8C6A-A8A7A7190B77}"/>
          </ac:spMkLst>
        </pc:spChg>
      </pc:sldChg>
      <pc:sldChg chg="addSp delSp modSp del mod setBg modNotesTx">
        <pc:chgData name="Yonah BernatKunin" userId="c791ab63-e49c-4980-b8e6-607f988aa7c4" providerId="ADAL" clId="{D25E58D8-D0FC-4D48-9AAF-5823BD30F465}" dt="2023-06-25T06:00:22.392" v="1136" actId="47"/>
        <pc:sldMkLst>
          <pc:docMk/>
          <pc:sldMk cId="4055079983" sldId="263"/>
        </pc:sldMkLst>
        <pc:spChg chg="mod">
          <ac:chgData name="Yonah BernatKunin" userId="c791ab63-e49c-4980-b8e6-607f988aa7c4" providerId="ADAL" clId="{D25E58D8-D0FC-4D48-9AAF-5823BD30F465}" dt="2023-06-25T05:51:09.471" v="842" actId="20577"/>
          <ac:spMkLst>
            <pc:docMk/>
            <pc:sldMk cId="4055079983" sldId="263"/>
            <ac:spMk id="2" creationId="{42DD0E59-4C68-4F87-9821-23C69713D980}"/>
          </ac:spMkLst>
        </pc:spChg>
        <pc:spChg chg="del">
          <ac:chgData name="Yonah BernatKunin" userId="c791ab63-e49c-4980-b8e6-607f988aa7c4" providerId="ADAL" clId="{D25E58D8-D0FC-4D48-9AAF-5823BD30F465}" dt="2023-06-25T05:50:41.637" v="817" actId="478"/>
          <ac:spMkLst>
            <pc:docMk/>
            <pc:sldMk cId="4055079983" sldId="263"/>
            <ac:spMk id="3" creationId="{25A49E2A-E51F-4DB7-B643-0BACFA4CDF33}"/>
          </ac:spMkLst>
        </pc:spChg>
        <pc:spChg chg="add del mod">
          <ac:chgData name="Yonah BernatKunin" userId="c791ab63-e49c-4980-b8e6-607f988aa7c4" providerId="ADAL" clId="{D25E58D8-D0FC-4D48-9AAF-5823BD30F465}" dt="2023-06-25T05:50:44.409" v="818" actId="478"/>
          <ac:spMkLst>
            <pc:docMk/>
            <pc:sldMk cId="4055079983" sldId="263"/>
            <ac:spMk id="5" creationId="{7B6A79CD-D734-2ECF-4D6C-FA3D35EE0EEB}"/>
          </ac:spMkLst>
        </pc:spChg>
        <pc:spChg chg="add del mod">
          <ac:chgData name="Yonah BernatKunin" userId="c791ab63-e49c-4980-b8e6-607f988aa7c4" providerId="ADAL" clId="{D25E58D8-D0FC-4D48-9AAF-5823BD30F465}" dt="2023-06-25T05:50:44.409" v="818" actId="478"/>
          <ac:spMkLst>
            <pc:docMk/>
            <pc:sldMk cId="4055079983" sldId="263"/>
            <ac:spMk id="7" creationId="{95558685-6522-5538-6465-DDAF9283F00D}"/>
          </ac:spMkLst>
        </pc:spChg>
        <pc:spChg chg="del">
          <ac:chgData name="Yonah BernatKunin" userId="c791ab63-e49c-4980-b8e6-607f988aa7c4" providerId="ADAL" clId="{D25E58D8-D0FC-4D48-9AAF-5823BD30F465}" dt="2023-06-25T05:50:41.637" v="817" actId="478"/>
          <ac:spMkLst>
            <pc:docMk/>
            <pc:sldMk cId="4055079983" sldId="263"/>
            <ac:spMk id="8" creationId="{9584E2DE-7061-44CB-A94B-5555484F9744}"/>
          </ac:spMkLst>
        </pc:spChg>
        <pc:spChg chg="del">
          <ac:chgData name="Yonah BernatKunin" userId="c791ab63-e49c-4980-b8e6-607f988aa7c4" providerId="ADAL" clId="{D25E58D8-D0FC-4D48-9AAF-5823BD30F465}" dt="2023-06-25T05:50:41.637" v="817" actId="478"/>
          <ac:spMkLst>
            <pc:docMk/>
            <pc:sldMk cId="4055079983" sldId="263"/>
            <ac:spMk id="9" creationId="{87AF403D-91FB-404C-9346-862EFEC3564F}"/>
          </ac:spMkLst>
        </pc:spChg>
        <pc:spChg chg="del">
          <ac:chgData name="Yonah BernatKunin" userId="c791ab63-e49c-4980-b8e6-607f988aa7c4" providerId="ADAL" clId="{D25E58D8-D0FC-4D48-9AAF-5823BD30F465}" dt="2023-06-25T05:50:44.409" v="818" actId="478"/>
          <ac:spMkLst>
            <pc:docMk/>
            <pc:sldMk cId="4055079983" sldId="263"/>
            <ac:spMk id="10" creationId="{0EE34DCC-0789-4B21-A328-FF554B1B07BE}"/>
          </ac:spMkLst>
        </pc:spChg>
        <pc:spChg chg="del">
          <ac:chgData name="Yonah BernatKunin" userId="c791ab63-e49c-4980-b8e6-607f988aa7c4" providerId="ADAL" clId="{D25E58D8-D0FC-4D48-9AAF-5823BD30F465}" dt="2023-06-25T05:50:41.637" v="817" actId="478"/>
          <ac:spMkLst>
            <pc:docMk/>
            <pc:sldMk cId="4055079983" sldId="263"/>
            <ac:spMk id="11" creationId="{AA8375DF-11E9-44DF-BAA3-EACBE17AF4A7}"/>
          </ac:spMkLst>
        </pc:spChg>
        <pc:spChg chg="del">
          <ac:chgData name="Yonah BernatKunin" userId="c791ab63-e49c-4980-b8e6-607f988aa7c4" providerId="ADAL" clId="{D25E58D8-D0FC-4D48-9AAF-5823BD30F465}" dt="2023-06-25T05:50:41.637" v="817" actId="478"/>
          <ac:spMkLst>
            <pc:docMk/>
            <pc:sldMk cId="4055079983" sldId="263"/>
            <ac:spMk id="12" creationId="{57F11552-18E0-4565-AE6F-DE5290DF1269}"/>
          </ac:spMkLst>
        </pc:spChg>
        <pc:spChg chg="del">
          <ac:chgData name="Yonah BernatKunin" userId="c791ab63-e49c-4980-b8e6-607f988aa7c4" providerId="ADAL" clId="{D25E58D8-D0FC-4D48-9AAF-5823BD30F465}" dt="2023-06-25T05:50:41.637" v="817" actId="478"/>
          <ac:spMkLst>
            <pc:docMk/>
            <pc:sldMk cId="4055079983" sldId="263"/>
            <ac:spMk id="13" creationId="{92682AD9-94FA-4E64-864B-DC8F7A320D5C}"/>
          </ac:spMkLst>
        </pc:spChg>
        <pc:spChg chg="del">
          <ac:chgData name="Yonah BernatKunin" userId="c791ab63-e49c-4980-b8e6-607f988aa7c4" providerId="ADAL" clId="{D25E58D8-D0FC-4D48-9AAF-5823BD30F465}" dt="2023-06-25T05:50:44.409" v="818" actId="478"/>
          <ac:spMkLst>
            <pc:docMk/>
            <pc:sldMk cId="4055079983" sldId="263"/>
            <ac:spMk id="14" creationId="{AE93F4CF-DD26-41DA-BA4C-2DCAC0B2F5EB}"/>
          </ac:spMkLst>
        </pc:spChg>
        <pc:spChg chg="add del mod">
          <ac:chgData name="Yonah BernatKunin" userId="c791ab63-e49c-4980-b8e6-607f988aa7c4" providerId="ADAL" clId="{D25E58D8-D0FC-4D48-9AAF-5823BD30F465}" dt="2023-06-25T05:50:44.409" v="818" actId="478"/>
          <ac:spMkLst>
            <pc:docMk/>
            <pc:sldMk cId="4055079983" sldId="263"/>
            <ac:spMk id="16" creationId="{FA4ED8E1-8742-F6F8-40D8-5E7137BCEE9A}"/>
          </ac:spMkLst>
        </pc:spChg>
        <pc:spChg chg="add del mod">
          <ac:chgData name="Yonah BernatKunin" userId="c791ab63-e49c-4980-b8e6-607f988aa7c4" providerId="ADAL" clId="{D25E58D8-D0FC-4D48-9AAF-5823BD30F465}" dt="2023-06-25T05:50:44.409" v="818" actId="478"/>
          <ac:spMkLst>
            <pc:docMk/>
            <pc:sldMk cId="4055079983" sldId="263"/>
            <ac:spMk id="18" creationId="{CA17CCF1-6EFE-66C1-9B85-0DABEEAD05FA}"/>
          </ac:spMkLst>
        </pc:spChg>
        <pc:spChg chg="add del mod">
          <ac:chgData name="Yonah BernatKunin" userId="c791ab63-e49c-4980-b8e6-607f988aa7c4" providerId="ADAL" clId="{D25E58D8-D0FC-4D48-9AAF-5823BD30F465}" dt="2023-06-25T05:50:44.409" v="818" actId="478"/>
          <ac:spMkLst>
            <pc:docMk/>
            <pc:sldMk cId="4055079983" sldId="263"/>
            <ac:spMk id="20" creationId="{DC914C33-3F97-14F0-923B-AC8CA5191963}"/>
          </ac:spMkLst>
        </pc:spChg>
        <pc:spChg chg="add del mod">
          <ac:chgData name="Yonah BernatKunin" userId="c791ab63-e49c-4980-b8e6-607f988aa7c4" providerId="ADAL" clId="{D25E58D8-D0FC-4D48-9AAF-5823BD30F465}" dt="2023-06-25T05:50:44.409" v="818" actId="478"/>
          <ac:spMkLst>
            <pc:docMk/>
            <pc:sldMk cId="4055079983" sldId="263"/>
            <ac:spMk id="22" creationId="{D30656AC-BE55-2531-54FC-20B32D8DFE15}"/>
          </ac:spMkLst>
        </pc:spChg>
        <pc:spChg chg="add del mod">
          <ac:chgData name="Yonah BernatKunin" userId="c791ab63-e49c-4980-b8e6-607f988aa7c4" providerId="ADAL" clId="{D25E58D8-D0FC-4D48-9AAF-5823BD30F465}" dt="2023-06-25T05:50:44.409" v="818" actId="478"/>
          <ac:spMkLst>
            <pc:docMk/>
            <pc:sldMk cId="4055079983" sldId="263"/>
            <ac:spMk id="24" creationId="{47858A65-19FA-53FE-DE10-6F0296773F5B}"/>
          </ac:spMkLst>
        </pc:spChg>
        <pc:spChg chg="add del mod">
          <ac:chgData name="Yonah BernatKunin" userId="c791ab63-e49c-4980-b8e6-607f988aa7c4" providerId="ADAL" clId="{D25E58D8-D0FC-4D48-9AAF-5823BD30F465}" dt="2023-06-25T05:50:44.409" v="818" actId="478"/>
          <ac:spMkLst>
            <pc:docMk/>
            <pc:sldMk cId="4055079983" sldId="263"/>
            <ac:spMk id="26" creationId="{7601BD0D-0031-8FB2-068D-AC1052B53DC8}"/>
          </ac:spMkLst>
        </pc:spChg>
        <pc:spChg chg="add del mod">
          <ac:chgData name="Yonah BernatKunin" userId="c791ab63-e49c-4980-b8e6-607f988aa7c4" providerId="ADAL" clId="{D25E58D8-D0FC-4D48-9AAF-5823BD30F465}" dt="2023-06-25T05:50:44.409" v="818" actId="478"/>
          <ac:spMkLst>
            <pc:docMk/>
            <pc:sldMk cId="4055079983" sldId="263"/>
            <ac:spMk id="28" creationId="{A2C67828-6BF1-459B-E0D3-AF9C3CD9E37C}"/>
          </ac:spMkLst>
        </pc:spChg>
        <pc:spChg chg="add del mod">
          <ac:chgData name="Yonah BernatKunin" userId="c791ab63-e49c-4980-b8e6-607f988aa7c4" providerId="ADAL" clId="{D25E58D8-D0FC-4D48-9AAF-5823BD30F465}" dt="2023-06-25T05:50:44.409" v="818" actId="478"/>
          <ac:spMkLst>
            <pc:docMk/>
            <pc:sldMk cId="4055079983" sldId="263"/>
            <ac:spMk id="30" creationId="{C35AA0EA-D8F2-B357-A886-1AC354969B40}"/>
          </ac:spMkLst>
        </pc:spChg>
        <pc:spChg chg="add del mod">
          <ac:chgData name="Yonah BernatKunin" userId="c791ab63-e49c-4980-b8e6-607f988aa7c4" providerId="ADAL" clId="{D25E58D8-D0FC-4D48-9AAF-5823BD30F465}" dt="2023-06-25T05:50:44.409" v="818" actId="478"/>
          <ac:spMkLst>
            <pc:docMk/>
            <pc:sldMk cId="4055079983" sldId="263"/>
            <ac:spMk id="32" creationId="{57837E3D-18AD-E5F1-FE45-E84FDF44D9D5}"/>
          </ac:spMkLst>
        </pc:spChg>
        <pc:spChg chg="add del mod">
          <ac:chgData name="Yonah BernatKunin" userId="c791ab63-e49c-4980-b8e6-607f988aa7c4" providerId="ADAL" clId="{D25E58D8-D0FC-4D48-9AAF-5823BD30F465}" dt="2023-06-25T05:50:44.409" v="818" actId="478"/>
          <ac:spMkLst>
            <pc:docMk/>
            <pc:sldMk cId="4055079983" sldId="263"/>
            <ac:spMk id="34" creationId="{E3CA1A75-D14B-4117-90AF-2AE0CF1AFA84}"/>
          </ac:spMkLst>
        </pc:spChg>
        <pc:spChg chg="del">
          <ac:chgData name="Yonah BernatKunin" userId="c791ab63-e49c-4980-b8e6-607f988aa7c4" providerId="ADAL" clId="{D25E58D8-D0FC-4D48-9AAF-5823BD30F465}" dt="2023-06-25T05:50:41.637" v="817" actId="478"/>
          <ac:spMkLst>
            <pc:docMk/>
            <pc:sldMk cId="4055079983" sldId="263"/>
            <ac:spMk id="36" creationId="{9935192B-6592-4598-9D51-CFDF6F0A854F}"/>
          </ac:spMkLst>
        </pc:spChg>
        <pc:spChg chg="add del mod">
          <ac:chgData name="Yonah BernatKunin" userId="c791ab63-e49c-4980-b8e6-607f988aa7c4" providerId="ADAL" clId="{D25E58D8-D0FC-4D48-9AAF-5823BD30F465}" dt="2023-06-25T05:50:44.409" v="818" actId="478"/>
          <ac:spMkLst>
            <pc:docMk/>
            <pc:sldMk cId="4055079983" sldId="263"/>
            <ac:spMk id="37" creationId="{5893EADE-F42B-F916-8156-CB9667CAF360}"/>
          </ac:spMkLst>
        </pc:spChg>
        <pc:spChg chg="add del mod">
          <ac:chgData name="Yonah BernatKunin" userId="c791ab63-e49c-4980-b8e6-607f988aa7c4" providerId="ADAL" clId="{D25E58D8-D0FC-4D48-9AAF-5823BD30F465}" dt="2023-06-25T05:50:44.409" v="818" actId="478"/>
          <ac:spMkLst>
            <pc:docMk/>
            <pc:sldMk cId="4055079983" sldId="263"/>
            <ac:spMk id="39" creationId="{E64C22C9-ED5E-2B0C-3B20-05163E4C204E}"/>
          </ac:spMkLst>
        </pc:spChg>
        <pc:spChg chg="del">
          <ac:chgData name="Yonah BernatKunin" userId="c791ab63-e49c-4980-b8e6-607f988aa7c4" providerId="ADAL" clId="{D25E58D8-D0FC-4D48-9AAF-5823BD30F465}" dt="2023-06-25T05:50:41.637" v="817" actId="478"/>
          <ac:spMkLst>
            <pc:docMk/>
            <pc:sldMk cId="4055079983" sldId="263"/>
            <ac:spMk id="41" creationId="{6B09ED3A-8EC7-42CA-B68B-1377E5460E75}"/>
          </ac:spMkLst>
        </pc:spChg>
        <pc:spChg chg="del">
          <ac:chgData name="Yonah BernatKunin" userId="c791ab63-e49c-4980-b8e6-607f988aa7c4" providerId="ADAL" clId="{D25E58D8-D0FC-4D48-9AAF-5823BD30F465}" dt="2023-06-25T05:50:41.637" v="817" actId="478"/>
          <ac:spMkLst>
            <pc:docMk/>
            <pc:sldMk cId="4055079983" sldId="263"/>
            <ac:spMk id="42" creationId="{3E07A9F3-763B-41EA-AC65-8EDB2CA31B8A}"/>
          </ac:spMkLst>
        </pc:spChg>
        <pc:spChg chg="del">
          <ac:chgData name="Yonah BernatKunin" userId="c791ab63-e49c-4980-b8e6-607f988aa7c4" providerId="ADAL" clId="{D25E58D8-D0FC-4D48-9AAF-5823BD30F465}" dt="2023-06-25T05:50:44.409" v="818" actId="478"/>
          <ac:spMkLst>
            <pc:docMk/>
            <pc:sldMk cId="4055079983" sldId="263"/>
            <ac:spMk id="43" creationId="{7E484450-BE48-4C65-AEE1-5650AAC06067}"/>
          </ac:spMkLst>
        </pc:spChg>
        <pc:spChg chg="del">
          <ac:chgData name="Yonah BernatKunin" userId="c791ab63-e49c-4980-b8e6-607f988aa7c4" providerId="ADAL" clId="{D25E58D8-D0FC-4D48-9AAF-5823BD30F465}" dt="2023-06-25T05:50:41.637" v="817" actId="478"/>
          <ac:spMkLst>
            <pc:docMk/>
            <pc:sldMk cId="4055079983" sldId="263"/>
            <ac:spMk id="44" creationId="{F759A1DD-45A5-4764-8966-C107C4C4832C}"/>
          </ac:spMkLst>
        </pc:spChg>
        <pc:spChg chg="del">
          <ac:chgData name="Yonah BernatKunin" userId="c791ab63-e49c-4980-b8e6-607f988aa7c4" providerId="ADAL" clId="{D25E58D8-D0FC-4D48-9AAF-5823BD30F465}" dt="2023-06-25T05:50:41.637" v="817" actId="478"/>
          <ac:spMkLst>
            <pc:docMk/>
            <pc:sldMk cId="4055079983" sldId="263"/>
            <ac:spMk id="45" creationId="{021B5FEC-BECF-4604-A9AB-1C9E810794F6}"/>
          </ac:spMkLst>
        </pc:spChg>
        <pc:spChg chg="del">
          <ac:chgData name="Yonah BernatKunin" userId="c791ab63-e49c-4980-b8e6-607f988aa7c4" providerId="ADAL" clId="{D25E58D8-D0FC-4D48-9AAF-5823BD30F465}" dt="2023-06-25T05:50:41.637" v="817" actId="478"/>
          <ac:spMkLst>
            <pc:docMk/>
            <pc:sldMk cId="4055079983" sldId="263"/>
            <ac:spMk id="46" creationId="{53A42804-1F4C-424E-9CB4-D1CD97B11CDE}"/>
          </ac:spMkLst>
        </pc:spChg>
        <pc:spChg chg="del">
          <ac:chgData name="Yonah BernatKunin" userId="c791ab63-e49c-4980-b8e6-607f988aa7c4" providerId="ADAL" clId="{D25E58D8-D0FC-4D48-9AAF-5823BD30F465}" dt="2023-06-25T05:50:44.409" v="818" actId="478"/>
          <ac:spMkLst>
            <pc:docMk/>
            <pc:sldMk cId="4055079983" sldId="263"/>
            <ac:spMk id="47" creationId="{8D8B5AD3-AE51-4D7A-AE7B-E9C350D0879B}"/>
          </ac:spMkLst>
        </pc:spChg>
        <pc:spChg chg="add del mod">
          <ac:chgData name="Yonah BernatKunin" userId="c791ab63-e49c-4980-b8e6-607f988aa7c4" providerId="ADAL" clId="{D25E58D8-D0FC-4D48-9AAF-5823BD30F465}" dt="2023-06-25T05:50:44.409" v="818" actId="478"/>
          <ac:spMkLst>
            <pc:docMk/>
            <pc:sldMk cId="4055079983" sldId="263"/>
            <ac:spMk id="48" creationId="{DBAEAE75-E5C3-52DB-7941-CFC7D0D438B3}"/>
          </ac:spMkLst>
        </pc:spChg>
        <pc:spChg chg="add del mod">
          <ac:chgData name="Yonah BernatKunin" userId="c791ab63-e49c-4980-b8e6-607f988aa7c4" providerId="ADAL" clId="{D25E58D8-D0FC-4D48-9AAF-5823BD30F465}" dt="2023-06-25T05:50:44.409" v="818" actId="478"/>
          <ac:spMkLst>
            <pc:docMk/>
            <pc:sldMk cId="4055079983" sldId="263"/>
            <ac:spMk id="50" creationId="{7C6FA36D-6EDA-1083-F18E-D386364CE9CB}"/>
          </ac:spMkLst>
        </pc:spChg>
        <pc:spChg chg="add del mod">
          <ac:chgData name="Yonah BernatKunin" userId="c791ab63-e49c-4980-b8e6-607f988aa7c4" providerId="ADAL" clId="{D25E58D8-D0FC-4D48-9AAF-5823BD30F465}" dt="2023-06-25T05:50:44.409" v="818" actId="478"/>
          <ac:spMkLst>
            <pc:docMk/>
            <pc:sldMk cId="4055079983" sldId="263"/>
            <ac:spMk id="52" creationId="{25568A0C-D571-4606-BEF5-3D94EA5CFBF2}"/>
          </ac:spMkLst>
        </pc:spChg>
        <pc:spChg chg="add del mod">
          <ac:chgData name="Yonah BernatKunin" userId="c791ab63-e49c-4980-b8e6-607f988aa7c4" providerId="ADAL" clId="{D25E58D8-D0FC-4D48-9AAF-5823BD30F465}" dt="2023-06-25T05:50:44.409" v="818" actId="478"/>
          <ac:spMkLst>
            <pc:docMk/>
            <pc:sldMk cId="4055079983" sldId="263"/>
            <ac:spMk id="54" creationId="{87310497-8BDD-1A1E-051D-BA3E1ECBCDEA}"/>
          </ac:spMkLst>
        </pc:spChg>
        <pc:spChg chg="add del mod">
          <ac:chgData name="Yonah BernatKunin" userId="c791ab63-e49c-4980-b8e6-607f988aa7c4" providerId="ADAL" clId="{D25E58D8-D0FC-4D48-9AAF-5823BD30F465}" dt="2023-06-25T05:50:44.409" v="818" actId="478"/>
          <ac:spMkLst>
            <pc:docMk/>
            <pc:sldMk cId="4055079983" sldId="263"/>
            <ac:spMk id="59" creationId="{A14F1D08-6D26-52B2-A9A1-15D6ABEA8B9F}"/>
          </ac:spMkLst>
        </pc:spChg>
        <pc:spChg chg="add del mod">
          <ac:chgData name="Yonah BernatKunin" userId="c791ab63-e49c-4980-b8e6-607f988aa7c4" providerId="ADAL" clId="{D25E58D8-D0FC-4D48-9AAF-5823BD30F465}" dt="2023-06-25T05:50:44.409" v="818" actId="478"/>
          <ac:spMkLst>
            <pc:docMk/>
            <pc:sldMk cId="4055079983" sldId="263"/>
            <ac:spMk id="61" creationId="{1370D12B-64BD-7E08-9BD3-203B59FD4FC8}"/>
          </ac:spMkLst>
        </pc:spChg>
        <pc:spChg chg="add del mod">
          <ac:chgData name="Yonah BernatKunin" userId="c791ab63-e49c-4980-b8e6-607f988aa7c4" providerId="ADAL" clId="{D25E58D8-D0FC-4D48-9AAF-5823BD30F465}" dt="2023-06-25T05:50:54.583" v="819" actId="478"/>
          <ac:spMkLst>
            <pc:docMk/>
            <pc:sldMk cId="4055079983" sldId="263"/>
            <ac:spMk id="63" creationId="{B7D28704-99F7-7872-A442-52573E920210}"/>
          </ac:spMkLst>
        </pc:spChg>
        <pc:spChg chg="add del mod">
          <ac:chgData name="Yonah BernatKunin" userId="c791ab63-e49c-4980-b8e6-607f988aa7c4" providerId="ADAL" clId="{D25E58D8-D0FC-4D48-9AAF-5823BD30F465}" dt="2023-06-25T05:50:58.373" v="820" actId="478"/>
          <ac:spMkLst>
            <pc:docMk/>
            <pc:sldMk cId="4055079983" sldId="263"/>
            <ac:spMk id="321" creationId="{29288654-B460-7322-0AE3-376B5228CAF7}"/>
          </ac:spMkLst>
        </pc:spChg>
        <pc:spChg chg="add del mod">
          <ac:chgData name="Yonah BernatKunin" userId="c791ab63-e49c-4980-b8e6-607f988aa7c4" providerId="ADAL" clId="{D25E58D8-D0FC-4D48-9AAF-5823BD30F465}" dt="2023-06-25T05:51:03.128" v="822" actId="478"/>
          <ac:spMkLst>
            <pc:docMk/>
            <pc:sldMk cId="4055079983" sldId="263"/>
            <ac:spMk id="323" creationId="{B8ECFBF6-0A98-8E1E-86EA-595409C8A62F}"/>
          </ac:spMkLst>
        </pc:spChg>
        <pc:spChg chg="add del mod">
          <ac:chgData name="Yonah BernatKunin" userId="c791ab63-e49c-4980-b8e6-607f988aa7c4" providerId="ADAL" clId="{D25E58D8-D0FC-4D48-9AAF-5823BD30F465}" dt="2023-06-25T05:51:00.451" v="821" actId="478"/>
          <ac:spMkLst>
            <pc:docMk/>
            <pc:sldMk cId="4055079983" sldId="263"/>
            <ac:spMk id="325" creationId="{BDE59C6A-E874-F770-C996-CA4AF769B083}"/>
          </ac:spMkLst>
        </pc:spChg>
        <pc:spChg chg="add mod">
          <ac:chgData name="Yonah BernatKunin" userId="c791ab63-e49c-4980-b8e6-607f988aa7c4" providerId="ADAL" clId="{D25E58D8-D0FC-4D48-9AAF-5823BD30F465}" dt="2023-06-25T05:59:13.933" v="1126" actId="1076"/>
          <ac:spMkLst>
            <pc:docMk/>
            <pc:sldMk cId="4055079983" sldId="263"/>
            <ac:spMk id="326" creationId="{FDC68499-554A-80CD-5464-303C5CE86EAD}"/>
          </ac:spMkLst>
        </pc:spChg>
        <pc:picChg chg="del">
          <ac:chgData name="Yonah BernatKunin" userId="c791ab63-e49c-4980-b8e6-607f988aa7c4" providerId="ADAL" clId="{D25E58D8-D0FC-4D48-9AAF-5823BD30F465}" dt="2023-06-25T05:50:41.637" v="817" actId="478"/>
          <ac:picMkLst>
            <pc:docMk/>
            <pc:sldMk cId="4055079983" sldId="263"/>
            <ac:picMk id="357" creationId="{1AA9DB68-9DD0-4157-9F94-F215A6B134C1}"/>
          </ac:picMkLst>
        </pc:picChg>
        <pc:picChg chg="del">
          <ac:chgData name="Yonah BernatKunin" userId="c791ab63-e49c-4980-b8e6-607f988aa7c4" providerId="ADAL" clId="{D25E58D8-D0FC-4D48-9AAF-5823BD30F465}" dt="2023-06-25T05:50:41.637" v="817" actId="478"/>
          <ac:picMkLst>
            <pc:docMk/>
            <pc:sldMk cId="4055079983" sldId="263"/>
            <ac:picMk id="359" creationId="{32C08192-2F27-4ED3-9CEE-4C37C7DFE674}"/>
          </ac:picMkLst>
        </pc:picChg>
        <pc:picChg chg="del">
          <ac:chgData name="Yonah BernatKunin" userId="c791ab63-e49c-4980-b8e6-607f988aa7c4" providerId="ADAL" clId="{D25E58D8-D0FC-4D48-9AAF-5823BD30F465}" dt="2023-06-25T05:50:41.637" v="817" actId="478"/>
          <ac:picMkLst>
            <pc:docMk/>
            <pc:sldMk cId="4055079983" sldId="263"/>
            <ac:picMk id="361" creationId="{CA581025-9A6A-4294-8F86-E611BCEFAB15}"/>
          </ac:picMkLst>
        </pc:picChg>
        <pc:picChg chg="del">
          <ac:chgData name="Yonah BernatKunin" userId="c791ab63-e49c-4980-b8e6-607f988aa7c4" providerId="ADAL" clId="{D25E58D8-D0FC-4D48-9AAF-5823BD30F465}" dt="2023-06-25T05:50:41.637" v="817" actId="478"/>
          <ac:picMkLst>
            <pc:docMk/>
            <pc:sldMk cId="4055079983" sldId="263"/>
            <ac:picMk id="363" creationId="{0AB7C4F4-0E33-47EC-A40D-D03ECD81A39B}"/>
          </ac:picMkLst>
        </pc:picChg>
        <pc:picChg chg="del">
          <ac:chgData name="Yonah BernatKunin" userId="c791ab63-e49c-4980-b8e6-607f988aa7c4" providerId="ADAL" clId="{D25E58D8-D0FC-4D48-9AAF-5823BD30F465}" dt="2023-06-25T05:50:41.637" v="817" actId="478"/>
          <ac:picMkLst>
            <pc:docMk/>
            <pc:sldMk cId="4055079983" sldId="263"/>
            <ac:picMk id="365" creationId="{13CD5AED-E130-432E-8952-7CB3F68F3312}"/>
          </ac:picMkLst>
        </pc:picChg>
        <pc:picChg chg="del">
          <ac:chgData name="Yonah BernatKunin" userId="c791ab63-e49c-4980-b8e6-607f988aa7c4" providerId="ADAL" clId="{D25E58D8-D0FC-4D48-9AAF-5823BD30F465}" dt="2023-06-25T05:50:41.637" v="817" actId="478"/>
          <ac:picMkLst>
            <pc:docMk/>
            <pc:sldMk cId="4055079983" sldId="263"/>
            <ac:picMk id="367" creationId="{73D462EE-3D1E-4964-B729-2B963BD87288}"/>
          </ac:picMkLst>
        </pc:picChg>
        <pc:picChg chg="del">
          <ac:chgData name="Yonah BernatKunin" userId="c791ab63-e49c-4980-b8e6-607f988aa7c4" providerId="ADAL" clId="{D25E58D8-D0FC-4D48-9AAF-5823BD30F465}" dt="2023-06-25T05:50:41.637" v="817" actId="478"/>
          <ac:picMkLst>
            <pc:docMk/>
            <pc:sldMk cId="4055079983" sldId="263"/>
            <ac:picMk id="369" creationId="{3DD82FDB-1001-45E1-AA54-7904FCC108DE}"/>
          </ac:picMkLst>
        </pc:picChg>
        <pc:picChg chg="del">
          <ac:chgData name="Yonah BernatKunin" userId="c791ab63-e49c-4980-b8e6-607f988aa7c4" providerId="ADAL" clId="{D25E58D8-D0FC-4D48-9AAF-5823BD30F465}" dt="2023-06-25T05:50:41.637" v="817" actId="478"/>
          <ac:picMkLst>
            <pc:docMk/>
            <pc:sldMk cId="4055079983" sldId="263"/>
            <ac:picMk id="371" creationId="{5DC64598-F871-46A7-9338-8EB7BF26BEB6}"/>
          </ac:picMkLst>
        </pc:picChg>
      </pc:sldChg>
      <pc:sldChg chg="addSp delSp modSp mod">
        <pc:chgData name="Yonah BernatKunin" userId="c791ab63-e49c-4980-b8e6-607f988aa7c4" providerId="ADAL" clId="{D25E58D8-D0FC-4D48-9AAF-5823BD30F465}" dt="2023-06-26T09:20:43.929" v="2911"/>
        <pc:sldMkLst>
          <pc:docMk/>
          <pc:sldMk cId="2619301236" sldId="264"/>
        </pc:sldMkLst>
        <pc:spChg chg="mod">
          <ac:chgData name="Yonah BernatKunin" userId="c791ab63-e49c-4980-b8e6-607f988aa7c4" providerId="ADAL" clId="{D25E58D8-D0FC-4D48-9AAF-5823BD30F465}" dt="2023-06-25T05:48:47.631" v="816" actId="20577"/>
          <ac:spMkLst>
            <pc:docMk/>
            <pc:sldMk cId="2619301236" sldId="264"/>
            <ac:spMk id="2" creationId="{4F6A2D15-4D68-4BF7-9421-032AE6C8852C}"/>
          </ac:spMkLst>
        </pc:spChg>
        <pc:spChg chg="del">
          <ac:chgData name="Yonah BernatKunin" userId="c791ab63-e49c-4980-b8e6-607f988aa7c4" providerId="ADAL" clId="{D25E58D8-D0FC-4D48-9AAF-5823BD30F465}" dt="2023-06-25T05:48:02.583" v="802" actId="478"/>
          <ac:spMkLst>
            <pc:docMk/>
            <pc:sldMk cId="2619301236" sldId="264"/>
            <ac:spMk id="3" creationId="{78BCC184-1096-457B-AB72-BD49E6E54117}"/>
          </ac:spMkLst>
        </pc:spChg>
        <pc:spChg chg="add del mod">
          <ac:chgData name="Yonah BernatKunin" userId="c791ab63-e49c-4980-b8e6-607f988aa7c4" providerId="ADAL" clId="{D25E58D8-D0FC-4D48-9AAF-5823BD30F465}" dt="2023-06-25T05:48:06.316" v="803" actId="478"/>
          <ac:spMkLst>
            <pc:docMk/>
            <pc:sldMk cId="2619301236" sldId="264"/>
            <ac:spMk id="5" creationId="{A0E36A26-19B1-25E5-1C4F-B68D9FEC69E2}"/>
          </ac:spMkLst>
        </pc:spChg>
        <pc:spChg chg="add del mod">
          <ac:chgData name="Yonah BernatKunin" userId="c791ab63-e49c-4980-b8e6-607f988aa7c4" providerId="ADAL" clId="{D25E58D8-D0FC-4D48-9AAF-5823BD30F465}" dt="2023-06-25T05:48:06.316" v="803" actId="478"/>
          <ac:spMkLst>
            <pc:docMk/>
            <pc:sldMk cId="2619301236" sldId="264"/>
            <ac:spMk id="7" creationId="{9D4BEF6A-71EA-2500-14CE-4C0CFDC2110E}"/>
          </ac:spMkLst>
        </pc:spChg>
        <pc:spChg chg="del">
          <ac:chgData name="Yonah BernatKunin" userId="c791ab63-e49c-4980-b8e6-607f988aa7c4" providerId="ADAL" clId="{D25E58D8-D0FC-4D48-9AAF-5823BD30F465}" dt="2023-06-25T05:48:02.583" v="802" actId="478"/>
          <ac:spMkLst>
            <pc:docMk/>
            <pc:sldMk cId="2619301236" sldId="264"/>
            <ac:spMk id="8" creationId="{8F0714D4-1A7C-4D7F-A5C0-4F766382B6A9}"/>
          </ac:spMkLst>
        </pc:spChg>
        <pc:spChg chg="del">
          <ac:chgData name="Yonah BernatKunin" userId="c791ab63-e49c-4980-b8e6-607f988aa7c4" providerId="ADAL" clId="{D25E58D8-D0FC-4D48-9AAF-5823BD30F465}" dt="2023-06-25T05:48:02.583" v="802" actId="478"/>
          <ac:spMkLst>
            <pc:docMk/>
            <pc:sldMk cId="2619301236" sldId="264"/>
            <ac:spMk id="9" creationId="{36AEE506-9967-4592-BC98-D3FD3028A8E5}"/>
          </ac:spMkLst>
        </pc:spChg>
        <pc:spChg chg="del">
          <ac:chgData name="Yonah BernatKunin" userId="c791ab63-e49c-4980-b8e6-607f988aa7c4" providerId="ADAL" clId="{D25E58D8-D0FC-4D48-9AAF-5823BD30F465}" dt="2023-06-25T05:48:02.583" v="802" actId="478"/>
          <ac:spMkLst>
            <pc:docMk/>
            <pc:sldMk cId="2619301236" sldId="264"/>
            <ac:spMk id="10" creationId="{F5F1AEEC-D56B-4D10-B1F5-63AA91152B53}"/>
          </ac:spMkLst>
        </pc:spChg>
        <pc:spChg chg="del">
          <ac:chgData name="Yonah BernatKunin" userId="c791ab63-e49c-4980-b8e6-607f988aa7c4" providerId="ADAL" clId="{D25E58D8-D0FC-4D48-9AAF-5823BD30F465}" dt="2023-06-25T05:48:02.583" v="802" actId="478"/>
          <ac:spMkLst>
            <pc:docMk/>
            <pc:sldMk cId="2619301236" sldId="264"/>
            <ac:spMk id="11" creationId="{DB420882-1CC0-49B4-8DDE-24EC26687506}"/>
          </ac:spMkLst>
        </pc:spChg>
        <pc:spChg chg="del">
          <ac:chgData name="Yonah BernatKunin" userId="c791ab63-e49c-4980-b8e6-607f988aa7c4" providerId="ADAL" clId="{D25E58D8-D0FC-4D48-9AAF-5823BD30F465}" dt="2023-06-25T05:48:02.583" v="802" actId="478"/>
          <ac:spMkLst>
            <pc:docMk/>
            <pc:sldMk cId="2619301236" sldId="264"/>
            <ac:spMk id="12" creationId="{E017101B-2009-4267-8513-19000E37B1F0}"/>
          </ac:spMkLst>
        </pc:spChg>
        <pc:spChg chg="del">
          <ac:chgData name="Yonah BernatKunin" userId="c791ab63-e49c-4980-b8e6-607f988aa7c4" providerId="ADAL" clId="{D25E58D8-D0FC-4D48-9AAF-5823BD30F465}" dt="2023-06-25T05:48:02.583" v="802" actId="478"/>
          <ac:spMkLst>
            <pc:docMk/>
            <pc:sldMk cId="2619301236" sldId="264"/>
            <ac:spMk id="13" creationId="{D40B843D-6615-46EB-A813-BEBD624EC685}"/>
          </ac:spMkLst>
        </pc:spChg>
        <pc:spChg chg="del">
          <ac:chgData name="Yonah BernatKunin" userId="c791ab63-e49c-4980-b8e6-607f988aa7c4" providerId="ADAL" clId="{D25E58D8-D0FC-4D48-9AAF-5823BD30F465}" dt="2023-06-25T05:48:02.583" v="802" actId="478"/>
          <ac:spMkLst>
            <pc:docMk/>
            <pc:sldMk cId="2619301236" sldId="264"/>
            <ac:spMk id="14" creationId="{3099A0B0-BDD0-48DA-AA3E-13153E65129F}"/>
          </ac:spMkLst>
        </pc:spChg>
        <pc:spChg chg="add del mod">
          <ac:chgData name="Yonah BernatKunin" userId="c791ab63-e49c-4980-b8e6-607f988aa7c4" providerId="ADAL" clId="{D25E58D8-D0FC-4D48-9AAF-5823BD30F465}" dt="2023-06-25T05:48:06.316" v="803" actId="478"/>
          <ac:spMkLst>
            <pc:docMk/>
            <pc:sldMk cId="2619301236" sldId="264"/>
            <ac:spMk id="17" creationId="{588BD943-1081-5AD7-1191-35AA852C2D99}"/>
          </ac:spMkLst>
        </pc:spChg>
        <pc:spChg chg="add del mod">
          <ac:chgData name="Yonah BernatKunin" userId="c791ab63-e49c-4980-b8e6-607f988aa7c4" providerId="ADAL" clId="{D25E58D8-D0FC-4D48-9AAF-5823BD30F465}" dt="2023-06-25T05:48:06.316" v="803" actId="478"/>
          <ac:spMkLst>
            <pc:docMk/>
            <pc:sldMk cId="2619301236" sldId="264"/>
            <ac:spMk id="21" creationId="{F31BB7C9-0CD8-0AE2-2879-68738FD4697B}"/>
          </ac:spMkLst>
        </pc:spChg>
        <pc:spChg chg="mod">
          <ac:chgData name="Yonah BernatKunin" userId="c791ab63-e49c-4980-b8e6-607f988aa7c4" providerId="ADAL" clId="{D25E58D8-D0FC-4D48-9AAF-5823BD30F465}" dt="2023-06-26T09:20:43.929" v="2911"/>
          <ac:spMkLst>
            <pc:docMk/>
            <pc:sldMk cId="2619301236" sldId="264"/>
            <ac:spMk id="24" creationId="{918C3C97-444D-4600-8553-B9C4C1F8483B}"/>
          </ac:spMkLst>
        </pc:spChg>
        <pc:spChg chg="add del mod">
          <ac:chgData name="Yonah BernatKunin" userId="c791ab63-e49c-4980-b8e6-607f988aa7c4" providerId="ADAL" clId="{D25E58D8-D0FC-4D48-9AAF-5823BD30F465}" dt="2023-06-25T05:48:06.316" v="803" actId="478"/>
          <ac:spMkLst>
            <pc:docMk/>
            <pc:sldMk cId="2619301236" sldId="264"/>
            <ac:spMk id="27" creationId="{E7CDA5C9-E639-4A28-E244-9F1E88FC42E7}"/>
          </ac:spMkLst>
        </pc:spChg>
        <pc:spChg chg="add del mod">
          <ac:chgData name="Yonah BernatKunin" userId="c791ab63-e49c-4980-b8e6-607f988aa7c4" providerId="ADAL" clId="{D25E58D8-D0FC-4D48-9AAF-5823BD30F465}" dt="2023-06-25T05:48:06.316" v="803" actId="478"/>
          <ac:spMkLst>
            <pc:docMk/>
            <pc:sldMk cId="2619301236" sldId="264"/>
            <ac:spMk id="29" creationId="{B2443CB6-8309-5E0D-F8CF-F42928EB4CC3}"/>
          </ac:spMkLst>
        </pc:spChg>
        <pc:spChg chg="add del mod">
          <ac:chgData name="Yonah BernatKunin" userId="c791ab63-e49c-4980-b8e6-607f988aa7c4" providerId="ADAL" clId="{D25E58D8-D0FC-4D48-9AAF-5823BD30F465}" dt="2023-06-25T05:48:06.316" v="803" actId="478"/>
          <ac:spMkLst>
            <pc:docMk/>
            <pc:sldMk cId="2619301236" sldId="264"/>
            <ac:spMk id="31" creationId="{206C1628-6865-EFD6-55FD-2827CAD99652}"/>
          </ac:spMkLst>
        </pc:spChg>
        <pc:spChg chg="add del mod">
          <ac:chgData name="Yonah BernatKunin" userId="c791ab63-e49c-4980-b8e6-607f988aa7c4" providerId="ADAL" clId="{D25E58D8-D0FC-4D48-9AAF-5823BD30F465}" dt="2023-06-25T05:48:06.316" v="803" actId="478"/>
          <ac:spMkLst>
            <pc:docMk/>
            <pc:sldMk cId="2619301236" sldId="264"/>
            <ac:spMk id="33" creationId="{F6EBA1C4-1C2C-622B-C606-CD12CEC07A0F}"/>
          </ac:spMkLst>
        </pc:spChg>
        <pc:spChg chg="add del mod">
          <ac:chgData name="Yonah BernatKunin" userId="c791ab63-e49c-4980-b8e6-607f988aa7c4" providerId="ADAL" clId="{D25E58D8-D0FC-4D48-9AAF-5823BD30F465}" dt="2023-06-25T05:48:06.316" v="803" actId="478"/>
          <ac:spMkLst>
            <pc:docMk/>
            <pc:sldMk cId="2619301236" sldId="264"/>
            <ac:spMk id="35" creationId="{25EE41F5-C54A-8A71-D03A-B46D510D3B73}"/>
          </ac:spMkLst>
        </pc:spChg>
        <pc:spChg chg="add del mod">
          <ac:chgData name="Yonah BernatKunin" userId="c791ab63-e49c-4980-b8e6-607f988aa7c4" providerId="ADAL" clId="{D25E58D8-D0FC-4D48-9AAF-5823BD30F465}" dt="2023-06-25T05:48:06.316" v="803" actId="478"/>
          <ac:spMkLst>
            <pc:docMk/>
            <pc:sldMk cId="2619301236" sldId="264"/>
            <ac:spMk id="37" creationId="{B57E63E5-0B52-F579-38BC-05C47BAFAF65}"/>
          </ac:spMkLst>
        </pc:spChg>
        <pc:spChg chg="add del mod">
          <ac:chgData name="Yonah BernatKunin" userId="c791ab63-e49c-4980-b8e6-607f988aa7c4" providerId="ADAL" clId="{D25E58D8-D0FC-4D48-9AAF-5823BD30F465}" dt="2023-06-25T05:48:06.316" v="803" actId="478"/>
          <ac:spMkLst>
            <pc:docMk/>
            <pc:sldMk cId="2619301236" sldId="264"/>
            <ac:spMk id="39" creationId="{AE9EEA3F-E23E-21FA-B294-B7BDEEA3A0C8}"/>
          </ac:spMkLst>
        </pc:spChg>
        <pc:spChg chg="add del mod">
          <ac:chgData name="Yonah BernatKunin" userId="c791ab63-e49c-4980-b8e6-607f988aa7c4" providerId="ADAL" clId="{D25E58D8-D0FC-4D48-9AAF-5823BD30F465}" dt="2023-06-25T05:48:06.316" v="803" actId="478"/>
          <ac:spMkLst>
            <pc:docMk/>
            <pc:sldMk cId="2619301236" sldId="264"/>
            <ac:spMk id="41" creationId="{D5953785-9CF6-C394-C118-39E529FE1954}"/>
          </ac:spMkLst>
        </pc:spChg>
        <pc:picChg chg="del">
          <ac:chgData name="Yonah BernatKunin" userId="c791ab63-e49c-4980-b8e6-607f988aa7c4" providerId="ADAL" clId="{D25E58D8-D0FC-4D48-9AAF-5823BD30F465}" dt="2023-06-25T05:48:02.583" v="802" actId="478"/>
          <ac:picMkLst>
            <pc:docMk/>
            <pc:sldMk cId="2619301236" sldId="264"/>
            <ac:picMk id="16" creationId="{788ADF35-7762-4E85-BE67-27FDB5522B9D}"/>
          </ac:picMkLst>
        </pc:picChg>
        <pc:picChg chg="del">
          <ac:chgData name="Yonah BernatKunin" userId="c791ab63-e49c-4980-b8e6-607f988aa7c4" providerId="ADAL" clId="{D25E58D8-D0FC-4D48-9AAF-5823BD30F465}" dt="2023-06-25T05:48:02.583" v="802" actId="478"/>
          <ac:picMkLst>
            <pc:docMk/>
            <pc:sldMk cId="2619301236" sldId="264"/>
            <ac:picMk id="18" creationId="{F2557ABA-5037-481D-8C54-94B63E80E2EC}"/>
          </ac:picMkLst>
        </pc:picChg>
        <pc:picChg chg="del">
          <ac:chgData name="Yonah BernatKunin" userId="c791ab63-e49c-4980-b8e6-607f988aa7c4" providerId="ADAL" clId="{D25E58D8-D0FC-4D48-9AAF-5823BD30F465}" dt="2023-06-25T05:48:02.583" v="802" actId="478"/>
          <ac:picMkLst>
            <pc:docMk/>
            <pc:sldMk cId="2619301236" sldId="264"/>
            <ac:picMk id="20" creationId="{618E88B2-D607-4D3C-9519-A591A729DCC9}"/>
          </ac:picMkLst>
        </pc:picChg>
        <pc:picChg chg="del">
          <ac:chgData name="Yonah BernatKunin" userId="c791ab63-e49c-4980-b8e6-607f988aa7c4" providerId="ADAL" clId="{D25E58D8-D0FC-4D48-9AAF-5823BD30F465}" dt="2023-06-25T05:48:02.583" v="802" actId="478"/>
          <ac:picMkLst>
            <pc:docMk/>
            <pc:sldMk cId="2619301236" sldId="264"/>
            <ac:picMk id="22" creationId="{82AF3253-9767-4EC7-B0DB-3A850BEFB035}"/>
          </ac:picMkLst>
        </pc:picChg>
        <pc:picChg chg="add mod">
          <ac:chgData name="Yonah BernatKunin" userId="c791ab63-e49c-4980-b8e6-607f988aa7c4" providerId="ADAL" clId="{D25E58D8-D0FC-4D48-9AAF-5823BD30F465}" dt="2023-06-25T05:48:26.125" v="809" actId="1076"/>
          <ac:picMkLst>
            <pc:docMk/>
            <pc:sldMk cId="2619301236" sldId="264"/>
            <ac:picMk id="43" creationId="{29E4A2D6-2EAD-7163-BDF2-1A2CAE75DEA8}"/>
          </ac:picMkLst>
        </pc:picChg>
      </pc:sldChg>
      <pc:sldChg chg="addSp delSp modSp del mod">
        <pc:chgData name="Yonah BernatKunin" userId="c791ab63-e49c-4980-b8e6-607f988aa7c4" providerId="ADAL" clId="{D25E58D8-D0FC-4D48-9AAF-5823BD30F465}" dt="2023-06-25T05:48:42.830" v="810" actId="47"/>
        <pc:sldMkLst>
          <pc:docMk/>
          <pc:sldMk cId="744379741" sldId="265"/>
        </pc:sldMkLst>
        <pc:spChg chg="mod">
          <ac:chgData name="Yonah BernatKunin" userId="c791ab63-e49c-4980-b8e6-607f988aa7c4" providerId="ADAL" clId="{D25E58D8-D0FC-4D48-9AAF-5823BD30F465}" dt="2023-06-25T05:38:54.601" v="779" actId="1076"/>
          <ac:spMkLst>
            <pc:docMk/>
            <pc:sldMk cId="744379741" sldId="265"/>
            <ac:spMk id="2" creationId="{D94A2CD4-732A-43E4-BCB9-CBA2055E0AC6}"/>
          </ac:spMkLst>
        </pc:spChg>
        <pc:spChg chg="del">
          <ac:chgData name="Yonah BernatKunin" userId="c791ab63-e49c-4980-b8e6-607f988aa7c4" providerId="ADAL" clId="{D25E58D8-D0FC-4D48-9AAF-5823BD30F465}" dt="2023-06-25T05:38:58.050" v="780" actId="478"/>
          <ac:spMkLst>
            <pc:docMk/>
            <pc:sldMk cId="744379741" sldId="265"/>
            <ac:spMk id="3" creationId="{45FD0450-A909-4CD9-8912-96A19ACEB7CB}"/>
          </ac:spMkLst>
        </pc:spChg>
        <pc:spChg chg="add del mod">
          <ac:chgData name="Yonah BernatKunin" userId="c791ab63-e49c-4980-b8e6-607f988aa7c4" providerId="ADAL" clId="{D25E58D8-D0FC-4D48-9AAF-5823BD30F465}" dt="2023-06-25T05:39:01.982" v="781" actId="478"/>
          <ac:spMkLst>
            <pc:docMk/>
            <pc:sldMk cId="744379741" sldId="265"/>
            <ac:spMk id="8" creationId="{0FE9A964-8313-3014-B2BB-911349AC1F22}"/>
          </ac:spMkLst>
        </pc:spChg>
        <pc:picChg chg="add del">
          <ac:chgData name="Yonah BernatKunin" userId="c791ab63-e49c-4980-b8e6-607f988aa7c4" providerId="ADAL" clId="{D25E58D8-D0FC-4D48-9AAF-5823BD30F465}" dt="2023-06-25T05:39:15.202" v="783" actId="22"/>
          <ac:picMkLst>
            <pc:docMk/>
            <pc:sldMk cId="744379741" sldId="265"/>
            <ac:picMk id="10" creationId="{E95C40F1-AE39-CB9C-C905-7653AB6402AB}"/>
          </ac:picMkLst>
        </pc:picChg>
        <pc:picChg chg="add mod">
          <ac:chgData name="Yonah BernatKunin" userId="c791ab63-e49c-4980-b8e6-607f988aa7c4" providerId="ADAL" clId="{D25E58D8-D0FC-4D48-9AAF-5823BD30F465}" dt="2023-06-25T05:39:43.216" v="788" actId="14100"/>
          <ac:picMkLst>
            <pc:docMk/>
            <pc:sldMk cId="744379741" sldId="265"/>
            <ac:picMk id="12" creationId="{7BC64850-8EFA-05F6-1DF1-73E8F1107168}"/>
          </ac:picMkLst>
        </pc:picChg>
      </pc:sldChg>
      <pc:sldChg chg="del">
        <pc:chgData name="Yonah BernatKunin" userId="c791ab63-e49c-4980-b8e6-607f988aa7c4" providerId="ADAL" clId="{D25E58D8-D0FC-4D48-9AAF-5823BD30F465}" dt="2023-06-25T07:46:02.878" v="2456" actId="47"/>
        <pc:sldMkLst>
          <pc:docMk/>
          <pc:sldMk cId="1742861620" sldId="266"/>
        </pc:sldMkLst>
      </pc:sldChg>
      <pc:sldChg chg="addSp delSp modSp mod setBg">
        <pc:chgData name="Yonah BernatKunin" userId="c791ab63-e49c-4980-b8e6-607f988aa7c4" providerId="ADAL" clId="{D25E58D8-D0FC-4D48-9AAF-5823BD30F465}" dt="2023-06-26T09:20:29.706" v="2909"/>
        <pc:sldMkLst>
          <pc:docMk/>
          <pc:sldMk cId="2499682613" sldId="269"/>
        </pc:sldMkLst>
        <pc:spChg chg="mod">
          <ac:chgData name="Yonah BernatKunin" userId="c791ab63-e49c-4980-b8e6-607f988aa7c4" providerId="ADAL" clId="{D25E58D8-D0FC-4D48-9AAF-5823BD30F465}" dt="2023-06-25T05:27:44.870" v="327" actId="20577"/>
          <ac:spMkLst>
            <pc:docMk/>
            <pc:sldMk cId="2499682613" sldId="269"/>
            <ac:spMk id="3" creationId="{3E5FEE2D-79E5-4C1D-8BF7-EE619CA7039A}"/>
          </ac:spMkLst>
        </pc:spChg>
        <pc:spChg chg="add del mod">
          <ac:chgData name="Yonah BernatKunin" userId="c791ab63-e49c-4980-b8e6-607f988aa7c4" providerId="ADAL" clId="{D25E58D8-D0FC-4D48-9AAF-5823BD30F465}" dt="2023-06-25T05:30:09.835" v="379" actId="21"/>
          <ac:spMkLst>
            <pc:docMk/>
            <pc:sldMk cId="2499682613" sldId="269"/>
            <ac:spMk id="5" creationId="{690D811D-64A5-7F02-4A34-F16D076BF783}"/>
          </ac:spMkLst>
        </pc:spChg>
        <pc:spChg chg="add del mod">
          <ac:chgData name="Yonah BernatKunin" userId="c791ab63-e49c-4980-b8e6-607f988aa7c4" providerId="ADAL" clId="{D25E58D8-D0FC-4D48-9AAF-5823BD30F465}" dt="2023-06-25T05:30:22.146" v="381" actId="478"/>
          <ac:spMkLst>
            <pc:docMk/>
            <pc:sldMk cId="2499682613" sldId="269"/>
            <ac:spMk id="6" creationId="{01E878EC-C29C-FE89-93F8-3788F28F71C3}"/>
          </ac:spMkLst>
        </pc:spChg>
        <pc:spChg chg="mod">
          <ac:chgData name="Yonah BernatKunin" userId="c791ab63-e49c-4980-b8e6-607f988aa7c4" providerId="ADAL" clId="{D25E58D8-D0FC-4D48-9AAF-5823BD30F465}" dt="2023-06-26T09:20:29.706" v="2909"/>
          <ac:spMkLst>
            <pc:docMk/>
            <pc:sldMk cId="2499682613" sldId="269"/>
            <ac:spMk id="8" creationId="{8BA5A93F-DCAE-40B8-8E94-3239A1A6A21A}"/>
          </ac:spMkLst>
        </pc:spChg>
        <pc:spChg chg="add mod">
          <ac:chgData name="Yonah BernatKunin" userId="c791ab63-e49c-4980-b8e6-607f988aa7c4" providerId="ADAL" clId="{D25E58D8-D0FC-4D48-9AAF-5823BD30F465}" dt="2023-06-25T05:37:44.441" v="764" actId="404"/>
          <ac:spMkLst>
            <pc:docMk/>
            <pc:sldMk cId="2499682613" sldId="269"/>
            <ac:spMk id="10" creationId="{D74071A6-4BBB-DDDE-AFA7-AE1AB8CF8EDF}"/>
          </ac:spMkLst>
        </pc:spChg>
        <pc:graphicFrameChg chg="del">
          <ac:chgData name="Yonah BernatKunin" userId="c791ab63-e49c-4980-b8e6-607f988aa7c4" providerId="ADAL" clId="{D25E58D8-D0FC-4D48-9AAF-5823BD30F465}" dt="2023-06-25T05:27:37.665" v="311" actId="478"/>
          <ac:graphicFrameMkLst>
            <pc:docMk/>
            <pc:sldMk cId="2499682613" sldId="269"/>
            <ac:graphicFrameMk id="4" creationId="{390E7E75-E57A-4FF0-A0E4-A4DBCF6EA89A}"/>
          </ac:graphicFrameMkLst>
        </pc:graphicFrameChg>
        <pc:picChg chg="add mod">
          <ac:chgData name="Yonah BernatKunin" userId="c791ab63-e49c-4980-b8e6-607f988aa7c4" providerId="ADAL" clId="{D25E58D8-D0FC-4D48-9AAF-5823BD30F465}" dt="2023-06-25T05:37:52.489" v="768" actId="1076"/>
          <ac:picMkLst>
            <pc:docMk/>
            <pc:sldMk cId="2499682613" sldId="269"/>
            <ac:picMk id="12" creationId="{6E12CBF3-BEFA-C42F-0465-DA9BD2538E84}"/>
          </ac:picMkLst>
        </pc:picChg>
        <pc:picChg chg="add del">
          <ac:chgData name="Yonah BernatKunin" userId="c791ab63-e49c-4980-b8e6-607f988aa7c4" providerId="ADAL" clId="{D25E58D8-D0FC-4D48-9AAF-5823BD30F465}" dt="2023-06-25T06:17:53.382" v="1880" actId="478"/>
          <ac:picMkLst>
            <pc:docMk/>
            <pc:sldMk cId="2499682613" sldId="269"/>
            <ac:picMk id="14" creationId="{9B7CD086-743F-4979-B2A5-2DA5B5857DE0}"/>
          </ac:picMkLst>
        </pc:picChg>
      </pc:sldChg>
      <pc:sldChg chg="addSp delSp modSp mod modNotesTx">
        <pc:chgData name="Yonah BernatKunin" userId="c791ab63-e49c-4980-b8e6-607f988aa7c4" providerId="ADAL" clId="{D25E58D8-D0FC-4D48-9AAF-5823BD30F465}" dt="2023-06-26T09:20:56.438" v="2914"/>
        <pc:sldMkLst>
          <pc:docMk/>
          <pc:sldMk cId="2896385493" sldId="270"/>
        </pc:sldMkLst>
        <pc:spChg chg="mod">
          <ac:chgData name="Yonah BernatKunin" userId="c791ab63-e49c-4980-b8e6-607f988aa7c4" providerId="ADAL" clId="{D25E58D8-D0FC-4D48-9AAF-5823BD30F465}" dt="2023-06-25T06:02:53.508" v="1227" actId="20577"/>
          <ac:spMkLst>
            <pc:docMk/>
            <pc:sldMk cId="2896385493" sldId="270"/>
            <ac:spMk id="3" creationId="{77762301-F83A-4BEA-9D11-E6C99FB574A8}"/>
          </ac:spMkLst>
        </pc:spChg>
        <pc:spChg chg="add del mod">
          <ac:chgData name="Yonah BernatKunin" userId="c791ab63-e49c-4980-b8e6-607f988aa7c4" providerId="ADAL" clId="{D25E58D8-D0FC-4D48-9AAF-5823BD30F465}" dt="2023-06-25T06:03:02.681" v="1229" actId="478"/>
          <ac:spMkLst>
            <pc:docMk/>
            <pc:sldMk cId="2896385493" sldId="270"/>
            <ac:spMk id="4" creationId="{47580C20-91BB-4ADD-346A-30DE10CC4438}"/>
          </ac:spMkLst>
        </pc:spChg>
        <pc:spChg chg="mod">
          <ac:chgData name="Yonah BernatKunin" userId="c791ab63-e49c-4980-b8e6-607f988aa7c4" providerId="ADAL" clId="{D25E58D8-D0FC-4D48-9AAF-5823BD30F465}" dt="2023-06-26T09:20:56.438" v="2914"/>
          <ac:spMkLst>
            <pc:docMk/>
            <pc:sldMk cId="2896385493" sldId="270"/>
            <ac:spMk id="7" creationId="{4E98E6AD-9D37-499C-898E-ED12AC36D31D}"/>
          </ac:spMkLst>
        </pc:spChg>
        <pc:spChg chg="add mod">
          <ac:chgData name="Yonah BernatKunin" userId="c791ab63-e49c-4980-b8e6-607f988aa7c4" providerId="ADAL" clId="{D25E58D8-D0FC-4D48-9AAF-5823BD30F465}" dt="2023-06-25T06:07:19.394" v="1538" actId="1076"/>
          <ac:spMkLst>
            <pc:docMk/>
            <pc:sldMk cId="2896385493" sldId="270"/>
            <ac:spMk id="10" creationId="{11EC868F-3098-7062-1BCA-B7684C112194}"/>
          </ac:spMkLst>
        </pc:spChg>
        <pc:graphicFrameChg chg="del">
          <ac:chgData name="Yonah BernatKunin" userId="c791ab63-e49c-4980-b8e6-607f988aa7c4" providerId="ADAL" clId="{D25E58D8-D0FC-4D48-9AAF-5823BD30F465}" dt="2023-06-25T06:03:01.044" v="1228" actId="478"/>
          <ac:graphicFrameMkLst>
            <pc:docMk/>
            <pc:sldMk cId="2896385493" sldId="270"/>
            <ac:graphicFrameMk id="33" creationId="{7BC1F95D-CCD2-421B-B06B-706699FAAD5D}"/>
          </ac:graphicFrameMkLst>
        </pc:graphicFrameChg>
        <pc:picChg chg="add mod">
          <ac:chgData name="Yonah BernatKunin" userId="c791ab63-e49c-4980-b8e6-607f988aa7c4" providerId="ADAL" clId="{D25E58D8-D0FC-4D48-9AAF-5823BD30F465}" dt="2023-06-25T06:07:19.830" v="1539" actId="1076"/>
          <ac:picMkLst>
            <pc:docMk/>
            <pc:sldMk cId="2896385493" sldId="270"/>
            <ac:picMk id="9" creationId="{298F385D-0CE3-D6D7-BDBA-1854D74326DD}"/>
          </ac:picMkLst>
        </pc:picChg>
        <pc:picChg chg="add del mod">
          <ac:chgData name="Yonah BernatKunin" userId="c791ab63-e49c-4980-b8e6-607f988aa7c4" providerId="ADAL" clId="{D25E58D8-D0FC-4D48-9AAF-5823BD30F465}" dt="2023-06-25T06:07:18.968" v="1537" actId="22"/>
          <ac:picMkLst>
            <pc:docMk/>
            <pc:sldMk cId="2896385493" sldId="270"/>
            <ac:picMk id="12" creationId="{E7A1AE53-94FB-4C4D-4483-25F60AFF5783}"/>
          </ac:picMkLst>
        </pc:picChg>
      </pc:sldChg>
      <pc:sldChg chg="addSp delSp modSp mod modShow">
        <pc:chgData name="Yonah BernatKunin" userId="c791ab63-e49c-4980-b8e6-607f988aa7c4" providerId="ADAL" clId="{D25E58D8-D0FC-4D48-9AAF-5823BD30F465}" dt="2023-08-01T12:33:13.767" v="3790" actId="729"/>
        <pc:sldMkLst>
          <pc:docMk/>
          <pc:sldMk cId="1969787568" sldId="271"/>
        </pc:sldMkLst>
        <pc:spChg chg="del mod">
          <ac:chgData name="Yonah BernatKunin" userId="c791ab63-e49c-4980-b8e6-607f988aa7c4" providerId="ADAL" clId="{D25E58D8-D0FC-4D48-9AAF-5823BD30F465}" dt="2023-06-25T07:20:42.315" v="2255" actId="478"/>
          <ac:spMkLst>
            <pc:docMk/>
            <pc:sldMk cId="1969787568" sldId="271"/>
            <ac:spMk id="2" creationId="{8BDF1EDE-5423-435C-B149-87AB1BC22B83}"/>
          </ac:spMkLst>
        </pc:spChg>
        <pc:spChg chg="del">
          <ac:chgData name="Yonah BernatKunin" userId="c791ab63-e49c-4980-b8e6-607f988aa7c4" providerId="ADAL" clId="{D25E58D8-D0FC-4D48-9AAF-5823BD30F465}" dt="2023-06-25T07:19:58.084" v="2248" actId="478"/>
          <ac:spMkLst>
            <pc:docMk/>
            <pc:sldMk cId="1969787568" sldId="271"/>
            <ac:spMk id="3" creationId="{AF64C29E-DF30-4DC6-AB95-2016F9A703B6}"/>
          </ac:spMkLst>
        </pc:spChg>
        <pc:spChg chg="mod">
          <ac:chgData name="Yonah BernatKunin" userId="c791ab63-e49c-4980-b8e6-607f988aa7c4" providerId="ADAL" clId="{D25E58D8-D0FC-4D48-9AAF-5823BD30F465}" dt="2023-06-26T09:21:23.296" v="2920"/>
          <ac:spMkLst>
            <pc:docMk/>
            <pc:sldMk cId="1969787568" sldId="271"/>
            <ac:spMk id="5" creationId="{3990FA1B-5022-47AB-A0AE-8F5C5797997C}"/>
          </ac:spMkLst>
        </pc:spChg>
        <pc:spChg chg="add del mod">
          <ac:chgData name="Yonah BernatKunin" userId="c791ab63-e49c-4980-b8e6-607f988aa7c4" providerId="ADAL" clId="{D25E58D8-D0FC-4D48-9AAF-5823BD30F465}" dt="2023-06-25T07:20:05.349" v="2249" actId="478"/>
          <ac:spMkLst>
            <pc:docMk/>
            <pc:sldMk cId="1969787568" sldId="271"/>
            <ac:spMk id="8" creationId="{C6647982-8FA3-185B-F65A-FE6FD644CFD9}"/>
          </ac:spMkLst>
        </pc:spChg>
        <pc:spChg chg="add del mod">
          <ac:chgData name="Yonah BernatKunin" userId="c791ab63-e49c-4980-b8e6-607f988aa7c4" providerId="ADAL" clId="{D25E58D8-D0FC-4D48-9AAF-5823BD30F465}" dt="2023-06-25T07:20:44.903" v="2256" actId="478"/>
          <ac:spMkLst>
            <pc:docMk/>
            <pc:sldMk cId="1969787568" sldId="271"/>
            <ac:spMk id="10" creationId="{49BCFA5C-0DFC-ECE7-7AC0-0A46A5A351FF}"/>
          </ac:spMkLst>
        </pc:spChg>
        <pc:picChg chg="add mod">
          <ac:chgData name="Yonah BernatKunin" userId="c791ab63-e49c-4980-b8e6-607f988aa7c4" providerId="ADAL" clId="{D25E58D8-D0FC-4D48-9AAF-5823BD30F465}" dt="2023-06-25T07:47:08.914" v="2457" actId="1076"/>
          <ac:picMkLst>
            <pc:docMk/>
            <pc:sldMk cId="1969787568" sldId="271"/>
            <ac:picMk id="1026" creationId="{4834BAF8-D460-BC08-A8C2-2984C83778B1}"/>
          </ac:picMkLst>
        </pc:picChg>
      </pc:sldChg>
      <pc:sldChg chg="modSp mod">
        <pc:chgData name="Yonah BernatKunin" userId="c791ab63-e49c-4980-b8e6-607f988aa7c4" providerId="ADAL" clId="{D25E58D8-D0FC-4D48-9AAF-5823BD30F465}" dt="2023-06-26T09:20:00.915" v="2903"/>
        <pc:sldMkLst>
          <pc:docMk/>
          <pc:sldMk cId="3360345877" sldId="272"/>
        </pc:sldMkLst>
        <pc:spChg chg="mod">
          <ac:chgData name="Yonah BernatKunin" userId="c791ab63-e49c-4980-b8e6-607f988aa7c4" providerId="ADAL" clId="{D25E58D8-D0FC-4D48-9AAF-5823BD30F465}" dt="2023-06-26T09:20:00.915" v="2903"/>
          <ac:spMkLst>
            <pc:docMk/>
            <pc:sldMk cId="3360345877" sldId="272"/>
            <ac:spMk id="5" creationId="{8D51ED20-04D4-4894-B0C2-9C541A61A734}"/>
          </ac:spMkLst>
        </pc:spChg>
      </pc:sldChg>
      <pc:sldChg chg="modSp mod setBg modNotesTx">
        <pc:chgData name="Yonah BernatKunin" userId="c791ab63-e49c-4980-b8e6-607f988aa7c4" providerId="ADAL" clId="{D25E58D8-D0FC-4D48-9AAF-5823BD30F465}" dt="2023-06-28T12:37:18.354" v="3786" actId="20577"/>
        <pc:sldMkLst>
          <pc:docMk/>
          <pc:sldMk cId="3280526120" sldId="273"/>
        </pc:sldMkLst>
        <pc:spChg chg="mod">
          <ac:chgData name="Yonah BernatKunin" userId="c791ab63-e49c-4980-b8e6-607f988aa7c4" providerId="ADAL" clId="{D25E58D8-D0FC-4D48-9AAF-5823BD30F465}" dt="2023-06-26T09:20:09.469" v="2905"/>
          <ac:spMkLst>
            <pc:docMk/>
            <pc:sldMk cId="3280526120" sldId="273"/>
            <ac:spMk id="10" creationId="{18FAD6D3-B1FB-463D-87D0-FA9A4AEA13D6}"/>
          </ac:spMkLst>
        </pc:spChg>
      </pc:sldChg>
      <pc:sldChg chg="modSp mod setBg">
        <pc:chgData name="Yonah BernatKunin" userId="c791ab63-e49c-4980-b8e6-607f988aa7c4" providerId="ADAL" clId="{D25E58D8-D0FC-4D48-9AAF-5823BD30F465}" dt="2023-06-26T09:20:14.547" v="2906"/>
        <pc:sldMkLst>
          <pc:docMk/>
          <pc:sldMk cId="3593576406" sldId="274"/>
        </pc:sldMkLst>
        <pc:spChg chg="mod">
          <ac:chgData name="Yonah BernatKunin" userId="c791ab63-e49c-4980-b8e6-607f988aa7c4" providerId="ADAL" clId="{D25E58D8-D0FC-4D48-9AAF-5823BD30F465}" dt="2023-06-26T09:20:14.547" v="2906"/>
          <ac:spMkLst>
            <pc:docMk/>
            <pc:sldMk cId="3593576406" sldId="274"/>
            <ac:spMk id="10" creationId="{18FAD6D3-B1FB-463D-87D0-FA9A4AEA13D6}"/>
          </ac:spMkLst>
        </pc:spChg>
      </pc:sldChg>
      <pc:sldChg chg="modSp mod modNotesTx">
        <pc:chgData name="Yonah BernatKunin" userId="c791ab63-e49c-4980-b8e6-607f988aa7c4" providerId="ADAL" clId="{D25E58D8-D0FC-4D48-9AAF-5823BD30F465}" dt="2023-06-26T09:20:19.297" v="2907"/>
        <pc:sldMkLst>
          <pc:docMk/>
          <pc:sldMk cId="1414459554" sldId="275"/>
        </pc:sldMkLst>
        <pc:spChg chg="mod">
          <ac:chgData name="Yonah BernatKunin" userId="c791ab63-e49c-4980-b8e6-607f988aa7c4" providerId="ADAL" clId="{D25E58D8-D0FC-4D48-9AAF-5823BD30F465}" dt="2023-06-26T09:20:19.297" v="2907"/>
          <ac:spMkLst>
            <pc:docMk/>
            <pc:sldMk cId="1414459554" sldId="275"/>
            <ac:spMk id="10" creationId="{18FAD6D3-B1FB-463D-87D0-FA9A4AEA13D6}"/>
          </ac:spMkLst>
        </pc:spChg>
      </pc:sldChg>
      <pc:sldChg chg="addSp delSp modSp add del mod">
        <pc:chgData name="Yonah BernatKunin" userId="c791ab63-e49c-4980-b8e6-607f988aa7c4" providerId="ADAL" clId="{D25E58D8-D0FC-4D48-9AAF-5823BD30F465}" dt="2023-06-25T05:26:08.157" v="135" actId="47"/>
        <pc:sldMkLst>
          <pc:docMk/>
          <pc:sldMk cId="1250955819" sldId="276"/>
        </pc:sldMkLst>
        <pc:spChg chg="mod">
          <ac:chgData name="Yonah BernatKunin" userId="c791ab63-e49c-4980-b8e6-607f988aa7c4" providerId="ADAL" clId="{D25E58D8-D0FC-4D48-9AAF-5823BD30F465}" dt="2023-06-25T05:24:11.563" v="123" actId="20577"/>
          <ac:spMkLst>
            <pc:docMk/>
            <pc:sldMk cId="1250955819" sldId="276"/>
            <ac:spMk id="2" creationId="{AFC6D044-C704-4974-935B-AE3D7EFC9BC4}"/>
          </ac:spMkLst>
        </pc:spChg>
        <pc:spChg chg="add mod">
          <ac:chgData name="Yonah BernatKunin" userId="c791ab63-e49c-4980-b8e6-607f988aa7c4" providerId="ADAL" clId="{D25E58D8-D0FC-4D48-9AAF-5823BD30F465}" dt="2023-06-25T05:24:58.218" v="134" actId="20577"/>
          <ac:spMkLst>
            <pc:docMk/>
            <pc:sldMk cId="1250955819" sldId="276"/>
            <ac:spMk id="3" creationId="{A134331E-4DF2-D26B-D0F2-F0106BEE0FCC}"/>
          </ac:spMkLst>
        </pc:spChg>
        <pc:picChg chg="del">
          <ac:chgData name="Yonah BernatKunin" userId="c791ab63-e49c-4980-b8e6-607f988aa7c4" providerId="ADAL" clId="{D25E58D8-D0FC-4D48-9AAF-5823BD30F465}" dt="2023-06-25T05:23:45.850" v="115" actId="478"/>
          <ac:picMkLst>
            <pc:docMk/>
            <pc:sldMk cId="1250955819" sldId="276"/>
            <ac:picMk id="8" creationId="{4335818D-39E8-5207-FBD3-6E821970DFE7}"/>
          </ac:picMkLst>
        </pc:picChg>
        <pc:picChg chg="del">
          <ac:chgData name="Yonah BernatKunin" userId="c791ab63-e49c-4980-b8e6-607f988aa7c4" providerId="ADAL" clId="{D25E58D8-D0FC-4D48-9AAF-5823BD30F465}" dt="2023-06-25T05:23:47.508" v="116" actId="478"/>
          <ac:picMkLst>
            <pc:docMk/>
            <pc:sldMk cId="1250955819" sldId="276"/>
            <ac:picMk id="13" creationId="{2F320837-FBAC-50B0-4941-22521EC6EE53}"/>
          </ac:picMkLst>
        </pc:picChg>
      </pc:sldChg>
      <pc:sldChg chg="addSp delSp modSp add mod modAnim modNotesTx">
        <pc:chgData name="Yonah BernatKunin" userId="c791ab63-e49c-4980-b8e6-607f988aa7c4" providerId="ADAL" clId="{D25E58D8-D0FC-4D48-9AAF-5823BD30F465}" dt="2023-08-01T12:32:32.442" v="3789" actId="1076"/>
        <pc:sldMkLst>
          <pc:docMk/>
          <pc:sldMk cId="2418898749" sldId="276"/>
        </pc:sldMkLst>
        <pc:spChg chg="mod">
          <ac:chgData name="Yonah BernatKunin" userId="c791ab63-e49c-4980-b8e6-607f988aa7c4" providerId="ADAL" clId="{D25E58D8-D0FC-4D48-9AAF-5823BD30F465}" dt="2023-06-25T05:36:05.507" v="745" actId="1076"/>
          <ac:spMkLst>
            <pc:docMk/>
            <pc:sldMk cId="2418898749" sldId="276"/>
            <ac:spMk id="2" creationId="{AFC6D044-C704-4974-935B-AE3D7EFC9BC4}"/>
          </ac:spMkLst>
        </pc:spChg>
        <pc:spChg chg="add del mod">
          <ac:chgData name="Yonah BernatKunin" userId="c791ab63-e49c-4980-b8e6-607f988aa7c4" providerId="ADAL" clId="{D25E58D8-D0FC-4D48-9AAF-5823BD30F465}" dt="2023-06-25T05:35:56.357" v="744" actId="22"/>
          <ac:spMkLst>
            <pc:docMk/>
            <pc:sldMk cId="2418898749" sldId="276"/>
            <ac:spMk id="7" creationId="{ADF87263-1EE8-EEA5-E1D2-FC4ACEF9D9BC}"/>
          </ac:spMkLst>
        </pc:spChg>
        <pc:spChg chg="mod">
          <ac:chgData name="Yonah BernatKunin" userId="c791ab63-e49c-4980-b8e6-607f988aa7c4" providerId="ADAL" clId="{D25E58D8-D0FC-4D48-9AAF-5823BD30F465}" dt="2023-06-26T09:20:26.128" v="2908"/>
          <ac:spMkLst>
            <pc:docMk/>
            <pc:sldMk cId="2418898749" sldId="276"/>
            <ac:spMk id="10" creationId="{18FAD6D3-B1FB-463D-87D0-FA9A4AEA13D6}"/>
          </ac:spMkLst>
        </pc:spChg>
        <pc:spChg chg="add mod">
          <ac:chgData name="Yonah BernatKunin" userId="c791ab63-e49c-4980-b8e6-607f988aa7c4" providerId="ADAL" clId="{D25E58D8-D0FC-4D48-9AAF-5823BD30F465}" dt="2023-08-01T12:32:32.442" v="3789" actId="1076"/>
          <ac:spMkLst>
            <pc:docMk/>
            <pc:sldMk cId="2418898749" sldId="276"/>
            <ac:spMk id="12" creationId="{4911D7C2-278C-AA56-4591-DD3C4EC46083}"/>
          </ac:spMkLst>
        </pc:spChg>
        <pc:picChg chg="add mod">
          <ac:chgData name="Yonah BernatKunin" userId="c791ab63-e49c-4980-b8e6-607f988aa7c4" providerId="ADAL" clId="{D25E58D8-D0FC-4D48-9AAF-5823BD30F465}" dt="2023-08-01T12:32:28.957" v="3788" actId="1076"/>
          <ac:picMkLst>
            <pc:docMk/>
            <pc:sldMk cId="2418898749" sldId="276"/>
            <ac:picMk id="4" creationId="{FC2E06A9-AF9F-AF46-F096-99102A612764}"/>
          </ac:picMkLst>
        </pc:picChg>
        <pc:picChg chg="del">
          <ac:chgData name="Yonah BernatKunin" userId="c791ab63-e49c-4980-b8e6-607f988aa7c4" providerId="ADAL" clId="{D25E58D8-D0FC-4D48-9AAF-5823BD30F465}" dt="2023-06-25T05:28:13.262" v="346" actId="478"/>
          <ac:picMkLst>
            <pc:docMk/>
            <pc:sldMk cId="2418898749" sldId="276"/>
            <ac:picMk id="5" creationId="{454D07D5-D315-E481-F078-4C3093C0FFD7}"/>
          </ac:picMkLst>
        </pc:picChg>
      </pc:sldChg>
      <pc:sldChg chg="addSp delSp modSp add mod ord modNotesTx">
        <pc:chgData name="Yonah BernatKunin" userId="c791ab63-e49c-4980-b8e6-607f988aa7c4" providerId="ADAL" clId="{D25E58D8-D0FC-4D48-9AAF-5823BD30F465}" dt="2023-06-26T09:20:52.943" v="2913"/>
        <pc:sldMkLst>
          <pc:docMk/>
          <pc:sldMk cId="2553019896" sldId="277"/>
        </pc:sldMkLst>
        <pc:spChg chg="mod">
          <ac:chgData name="Yonah BernatKunin" userId="c791ab63-e49c-4980-b8e6-607f988aa7c4" providerId="ADAL" clId="{D25E58D8-D0FC-4D48-9AAF-5823BD30F465}" dt="2023-06-25T06:01:07.548" v="1161" actId="1076"/>
          <ac:spMkLst>
            <pc:docMk/>
            <pc:sldMk cId="2553019896" sldId="277"/>
            <ac:spMk id="2" creationId="{4F6A2D15-4D68-4BF7-9421-032AE6C8852C}"/>
          </ac:spMkLst>
        </pc:spChg>
        <pc:spChg chg="mod">
          <ac:chgData name="Yonah BernatKunin" userId="c791ab63-e49c-4980-b8e6-607f988aa7c4" providerId="ADAL" clId="{D25E58D8-D0FC-4D48-9AAF-5823BD30F465}" dt="2023-06-26T09:20:52.943" v="2913"/>
          <ac:spMkLst>
            <pc:docMk/>
            <pc:sldMk cId="2553019896" sldId="277"/>
            <ac:spMk id="24" creationId="{918C3C97-444D-4600-8553-B9C4C1F8483B}"/>
          </ac:spMkLst>
        </pc:spChg>
        <pc:picChg chg="add mod">
          <ac:chgData name="Yonah BernatKunin" userId="c791ab63-e49c-4980-b8e6-607f988aa7c4" providerId="ADAL" clId="{D25E58D8-D0FC-4D48-9AAF-5823BD30F465}" dt="2023-06-25T06:01:02.906" v="1160" actId="1076"/>
          <ac:picMkLst>
            <pc:docMk/>
            <pc:sldMk cId="2553019896" sldId="277"/>
            <ac:picMk id="4" creationId="{13A551A3-699C-F416-D600-F9B795A7C25A}"/>
          </ac:picMkLst>
        </pc:picChg>
        <pc:picChg chg="del">
          <ac:chgData name="Yonah BernatKunin" userId="c791ab63-e49c-4980-b8e6-607f988aa7c4" providerId="ADAL" clId="{D25E58D8-D0FC-4D48-9AAF-5823BD30F465}" dt="2023-06-25T06:00:32.058" v="1137" actId="478"/>
          <ac:picMkLst>
            <pc:docMk/>
            <pc:sldMk cId="2553019896" sldId="277"/>
            <ac:picMk id="43" creationId="{29E4A2D6-2EAD-7163-BDF2-1A2CAE75DEA8}"/>
          </ac:picMkLst>
        </pc:picChg>
      </pc:sldChg>
      <pc:sldChg chg="addSp delSp modSp add mod modNotesTx">
        <pc:chgData name="Yonah BernatKunin" userId="c791ab63-e49c-4980-b8e6-607f988aa7c4" providerId="ADAL" clId="{D25E58D8-D0FC-4D48-9AAF-5823BD30F465}" dt="2023-06-26T14:29:04.452" v="3269" actId="20577"/>
        <pc:sldMkLst>
          <pc:docMk/>
          <pc:sldMk cId="576919595" sldId="278"/>
        </pc:sldMkLst>
        <pc:spChg chg="mod">
          <ac:chgData name="Yonah BernatKunin" userId="c791ab63-e49c-4980-b8e6-607f988aa7c4" providerId="ADAL" clId="{D25E58D8-D0FC-4D48-9AAF-5823BD30F465}" dt="2023-06-25T06:00:13.543" v="1133"/>
          <ac:spMkLst>
            <pc:docMk/>
            <pc:sldMk cId="576919595" sldId="278"/>
            <ac:spMk id="2" creationId="{4F6A2D15-4D68-4BF7-9421-032AE6C8852C}"/>
          </ac:spMkLst>
        </pc:spChg>
        <pc:spChg chg="add mod">
          <ac:chgData name="Yonah BernatKunin" userId="c791ab63-e49c-4980-b8e6-607f988aa7c4" providerId="ADAL" clId="{D25E58D8-D0FC-4D48-9AAF-5823BD30F465}" dt="2023-06-25T06:00:20.250" v="1135"/>
          <ac:spMkLst>
            <pc:docMk/>
            <pc:sldMk cId="576919595" sldId="278"/>
            <ac:spMk id="3" creationId="{93E7CEE2-D6FA-8B47-DB62-455627C632E3}"/>
          </ac:spMkLst>
        </pc:spChg>
        <pc:spChg chg="mod">
          <ac:chgData name="Yonah BernatKunin" userId="c791ab63-e49c-4980-b8e6-607f988aa7c4" providerId="ADAL" clId="{D25E58D8-D0FC-4D48-9AAF-5823BD30F465}" dt="2023-06-26T09:20:47.974" v="2912"/>
          <ac:spMkLst>
            <pc:docMk/>
            <pc:sldMk cId="576919595" sldId="278"/>
            <ac:spMk id="24" creationId="{918C3C97-444D-4600-8553-B9C4C1F8483B}"/>
          </ac:spMkLst>
        </pc:spChg>
        <pc:picChg chg="del">
          <ac:chgData name="Yonah BernatKunin" userId="c791ab63-e49c-4980-b8e6-607f988aa7c4" providerId="ADAL" clId="{D25E58D8-D0FC-4D48-9AAF-5823BD30F465}" dt="2023-06-25T06:00:19.891" v="1134" actId="478"/>
          <ac:picMkLst>
            <pc:docMk/>
            <pc:sldMk cId="576919595" sldId="278"/>
            <ac:picMk id="43" creationId="{29E4A2D6-2EAD-7163-BDF2-1A2CAE75DEA8}"/>
          </ac:picMkLst>
        </pc:picChg>
      </pc:sldChg>
      <pc:sldChg chg="addSp delSp modSp add mod modNotesTx">
        <pc:chgData name="Yonah BernatKunin" userId="c791ab63-e49c-4980-b8e6-607f988aa7c4" providerId="ADAL" clId="{D25E58D8-D0FC-4D48-9AAF-5823BD30F465}" dt="2023-06-28T08:36:13.820" v="3701" actId="20577"/>
        <pc:sldMkLst>
          <pc:docMk/>
          <pc:sldMk cId="2526578217" sldId="279"/>
        </pc:sldMkLst>
        <pc:spChg chg="mod">
          <ac:chgData name="Yonah BernatKunin" userId="c791ab63-e49c-4980-b8e6-607f988aa7c4" providerId="ADAL" clId="{D25E58D8-D0FC-4D48-9AAF-5823BD30F465}" dt="2023-06-25T07:45:47.842" v="2455" actId="20577"/>
          <ac:spMkLst>
            <pc:docMk/>
            <pc:sldMk cId="2526578217" sldId="279"/>
            <ac:spMk id="2" creationId="{09140014-73D5-419B-8867-972BB18D52D4}"/>
          </ac:spMkLst>
        </pc:spChg>
        <pc:spChg chg="mod">
          <ac:chgData name="Yonah BernatKunin" userId="c791ab63-e49c-4980-b8e6-607f988aa7c4" providerId="ADAL" clId="{D25E58D8-D0FC-4D48-9AAF-5823BD30F465}" dt="2023-06-26T09:21:14.115" v="2918"/>
          <ac:spMkLst>
            <pc:docMk/>
            <pc:sldMk cId="2526578217" sldId="279"/>
            <ac:spMk id="8" creationId="{905F172A-5D5D-43CD-A187-DA0D303F4144}"/>
          </ac:spMkLst>
        </pc:spChg>
        <pc:graphicFrameChg chg="add mod modGraphic">
          <ac:chgData name="Yonah BernatKunin" userId="c791ab63-e49c-4980-b8e6-607f988aa7c4" providerId="ADAL" clId="{D25E58D8-D0FC-4D48-9AAF-5823BD30F465}" dt="2023-06-28T08:33:28.270" v="3622" actId="13926"/>
          <ac:graphicFrameMkLst>
            <pc:docMk/>
            <pc:sldMk cId="2526578217" sldId="279"/>
            <ac:graphicFrameMk id="5" creationId="{BE57F6F6-9D4B-2173-42A9-5B3D5E4D2316}"/>
          </ac:graphicFrameMkLst>
        </pc:graphicFrameChg>
        <pc:graphicFrameChg chg="del">
          <ac:chgData name="Yonah BernatKunin" userId="c791ab63-e49c-4980-b8e6-607f988aa7c4" providerId="ADAL" clId="{D25E58D8-D0FC-4D48-9AAF-5823BD30F465}" dt="2023-06-25T07:19:17.735" v="2240" actId="478"/>
          <ac:graphicFrameMkLst>
            <pc:docMk/>
            <pc:sldMk cId="2526578217" sldId="279"/>
            <ac:graphicFrameMk id="19" creationId="{D58A7878-1BEA-D926-B389-467D2772DB3C}"/>
          </ac:graphicFrameMkLst>
        </pc:graphicFrameChg>
        <pc:picChg chg="add del mod">
          <ac:chgData name="Yonah BernatKunin" userId="c791ab63-e49c-4980-b8e6-607f988aa7c4" providerId="ADAL" clId="{D25E58D8-D0FC-4D48-9AAF-5823BD30F465}" dt="2023-06-25T07:35:50.750" v="2258" actId="478"/>
          <ac:picMkLst>
            <pc:docMk/>
            <pc:sldMk cId="2526578217" sldId="279"/>
            <ac:picMk id="4" creationId="{BA4A861B-B043-9DBA-AE1E-977CFD66AE24}"/>
          </ac:picMkLst>
        </pc:picChg>
      </pc:sldChg>
      <pc:sldChg chg="addSp delSp modSp add mod ord">
        <pc:chgData name="Yonah BernatKunin" userId="c791ab63-e49c-4980-b8e6-607f988aa7c4" providerId="ADAL" clId="{D25E58D8-D0FC-4D48-9AAF-5823BD30F465}" dt="2023-06-26T09:20:05.040" v="2904"/>
        <pc:sldMkLst>
          <pc:docMk/>
          <pc:sldMk cId="1772947418" sldId="280"/>
        </pc:sldMkLst>
        <pc:spChg chg="mod">
          <ac:chgData name="Yonah BernatKunin" userId="c791ab63-e49c-4980-b8e6-607f988aa7c4" providerId="ADAL" clId="{D25E58D8-D0FC-4D48-9AAF-5823BD30F465}" dt="2023-06-25T07:48:59.845" v="2538" actId="1076"/>
          <ac:spMkLst>
            <pc:docMk/>
            <pc:sldMk cId="1772947418" sldId="280"/>
            <ac:spMk id="2" creationId="{1BEF5859-10C9-4588-9727-B9362E26C29D}"/>
          </ac:spMkLst>
        </pc:spChg>
        <pc:spChg chg="del">
          <ac:chgData name="Yonah BernatKunin" userId="c791ab63-e49c-4980-b8e6-607f988aa7c4" providerId="ADAL" clId="{D25E58D8-D0FC-4D48-9AAF-5823BD30F465}" dt="2023-06-25T07:48:44.630" v="2521" actId="478"/>
          <ac:spMkLst>
            <pc:docMk/>
            <pc:sldMk cId="1772947418" sldId="280"/>
            <ac:spMk id="3" creationId="{5671D7E5-EF66-4BCD-8DAA-E9061157F0BE}"/>
          </ac:spMkLst>
        </pc:spChg>
        <pc:spChg chg="mod">
          <ac:chgData name="Yonah BernatKunin" userId="c791ab63-e49c-4980-b8e6-607f988aa7c4" providerId="ADAL" clId="{D25E58D8-D0FC-4D48-9AAF-5823BD30F465}" dt="2023-06-26T09:20:05.040" v="2904"/>
          <ac:spMkLst>
            <pc:docMk/>
            <pc:sldMk cId="1772947418" sldId="280"/>
            <ac:spMk id="4" creationId="{36C19884-873C-4D13-BE6D-318CF07B0D12}"/>
          </ac:spMkLst>
        </pc:spChg>
        <pc:spChg chg="add del mod">
          <ac:chgData name="Yonah BernatKunin" userId="c791ab63-e49c-4980-b8e6-607f988aa7c4" providerId="ADAL" clId="{D25E58D8-D0FC-4D48-9AAF-5823BD30F465}" dt="2023-06-25T07:48:48.303" v="2524" actId="478"/>
          <ac:spMkLst>
            <pc:docMk/>
            <pc:sldMk cId="1772947418" sldId="280"/>
            <ac:spMk id="8" creationId="{7AED5131-9A04-4A1B-A8E4-A1FE2833AA57}"/>
          </ac:spMkLst>
        </pc:spChg>
      </pc:sldChg>
      <pc:sldChg chg="modSp add mod ord">
        <pc:chgData name="Yonah BernatKunin" userId="c791ab63-e49c-4980-b8e6-607f988aa7c4" providerId="ADAL" clId="{D25E58D8-D0FC-4D48-9AAF-5823BD30F465}" dt="2023-06-26T09:20:35.823" v="2910"/>
        <pc:sldMkLst>
          <pc:docMk/>
          <pc:sldMk cId="825171029" sldId="281"/>
        </pc:sldMkLst>
        <pc:spChg chg="mod">
          <ac:chgData name="Yonah BernatKunin" userId="c791ab63-e49c-4980-b8e6-607f988aa7c4" providerId="ADAL" clId="{D25E58D8-D0FC-4D48-9AAF-5823BD30F465}" dt="2023-06-25T07:50:17.265" v="2590" actId="1076"/>
          <ac:spMkLst>
            <pc:docMk/>
            <pc:sldMk cId="825171029" sldId="281"/>
            <ac:spMk id="2" creationId="{1BEF5859-10C9-4588-9727-B9362E26C29D}"/>
          </ac:spMkLst>
        </pc:spChg>
        <pc:spChg chg="mod">
          <ac:chgData name="Yonah BernatKunin" userId="c791ab63-e49c-4980-b8e6-607f988aa7c4" providerId="ADAL" clId="{D25E58D8-D0FC-4D48-9AAF-5823BD30F465}" dt="2023-06-26T09:20:35.823" v="2910"/>
          <ac:spMkLst>
            <pc:docMk/>
            <pc:sldMk cId="825171029" sldId="281"/>
            <ac:spMk id="4" creationId="{36C19884-873C-4D13-BE6D-318CF07B0D12}"/>
          </ac:spMkLst>
        </pc:spChg>
      </pc:sldChg>
      <pc:sldChg chg="modSp add mod ord">
        <pc:chgData name="Yonah BernatKunin" userId="c791ab63-e49c-4980-b8e6-607f988aa7c4" providerId="ADAL" clId="{D25E58D8-D0FC-4D48-9AAF-5823BD30F465}" dt="2023-06-26T09:21:11.573" v="2917"/>
        <pc:sldMkLst>
          <pc:docMk/>
          <pc:sldMk cId="182310391" sldId="282"/>
        </pc:sldMkLst>
        <pc:spChg chg="mod">
          <ac:chgData name="Yonah BernatKunin" userId="c791ab63-e49c-4980-b8e6-607f988aa7c4" providerId="ADAL" clId="{D25E58D8-D0FC-4D48-9AAF-5823BD30F465}" dt="2023-06-25T07:51:01.052" v="2617" actId="20577"/>
          <ac:spMkLst>
            <pc:docMk/>
            <pc:sldMk cId="182310391" sldId="282"/>
            <ac:spMk id="2" creationId="{1BEF5859-10C9-4588-9727-B9362E26C29D}"/>
          </ac:spMkLst>
        </pc:spChg>
        <pc:spChg chg="mod">
          <ac:chgData name="Yonah BernatKunin" userId="c791ab63-e49c-4980-b8e6-607f988aa7c4" providerId="ADAL" clId="{D25E58D8-D0FC-4D48-9AAF-5823BD30F465}" dt="2023-06-26T09:21:11.573" v="2917"/>
          <ac:spMkLst>
            <pc:docMk/>
            <pc:sldMk cId="182310391" sldId="282"/>
            <ac:spMk id="4" creationId="{36C19884-873C-4D13-BE6D-318CF07B0D12}"/>
          </ac:spMkLst>
        </pc:spChg>
      </pc:sldChg>
      <pc:sldChg chg="addSp delSp modSp add mod modNotesTx">
        <pc:chgData name="Yonah BernatKunin" userId="c791ab63-e49c-4980-b8e6-607f988aa7c4" providerId="ADAL" clId="{D25E58D8-D0FC-4D48-9AAF-5823BD30F465}" dt="2023-06-27T09:31:40.935" v="3289" actId="20577"/>
        <pc:sldMkLst>
          <pc:docMk/>
          <pc:sldMk cId="7102236" sldId="283"/>
        </pc:sldMkLst>
        <pc:spChg chg="mod">
          <ac:chgData name="Yonah BernatKunin" userId="c791ab63-e49c-4980-b8e6-607f988aa7c4" providerId="ADAL" clId="{D25E58D8-D0FC-4D48-9AAF-5823BD30F465}" dt="2023-06-26T09:25:07.960" v="2935" actId="20577"/>
          <ac:spMkLst>
            <pc:docMk/>
            <pc:sldMk cId="7102236" sldId="283"/>
            <ac:spMk id="2" creationId="{09140014-73D5-419B-8867-972BB18D52D4}"/>
          </ac:spMkLst>
        </pc:spChg>
        <pc:spChg chg="mod">
          <ac:chgData name="Yonah BernatKunin" userId="c791ab63-e49c-4980-b8e6-607f988aa7c4" providerId="ADAL" clId="{D25E58D8-D0FC-4D48-9AAF-5823BD30F465}" dt="2023-06-26T09:21:19.291" v="2919"/>
          <ac:spMkLst>
            <pc:docMk/>
            <pc:sldMk cId="7102236" sldId="283"/>
            <ac:spMk id="8" creationId="{905F172A-5D5D-43CD-A187-DA0D303F4144}"/>
          </ac:spMkLst>
        </pc:spChg>
        <pc:spChg chg="add del mod">
          <ac:chgData name="Yonah BernatKunin" userId="c791ab63-e49c-4980-b8e6-607f988aa7c4" providerId="ADAL" clId="{D25E58D8-D0FC-4D48-9AAF-5823BD30F465}" dt="2023-06-26T09:09:05.924" v="2734" actId="11529"/>
          <ac:spMkLst>
            <pc:docMk/>
            <pc:sldMk cId="7102236" sldId="283"/>
            <ac:spMk id="18" creationId="{8A599BD4-EAF7-9DA1-4F83-788CD4E26A03}"/>
          </ac:spMkLst>
        </pc:spChg>
        <pc:spChg chg="add del mod">
          <ac:chgData name="Yonah BernatKunin" userId="c791ab63-e49c-4980-b8e6-607f988aa7c4" providerId="ADAL" clId="{D25E58D8-D0FC-4D48-9AAF-5823BD30F465}" dt="2023-06-26T09:13:33.342" v="2766" actId="478"/>
          <ac:spMkLst>
            <pc:docMk/>
            <pc:sldMk cId="7102236" sldId="283"/>
            <ac:spMk id="25" creationId="{46AF12E9-F50A-C742-9C7B-BCD6624B9126}"/>
          </ac:spMkLst>
        </pc:spChg>
        <pc:graphicFrameChg chg="del">
          <ac:chgData name="Yonah BernatKunin" userId="c791ab63-e49c-4980-b8e6-607f988aa7c4" providerId="ADAL" clId="{D25E58D8-D0FC-4D48-9AAF-5823BD30F465}" dt="2023-06-26T09:05:18.241" v="2653" actId="478"/>
          <ac:graphicFrameMkLst>
            <pc:docMk/>
            <pc:sldMk cId="7102236" sldId="283"/>
            <ac:graphicFrameMk id="5" creationId="{BE57F6F6-9D4B-2173-42A9-5B3D5E4D2316}"/>
          </ac:graphicFrameMkLst>
        </pc:graphicFrameChg>
        <pc:picChg chg="add del mod">
          <ac:chgData name="Yonah BernatKunin" userId="c791ab63-e49c-4980-b8e6-607f988aa7c4" providerId="ADAL" clId="{D25E58D8-D0FC-4D48-9AAF-5823BD30F465}" dt="2023-06-26T09:06:26.941" v="2686" actId="478"/>
          <ac:picMkLst>
            <pc:docMk/>
            <pc:sldMk cId="7102236" sldId="283"/>
            <ac:picMk id="4" creationId="{DD0069F2-4199-BA9F-53EC-7A97A302EF22}"/>
          </ac:picMkLst>
        </pc:picChg>
        <pc:picChg chg="add del mod">
          <ac:chgData name="Yonah BernatKunin" userId="c791ab63-e49c-4980-b8e6-607f988aa7c4" providerId="ADAL" clId="{D25E58D8-D0FC-4D48-9AAF-5823BD30F465}" dt="2023-06-26T09:16:59.844" v="2767" actId="478"/>
          <ac:picMkLst>
            <pc:docMk/>
            <pc:sldMk cId="7102236" sldId="283"/>
            <ac:picMk id="10" creationId="{CCBBCDDC-3007-714C-61D7-93CFE510302F}"/>
          </ac:picMkLst>
        </pc:picChg>
        <pc:picChg chg="add del mod modCrop">
          <ac:chgData name="Yonah BernatKunin" userId="c791ab63-e49c-4980-b8e6-607f988aa7c4" providerId="ADAL" clId="{D25E58D8-D0FC-4D48-9AAF-5823BD30F465}" dt="2023-06-26T09:11:13.239" v="2755" actId="478"/>
          <ac:picMkLst>
            <pc:docMk/>
            <pc:sldMk cId="7102236" sldId="283"/>
            <ac:picMk id="20" creationId="{396370C6-5573-EC47-26DE-1975931D0A60}"/>
          </ac:picMkLst>
        </pc:picChg>
        <pc:picChg chg="add del mod">
          <ac:chgData name="Yonah BernatKunin" userId="c791ab63-e49c-4980-b8e6-607f988aa7c4" providerId="ADAL" clId="{D25E58D8-D0FC-4D48-9AAF-5823BD30F465}" dt="2023-06-26T09:11:12.356" v="2754" actId="478"/>
          <ac:picMkLst>
            <pc:docMk/>
            <pc:sldMk cId="7102236" sldId="283"/>
            <ac:picMk id="22" creationId="{49A40558-279E-0EC5-AC5B-9CCA76A4DA88}"/>
          </ac:picMkLst>
        </pc:picChg>
        <pc:picChg chg="add del mod">
          <ac:chgData name="Yonah BernatKunin" userId="c791ab63-e49c-4980-b8e6-607f988aa7c4" providerId="ADAL" clId="{D25E58D8-D0FC-4D48-9AAF-5823BD30F465}" dt="2023-06-26T09:13:31.723" v="2765" actId="478"/>
          <ac:picMkLst>
            <pc:docMk/>
            <pc:sldMk cId="7102236" sldId="283"/>
            <ac:picMk id="24" creationId="{BCE3CCDD-9B23-D3DB-0674-000CF300FF15}"/>
          </ac:picMkLst>
        </pc:picChg>
        <pc:picChg chg="add mod">
          <ac:chgData name="Yonah BernatKunin" userId="c791ab63-e49c-4980-b8e6-607f988aa7c4" providerId="ADAL" clId="{D25E58D8-D0FC-4D48-9AAF-5823BD30F465}" dt="2023-06-26T09:19:43.622" v="2897" actId="14100"/>
          <ac:picMkLst>
            <pc:docMk/>
            <pc:sldMk cId="7102236" sldId="283"/>
            <ac:picMk id="27" creationId="{13B21319-527E-CB2B-38BB-4B248069778A}"/>
          </ac:picMkLst>
        </pc:picChg>
        <pc:cxnChg chg="add del mod">
          <ac:chgData name="Yonah BernatKunin" userId="c791ab63-e49c-4980-b8e6-607f988aa7c4" providerId="ADAL" clId="{D25E58D8-D0FC-4D48-9AAF-5823BD30F465}" dt="2023-06-26T09:08:33.861" v="2722" actId="11529"/>
          <ac:cxnSpMkLst>
            <pc:docMk/>
            <pc:sldMk cId="7102236" sldId="283"/>
            <ac:cxnSpMk id="12" creationId="{F4C63944-F4AD-08E7-7A93-A3ED7718E72F}"/>
          </ac:cxnSpMkLst>
        </pc:cxnChg>
        <pc:cxnChg chg="add del mod">
          <ac:chgData name="Yonah BernatKunin" userId="c791ab63-e49c-4980-b8e6-607f988aa7c4" providerId="ADAL" clId="{D25E58D8-D0FC-4D48-9AAF-5823BD30F465}" dt="2023-06-26T09:08:29.967" v="2718"/>
          <ac:cxnSpMkLst>
            <pc:docMk/>
            <pc:sldMk cId="7102236" sldId="283"/>
            <ac:cxnSpMk id="13" creationId="{1B80BF75-4E2B-DF3B-937D-2FC0AF201DA3}"/>
          </ac:cxnSpMkLst>
        </pc:cxnChg>
        <pc:cxnChg chg="add del mod">
          <ac:chgData name="Yonah BernatKunin" userId="c791ab63-e49c-4980-b8e6-607f988aa7c4" providerId="ADAL" clId="{D25E58D8-D0FC-4D48-9AAF-5823BD30F465}" dt="2023-06-26T09:08:28.889" v="2716"/>
          <ac:cxnSpMkLst>
            <pc:docMk/>
            <pc:sldMk cId="7102236" sldId="283"/>
            <ac:cxnSpMk id="14" creationId="{880117D9-45DC-600F-4E2B-C44A15329B58}"/>
          </ac:cxnSpMkLst>
        </pc:cxnChg>
        <pc:cxnChg chg="add del mod">
          <ac:chgData name="Yonah BernatKunin" userId="c791ab63-e49c-4980-b8e6-607f988aa7c4" providerId="ADAL" clId="{D25E58D8-D0FC-4D48-9AAF-5823BD30F465}" dt="2023-06-26T09:08:27.194" v="2710"/>
          <ac:cxnSpMkLst>
            <pc:docMk/>
            <pc:sldMk cId="7102236" sldId="283"/>
            <ac:cxnSpMk id="17" creationId="{861FE26A-ABC3-4A4A-5BC1-343372573DA9}"/>
          </ac:cxnSpMkLst>
        </pc:cxnChg>
      </pc:sldChg>
      <pc:sldChg chg="addSp delSp modSp add mod modNotesTx">
        <pc:chgData name="Yonah BernatKunin" userId="c791ab63-e49c-4980-b8e6-607f988aa7c4" providerId="ADAL" clId="{D25E58D8-D0FC-4D48-9AAF-5823BD30F465}" dt="2023-06-26T14:16:25.922" v="3171" actId="20577"/>
        <pc:sldMkLst>
          <pc:docMk/>
          <pc:sldMk cId="70743567" sldId="284"/>
        </pc:sldMkLst>
        <pc:spChg chg="mod">
          <ac:chgData name="Yonah BernatKunin" userId="c791ab63-e49c-4980-b8e6-607f988aa7c4" providerId="ADAL" clId="{D25E58D8-D0FC-4D48-9AAF-5823BD30F465}" dt="2023-06-26T14:14:07.542" v="3086" actId="20577"/>
          <ac:spMkLst>
            <pc:docMk/>
            <pc:sldMk cId="70743567" sldId="284"/>
            <ac:spMk id="2" creationId="{4F6A2D15-4D68-4BF7-9421-032AE6C8852C}"/>
          </ac:spMkLst>
        </pc:spChg>
        <pc:spChg chg="add mod">
          <ac:chgData name="Yonah BernatKunin" userId="c791ab63-e49c-4980-b8e6-607f988aa7c4" providerId="ADAL" clId="{D25E58D8-D0FC-4D48-9AAF-5823BD30F465}" dt="2023-06-26T14:16:11.174" v="3145" actId="1076"/>
          <ac:spMkLst>
            <pc:docMk/>
            <pc:sldMk cId="70743567" sldId="284"/>
            <ac:spMk id="6" creationId="{8848DFA7-9858-A496-F26B-8DCD2E250AEF}"/>
          </ac:spMkLst>
        </pc:spChg>
        <pc:picChg chg="del">
          <ac:chgData name="Yonah BernatKunin" userId="c791ab63-e49c-4980-b8e6-607f988aa7c4" providerId="ADAL" clId="{D25E58D8-D0FC-4D48-9AAF-5823BD30F465}" dt="2023-06-26T14:14:09.340" v="3087" actId="478"/>
          <ac:picMkLst>
            <pc:docMk/>
            <pc:sldMk cId="70743567" sldId="284"/>
            <ac:picMk id="4" creationId="{13A551A3-699C-F416-D600-F9B795A7C25A}"/>
          </ac:picMkLst>
        </pc:picChg>
        <pc:picChg chg="add mod">
          <ac:chgData name="Yonah BernatKunin" userId="c791ab63-e49c-4980-b8e6-607f988aa7c4" providerId="ADAL" clId="{D25E58D8-D0FC-4D48-9AAF-5823BD30F465}" dt="2023-06-26T14:15:53.275" v="3136" actId="1076"/>
          <ac:picMkLst>
            <pc:docMk/>
            <pc:sldMk cId="70743567" sldId="284"/>
            <ac:picMk id="5" creationId="{9535BCDE-33C6-12D4-46E5-32F0656FA68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8/1/2023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8/1/2023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According to his medical history, determine whether a patient has heart disease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946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Our hunch was that on the testing data, our ensembles would be able to outperform the </a:t>
            </a:r>
            <a:r>
              <a:rPr lang="en-US" dirty="0" err="1"/>
              <a:t>knn</a:t>
            </a:r>
            <a:r>
              <a:rPr lang="en-US" dirty="0"/>
              <a:t> model…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55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recommend collecting more data as it can improve model generalization, reduce overfitting, increase model stability, and provide a more robust evaluation of performance, considering the critical nature of the problem.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25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split of 80-20 produces best results, however, we used that split for optimization so it is hard to tell…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566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of the small number of instances, we took a </a:t>
            </a:r>
            <a:r>
              <a:rPr lang="en-US"/>
              <a:t>very cautious </a:t>
            </a:r>
            <a:r>
              <a:rPr lang="en-US" dirty="0"/>
              <a:t>approach in altering features and handling outliers.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187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808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correlations suggest logistic regression will work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662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453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Alpha, stopping criteria (eps), max iterations, penalty type (L2)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00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stopping criteria for forward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712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Weights are absolute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011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Unfortunately, none of the metrics saw much improvement except for the AUC score, which improved by 6%. The rest stayed the same.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203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6164" y="4434840"/>
            <a:ext cx="6506678" cy="1122202"/>
          </a:xfrm>
        </p:spPr>
        <p:txBody>
          <a:bodyPr/>
          <a:lstStyle/>
          <a:p>
            <a:r>
              <a:rPr lang="en-US" dirty="0"/>
              <a:t>Heart disease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737202"/>
            <a:ext cx="4941770" cy="396660"/>
          </a:xfrm>
        </p:spPr>
        <p:txBody>
          <a:bodyPr>
            <a:normAutofit/>
          </a:bodyPr>
          <a:lstStyle/>
          <a:p>
            <a:r>
              <a:rPr lang="en-US" sz="2000" dirty="0"/>
              <a:t>Yonah </a:t>
            </a:r>
            <a:r>
              <a:rPr lang="en-US" sz="2000" dirty="0" err="1"/>
              <a:t>Kunin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Train-test split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HEART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4071A6-4BBB-DDDE-AFA7-AE1AB8CF8EDF}"/>
              </a:ext>
            </a:extLst>
          </p:cNvPr>
          <p:cNvSpPr txBox="1"/>
          <p:nvPr/>
        </p:nvSpPr>
        <p:spPr>
          <a:xfrm>
            <a:off x="1153885" y="1479201"/>
            <a:ext cx="882831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Training data: 80% (242 instances)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K-folds was used for validation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Testing data: 20% (61 instances)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12CBF3-BEFA-C42F-0465-DA9BD2538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184" y="3080979"/>
            <a:ext cx="8045632" cy="309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6078" y="2904109"/>
            <a:ext cx="4134528" cy="1325563"/>
          </a:xfrm>
        </p:spPr>
        <p:txBody>
          <a:bodyPr>
            <a:noAutofit/>
          </a:bodyPr>
          <a:lstStyle/>
          <a:p>
            <a:r>
              <a:rPr lang="en-US" sz="4000" dirty="0"/>
              <a:t>Modeling &amp; </a:t>
            </a:r>
            <a:br>
              <a:rPr lang="en-US" sz="4000" dirty="0"/>
            </a:br>
            <a:r>
              <a:rPr lang="en-US" sz="4000" dirty="0"/>
              <a:t>Optimization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HEART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171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Benchmark model</a:t>
            </a:r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HEART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29E4A2D6-2EAD-7163-BDF2-1A2CAE75D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733" y="2663122"/>
            <a:ext cx="9487962" cy="225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HEART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7CEE2-D6FA-8B47-DB62-455627C632E3}"/>
              </a:ext>
            </a:extLst>
          </p:cNvPr>
          <p:cNvSpPr txBox="1"/>
          <p:nvPr/>
        </p:nvSpPr>
        <p:spPr>
          <a:xfrm>
            <a:off x="1151823" y="2426393"/>
            <a:ext cx="756763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Normalization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MinMax</a:t>
            </a: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Hyperparameter Optimization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GridSearch</a:t>
            </a: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Feature Selection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Forward Selection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76919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363042"/>
            <a:ext cx="8421688" cy="1325563"/>
          </a:xfrm>
        </p:spPr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HEART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A551A3-699C-F416-D600-F9B795A7C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597" y="1390949"/>
            <a:ext cx="6364806" cy="496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19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363042"/>
            <a:ext cx="8421688" cy="1325563"/>
          </a:xfrm>
        </p:spPr>
        <p:txBody>
          <a:bodyPr/>
          <a:lstStyle/>
          <a:p>
            <a:r>
              <a:rPr lang="en-US" dirty="0"/>
              <a:t>Feature Importance</a:t>
            </a:r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HEART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35BCDE-33C6-12D4-46E5-32F0656FA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234" y="1378065"/>
            <a:ext cx="6635767" cy="41018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48DFA7-9858-A496-F26B-8DCD2E250AEF}"/>
              </a:ext>
            </a:extLst>
          </p:cNvPr>
          <p:cNvSpPr txBox="1"/>
          <p:nvPr/>
        </p:nvSpPr>
        <p:spPr>
          <a:xfrm>
            <a:off x="1018778" y="5687310"/>
            <a:ext cx="101544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Most important feature: Number of major vessels (ca)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743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LR results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HEART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8F385D-0CE3-D6D7-BDBA-1854D7432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1690688"/>
            <a:ext cx="5836182" cy="428231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1EC868F-3098-7062-1BCA-B7684C112194}"/>
              </a:ext>
            </a:extLst>
          </p:cNvPr>
          <p:cNvSpPr/>
          <p:nvPr/>
        </p:nvSpPr>
        <p:spPr>
          <a:xfrm>
            <a:off x="3810000" y="4604658"/>
            <a:ext cx="4114800" cy="283028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solidFill>
              <a:schemeClr val="accent1">
                <a:shade val="50000"/>
                <a:alpha val="2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Ensembling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HEART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45573D-CA8E-00EF-8C38-8B95ED3425CC}"/>
              </a:ext>
            </a:extLst>
          </p:cNvPr>
          <p:cNvSpPr txBox="1"/>
          <p:nvPr/>
        </p:nvSpPr>
        <p:spPr>
          <a:xfrm>
            <a:off x="1151823" y="2426393"/>
            <a:ext cx="756763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Logistic Regression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K-NN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Adaboost</a:t>
            </a:r>
            <a:r>
              <a:rPr lang="en-US" sz="3200" dirty="0"/>
              <a:t> (decision tree)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Naïve Bayes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Random Forest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Individual CV results after optimization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HEART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D58A7878-1BEA-D926-B389-467D2772D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580180"/>
              </p:ext>
            </p:extLst>
          </p:nvPr>
        </p:nvGraphicFramePr>
        <p:xfrm>
          <a:off x="838200" y="2755375"/>
          <a:ext cx="10332847" cy="31916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1697">
                  <a:extLst>
                    <a:ext uri="{9D8B030D-6E8A-4147-A177-3AD203B41FA5}">
                      <a16:colId xmlns:a16="http://schemas.microsoft.com/office/drawing/2014/main" val="244211428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8934808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84018763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797133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8035513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81301073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7090026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042099793"/>
                    </a:ext>
                  </a:extLst>
                </a:gridCol>
              </a:tblGrid>
              <a:tr h="5117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 COMBO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440907"/>
                  </a:ext>
                </a:extLst>
              </a:tr>
              <a:tr h="511725"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666394"/>
                  </a:ext>
                </a:extLst>
              </a:tr>
              <a:tr h="511725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0.932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993631"/>
                  </a:ext>
                </a:extLst>
              </a:tr>
              <a:tr h="511725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0.838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272430"/>
                  </a:ext>
                </a:extLst>
              </a:tr>
              <a:tr h="511725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0.843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587348"/>
                  </a:ext>
                </a:extLst>
              </a:tr>
              <a:tr h="504714"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316880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4FE63A9F-0479-058D-DF2C-B56980A98CC3}"/>
              </a:ext>
            </a:extLst>
          </p:cNvPr>
          <p:cNvSpPr txBox="1">
            <a:spLocks/>
          </p:cNvSpPr>
          <p:nvPr/>
        </p:nvSpPr>
        <p:spPr>
          <a:xfrm>
            <a:off x="838200" y="5693568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Best combo: LR + </a:t>
            </a:r>
            <a:r>
              <a:rPr lang="en-US" sz="1800" dirty="0" err="1"/>
              <a:t>adaboost</a:t>
            </a:r>
            <a:r>
              <a:rPr lang="en-US" sz="1800" dirty="0"/>
              <a:t> + Naïve-bayes</a:t>
            </a:r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6078" y="2904109"/>
            <a:ext cx="4134528" cy="1325563"/>
          </a:xfrm>
        </p:spPr>
        <p:txBody>
          <a:bodyPr>
            <a:noAutofit/>
          </a:bodyPr>
          <a:lstStyle/>
          <a:p>
            <a:r>
              <a:rPr lang="en-US" sz="4000" dirty="0"/>
              <a:t>Evaluation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HEART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0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/>
          <a:lstStyle/>
          <a:p>
            <a:r>
              <a:rPr lang="en-US" dirty="0"/>
              <a:t>The Problem</a:t>
            </a:r>
          </a:p>
          <a:p>
            <a:r>
              <a:rPr lang="en-US" dirty="0"/>
              <a:t>EDA</a:t>
            </a:r>
          </a:p>
          <a:p>
            <a:r>
              <a:rPr lang="en-US" dirty="0"/>
              <a:t>Modeling &amp; Optimization</a:t>
            </a:r>
          </a:p>
          <a:p>
            <a:r>
              <a:rPr lang="en-US" dirty="0"/>
              <a:t>Evaluation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HEART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0688" y="819025"/>
            <a:ext cx="8421688" cy="1325563"/>
          </a:xfrm>
        </p:spPr>
        <p:txBody>
          <a:bodyPr/>
          <a:lstStyle/>
          <a:p>
            <a:r>
              <a:rPr lang="en-US" dirty="0"/>
              <a:t>Final evaluation on the testing data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HEART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5" name="Table 19">
            <a:extLst>
              <a:ext uri="{FF2B5EF4-FFF2-40B4-BE49-F238E27FC236}">
                <a16:creationId xmlns:a16="http://schemas.microsoft.com/office/drawing/2014/main" id="{BE57F6F6-9D4B-2173-42A9-5B3D5E4D2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197919"/>
              </p:ext>
            </p:extLst>
          </p:nvPr>
        </p:nvGraphicFramePr>
        <p:xfrm>
          <a:off x="1074956" y="2468014"/>
          <a:ext cx="10073210" cy="332076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0494">
                  <a:extLst>
                    <a:ext uri="{9D8B030D-6E8A-4147-A177-3AD203B41FA5}">
                      <a16:colId xmlns:a16="http://schemas.microsoft.com/office/drawing/2014/main" val="2442114284"/>
                    </a:ext>
                  </a:extLst>
                </a:gridCol>
                <a:gridCol w="1330494">
                  <a:extLst>
                    <a:ext uri="{9D8B030D-6E8A-4147-A177-3AD203B41FA5}">
                      <a16:colId xmlns:a16="http://schemas.microsoft.com/office/drawing/2014/main" val="3789348086"/>
                    </a:ext>
                  </a:extLst>
                </a:gridCol>
                <a:gridCol w="1330494">
                  <a:extLst>
                    <a:ext uri="{9D8B030D-6E8A-4147-A177-3AD203B41FA5}">
                      <a16:colId xmlns:a16="http://schemas.microsoft.com/office/drawing/2014/main" val="1840187630"/>
                    </a:ext>
                  </a:extLst>
                </a:gridCol>
                <a:gridCol w="1330494">
                  <a:extLst>
                    <a:ext uri="{9D8B030D-6E8A-4147-A177-3AD203B41FA5}">
                      <a16:colId xmlns:a16="http://schemas.microsoft.com/office/drawing/2014/main" val="287971335"/>
                    </a:ext>
                  </a:extLst>
                </a:gridCol>
                <a:gridCol w="957888">
                  <a:extLst>
                    <a:ext uri="{9D8B030D-6E8A-4147-A177-3AD203B41FA5}">
                      <a16:colId xmlns:a16="http://schemas.microsoft.com/office/drawing/2014/main" val="180355139"/>
                    </a:ext>
                  </a:extLst>
                </a:gridCol>
                <a:gridCol w="1132358">
                  <a:extLst>
                    <a:ext uri="{9D8B030D-6E8A-4147-A177-3AD203B41FA5}">
                      <a16:colId xmlns:a16="http://schemas.microsoft.com/office/drawing/2014/main" val="813010730"/>
                    </a:ext>
                  </a:extLst>
                </a:gridCol>
                <a:gridCol w="1330494">
                  <a:extLst>
                    <a:ext uri="{9D8B030D-6E8A-4147-A177-3AD203B41FA5}">
                      <a16:colId xmlns:a16="http://schemas.microsoft.com/office/drawing/2014/main" val="3727710264"/>
                    </a:ext>
                  </a:extLst>
                </a:gridCol>
                <a:gridCol w="1330494">
                  <a:extLst>
                    <a:ext uri="{9D8B030D-6E8A-4147-A177-3AD203B41FA5}">
                      <a16:colId xmlns:a16="http://schemas.microsoft.com/office/drawing/2014/main" val="1646447961"/>
                    </a:ext>
                  </a:extLst>
                </a:gridCol>
              </a:tblGrid>
              <a:tr h="8539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COMBO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440907"/>
                  </a:ext>
                </a:extLst>
              </a:tr>
              <a:tr h="494726"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0.906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666394"/>
                  </a:ext>
                </a:extLst>
              </a:tr>
              <a:tr h="494726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0.906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993631"/>
                  </a:ext>
                </a:extLst>
              </a:tr>
              <a:tr h="494726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272430"/>
                  </a:ext>
                </a:extLst>
              </a:tr>
              <a:tr h="494726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0.901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587348"/>
                  </a:ext>
                </a:extLst>
              </a:tr>
              <a:tr h="487949"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0.901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316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578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143" y="549673"/>
            <a:ext cx="8421688" cy="1325563"/>
          </a:xfrm>
        </p:spPr>
        <p:txBody>
          <a:bodyPr/>
          <a:lstStyle/>
          <a:p>
            <a:pPr algn="ctr"/>
            <a:r>
              <a:rPr lang="en-US" dirty="0"/>
              <a:t>Changing Train-Test Ratio (ENSEMBLE)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HEART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3B21319-527E-CB2B-38BB-4B2480697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203" y="1746003"/>
            <a:ext cx="7879168" cy="464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6" y="3429000"/>
            <a:ext cx="5019474" cy="1941897"/>
          </a:xfrm>
        </p:spPr>
        <p:txBody>
          <a:bodyPr>
            <a:normAutofit/>
          </a:bodyPr>
          <a:lstStyle/>
          <a:p>
            <a:r>
              <a:rPr lang="en-US" sz="2800" dirty="0"/>
              <a:t>Detect whether a patient has </a:t>
            </a:r>
            <a:r>
              <a:rPr lang="en-US" sz="2800" b="1" dirty="0"/>
              <a:t>heart</a:t>
            </a:r>
            <a:r>
              <a:rPr lang="en-US" sz="2800" dirty="0"/>
              <a:t> disease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HEART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6" y="884647"/>
            <a:ext cx="5111750" cy="1204912"/>
          </a:xfrm>
        </p:spPr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6" y="2585914"/>
            <a:ext cx="5019474" cy="1941897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Focus on </a:t>
            </a:r>
            <a:r>
              <a:rPr lang="en-US" sz="2000" b="1" dirty="0"/>
              <a:t>recall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False-Negatives are worse than false-positives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Better to call false-positives back for a blood-test than send home false-negatives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Optimize F1 score </a:t>
            </a:r>
            <a:r>
              <a:rPr lang="en-US" sz="2000" dirty="0"/>
              <a:t>because recall creates greedy predictions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HEART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45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104" y="2648077"/>
            <a:ext cx="2895600" cy="1325563"/>
          </a:xfrm>
        </p:spPr>
        <p:txBody>
          <a:bodyPr>
            <a:normAutofit/>
          </a:bodyPr>
          <a:lstStyle/>
          <a:p>
            <a:r>
              <a:rPr lang="en-US" sz="7200" dirty="0"/>
              <a:t>EDA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HEART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47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Data description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HEART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9C55FF-0505-D17A-114F-0DB1D61240C7}"/>
              </a:ext>
            </a:extLst>
          </p:cNvPr>
          <p:cNvSpPr txBox="1"/>
          <p:nvPr/>
        </p:nvSpPr>
        <p:spPr>
          <a:xfrm>
            <a:off x="313623" y="2526360"/>
            <a:ext cx="512465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303 instances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165 positives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138 negatives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14 initial features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No missing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3D9A21-54AA-499B-83AA-3AC5C8D88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523" y="1864408"/>
            <a:ext cx="5912154" cy="431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526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Outlier handling: </a:t>
            </a:r>
            <a:r>
              <a:rPr lang="en-US" dirty="0" err="1"/>
              <a:t>winsorsizing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HEART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35818D-39E8-5207-FBD3-6E821970D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1440432"/>
            <a:ext cx="5056873" cy="22919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320837-FBAC-50B0-4941-22521EC6E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3891764"/>
            <a:ext cx="5056872" cy="249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576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Pearson-Correlations to target variable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HEART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4D07D5-D315-E481-F078-4C3093C0F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484" y="1468627"/>
            <a:ext cx="6567032" cy="480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59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Correlations after One-hot encoding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HEART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2E06A9-AF9F-AF46-F096-99102A612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813" y="1186138"/>
            <a:ext cx="5685173" cy="50449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11D7C2-278C-AA56-4591-DD3C4EC46083}"/>
              </a:ext>
            </a:extLst>
          </p:cNvPr>
          <p:cNvSpPr txBox="1"/>
          <p:nvPr/>
        </p:nvSpPr>
        <p:spPr>
          <a:xfrm>
            <a:off x="-121086" y="2739117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Two datasets created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With dummies for Logistic Regression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Without dummies for other models</a:t>
            </a:r>
          </a:p>
        </p:txBody>
      </p:sp>
    </p:spTree>
    <p:extLst>
      <p:ext uri="{BB962C8B-B14F-4D97-AF65-F5344CB8AC3E}">
        <p14:creationId xmlns:p14="http://schemas.microsoft.com/office/powerpoint/2010/main" val="241889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{F8EE6564-3C14-4077-A5CF-9CF37F175A37}tf67328976_win32</Template>
  <TotalTime>3183</TotalTime>
  <Words>529</Words>
  <Application>Microsoft Office PowerPoint</Application>
  <PresentationFormat>Widescreen</PresentationFormat>
  <Paragraphs>230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Helvetica Neue</vt:lpstr>
      <vt:lpstr>Tenorite</vt:lpstr>
      <vt:lpstr>Office Theme</vt:lpstr>
      <vt:lpstr>Heart disease detection</vt:lpstr>
      <vt:lpstr>AGENDA</vt:lpstr>
      <vt:lpstr>The problem</vt:lpstr>
      <vt:lpstr>Evaluation metrics</vt:lpstr>
      <vt:lpstr>EDA</vt:lpstr>
      <vt:lpstr>Data description</vt:lpstr>
      <vt:lpstr>Outlier handling: winsorsizing</vt:lpstr>
      <vt:lpstr>Pearson-Correlations to target variable</vt:lpstr>
      <vt:lpstr>Correlations after One-hot encoding</vt:lpstr>
      <vt:lpstr>Train-test split</vt:lpstr>
      <vt:lpstr>Modeling &amp;  Optimization</vt:lpstr>
      <vt:lpstr>Benchmark model</vt:lpstr>
      <vt:lpstr>Logistic regression</vt:lpstr>
      <vt:lpstr>Feature selection</vt:lpstr>
      <vt:lpstr>Feature Importance</vt:lpstr>
      <vt:lpstr>LR results</vt:lpstr>
      <vt:lpstr>Ensembling</vt:lpstr>
      <vt:lpstr>Individual CV results after optimization</vt:lpstr>
      <vt:lpstr>Evaluation</vt:lpstr>
      <vt:lpstr>Final evaluation on the testing data</vt:lpstr>
      <vt:lpstr>Changing Train-Test Ratio (ENSEMBLE)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detection</dc:title>
  <dc:creator>Yonah BernatKunin</dc:creator>
  <cp:lastModifiedBy>Yonah BernatKunin</cp:lastModifiedBy>
  <cp:revision>2</cp:revision>
  <dcterms:created xsi:type="dcterms:W3CDTF">2023-06-22T14:41:47Z</dcterms:created>
  <dcterms:modified xsi:type="dcterms:W3CDTF">2023-08-01T12:34:55Z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