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4B5F-065B-21DF-2CB0-005ADD6E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0FBD-6B43-DD72-F782-ECF08F9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6312-4A0A-4A0D-79DA-7E918ADE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B448-ED8D-56E8-9449-3269F03F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E54E-DFA3-5791-693E-8345360B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860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DCEB-DC5B-84D6-C73D-8A8D998D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930B-7D8D-DF42-E8E1-1870D47A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D169-16BD-5234-42A8-810BA400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F2EC-BEB8-3DBF-18EB-79F604A3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E60C-9A1F-C704-BD14-68E70E70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93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B24A6-670D-B17F-483F-605DE36AF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F2C2-9F2D-3674-BD41-563A80D4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6BD6-242F-14CF-C311-9FB2A33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FE54-AA3E-0799-C429-491FE82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07DE-514B-F0F5-4983-1034EE2E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25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09F5-CACE-54C8-4B94-E86DC02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7FA1-F4FD-EC33-DFB4-AFC5A491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61B3-D38C-4909-93D0-5029697A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0440-9A44-9483-A6C3-BB8D042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9CC8-54CE-3B15-115A-823FEC04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374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01EB-CD08-D058-5BC9-A5F33CB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4FDA-8BDC-8F78-B4D1-DE60F32D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D8D6-1A6A-461F-424E-7A795A6E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AD42-48DD-7355-3ACF-321BE11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F871-61C2-3037-06D9-8CAB8A27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74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42F-F00B-192E-E74D-72B45F5E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7120-FA0E-8A0E-D5A1-3A2C68C27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13C4E-4D46-3BAA-CC9B-56830CFAD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4BEEB-255B-D98C-58B6-6EC2A6EC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ED0B1-0E93-8A2F-33EB-3DEA1CBC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CB5A-C022-7714-476C-469E223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9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819-C458-4B6B-47D9-557BC3AF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26B2-75AB-9954-D2DB-D9B04CC1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DC4F-4591-F19F-B94E-641D717E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C79CA-5E67-6567-3001-6238492B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5CEF3-6C98-CA46-824F-316CEDFF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D5C3-20EC-BBC3-3309-1B47FC65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B6FEB-9BB1-409D-5593-337F6EA6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02FF-C573-B2F3-C282-ECADBE20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66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3361-2A9C-27E2-A4B8-9CB284E2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31D15-182F-114E-C90C-6751FC21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54C0A-DBEC-75B6-8A3F-02D08CE7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DB8C-ADA0-99B5-A9C9-4BEB91E3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331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B92A2-1738-2FE1-DCFB-CFF99B96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FFD9D-7541-ABD9-A092-BAD4D67D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AAC1-1AC1-3F66-27AF-82738FD5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94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97AB-755E-46B7-FF67-7631A7A1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45D-192F-5A9A-5BC0-3A66ABF4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7651-BA66-04A4-2BDC-FD2C5E606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054F-E151-8EB3-02EC-2E5B163E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5861C-0C0E-A6CA-24C0-1B1ECE2A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A9D9-692D-8F6F-B087-444BCF61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746-5C2F-B74C-DD0A-41346BBA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CEE72-611C-793E-5284-D0B072BDB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5374-E5D6-EEEE-6BC7-CAA3E711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C600-3D39-36E3-B093-9FCD9B3F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9A3F-77AE-0272-EEDF-4A120CD5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DC6D-4E1E-209F-9774-97B7C46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539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A1F35-7418-D6FC-4F70-D37707CD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F2809-F6B5-420E-082A-E96604CF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5DCC-3218-954E-85F6-BD53CF3CD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D0E4-8716-47C4-BC17-3B8AA453F125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43B7-9019-325A-19C0-70B58E4B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56F2-0207-65F6-045B-347BEB009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27BF-28CF-4172-A0FD-59D9444732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96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A0A2B7F3-65A0-4CC5-8310-3252C59E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1141A-79EA-4585-9073-758A1932B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50725"/>
            <a:ext cx="10515600" cy="1132696"/>
          </a:xfrm>
        </p:spPr>
        <p:txBody>
          <a:bodyPr>
            <a:normAutofit/>
          </a:bodyPr>
          <a:lstStyle/>
          <a:p>
            <a:r>
              <a:rPr lang="en-US" sz="3700"/>
              <a:t>Mini Project</a:t>
            </a:r>
            <a:br>
              <a:rPr lang="en-US" sz="3700"/>
            </a:br>
            <a:r>
              <a:rPr lang="en-US" sz="3700"/>
              <a:t>Increasing Chain Weight</a:t>
            </a:r>
            <a:endParaRPr lang="LID4096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7B4C3-E84B-6FF6-BD0B-24A4D7CE5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45583"/>
            <a:ext cx="10515600" cy="113269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Gal </a:t>
            </a:r>
            <a:r>
              <a:rPr lang="en-US" err="1"/>
              <a:t>Mamanov</a:t>
            </a:r>
            <a:r>
              <a:rPr lang="en-US"/>
              <a:t>, Yonah Solomon, Efrat </a:t>
            </a:r>
            <a:r>
              <a:rPr lang="en-US" err="1"/>
              <a:t>Eizenberg</a:t>
            </a:r>
            <a:r>
              <a:rPr lang="en-US"/>
              <a:t>, Noa Beldoch</a:t>
            </a:r>
          </a:p>
        </p:txBody>
      </p:sp>
      <p:pic>
        <p:nvPicPr>
          <p:cNvPr id="4" name="Picture 4" descr="Check in airport zone flat vector illustration. Travelers with luggage at  boarding registration, departure board. Aircraft passengers. Travel by  plane Stock Vector Image &amp; Art - Alamy">
            <a:extLst>
              <a:ext uri="{FF2B5EF4-FFF2-40B4-BE49-F238E27FC236}">
                <a16:creationId xmlns:a16="http://schemas.microsoft.com/office/drawing/2014/main" id="{AB7EC7AA-B716-3177-F9AC-2D67A45B5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7" r="-2" b="18034"/>
          <a:stretch/>
        </p:blipFill>
        <p:spPr bwMode="auto">
          <a:xfrm>
            <a:off x="1420261" y="304800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3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9697-1707-E415-747C-4F842261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BC18-3203-4A5D-33B1-3EA865CD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Given a collection of points in the plane, the goal is to selectively increase the weight of certain points while maintaining the maximum weight of the heaviest increasing chain.</a:t>
            </a:r>
          </a:p>
          <a:p>
            <a:r>
              <a:rPr lang="en-GB" dirty="0"/>
              <a:t>Points: Collection of points on the plane.</a:t>
            </a:r>
          </a:p>
          <a:p>
            <a:r>
              <a:rPr lang="en-GB" dirty="0"/>
              <a:t>Point Comparison: A point is greater than another if it has greater values in both coordinates</a:t>
            </a:r>
          </a:p>
          <a:p>
            <a:r>
              <a:rPr lang="en-GB" dirty="0"/>
              <a:t>Chain: A series of points where each point is greater than the previous point</a:t>
            </a:r>
          </a:p>
          <a:p>
            <a:r>
              <a:rPr lang="en-GB" dirty="0"/>
              <a:t>Weight: Each point has an initial weight of 1</a:t>
            </a:r>
          </a:p>
          <a:p>
            <a:r>
              <a:rPr lang="en-GB" dirty="0"/>
              <a:t>Maximum Weight: The maximum weight of chains is denoted as 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806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F00-DCC7-B647-15DF-E84DB56C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87C-5682-D543-B2A2-3ADB4F4A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Algorithm: Develop an algorithm to selectively increase the weight of certain points to 2 while maintaining the condition of the maximum weight of chains.</a:t>
            </a:r>
          </a:p>
          <a:p>
            <a:r>
              <a:rPr lang="en-GB" dirty="0"/>
              <a:t>Approach: Utilize dynamic programming and optimization techniques.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1301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F842-46C5-449B-0AEE-1EACFEE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0CE-0141-E4C7-4318-EE68DA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Sort points: Sort the points based on their coordinates.</a:t>
            </a:r>
          </a:p>
          <a:p>
            <a:r>
              <a:rPr lang="en-GB" dirty="0"/>
              <a:t>Calculate maximum weight: Compute the maximum weight of chains using the Longest Increasing Subsequence (LIS) algorithm.</a:t>
            </a:r>
          </a:p>
          <a:p>
            <a:r>
              <a:rPr lang="en-GB" dirty="0"/>
              <a:t>Layer weight increase: Increase the weight of all the points in a specific layer.</a:t>
            </a:r>
          </a:p>
          <a:p>
            <a:r>
              <a:rPr lang="en-GB" dirty="0"/>
              <a:t>Validate weight increase: Check if the weight increase results in a new maximum weight.</a:t>
            </a:r>
          </a:p>
          <a:p>
            <a:r>
              <a:rPr lang="en-GB" dirty="0"/>
              <a:t>Adjust weights: Restore the weights of points if the maximum weight increased.</a:t>
            </a:r>
          </a:p>
          <a:p>
            <a:r>
              <a:rPr lang="en-GB" dirty="0"/>
              <a:t>Individual point check: Check points one by one to find potential weight increases that maintain the maximum weight.</a:t>
            </a:r>
          </a:p>
        </p:txBody>
      </p:sp>
    </p:spTree>
    <p:extLst>
      <p:ext uri="{BB962C8B-B14F-4D97-AF65-F5344CB8AC3E}">
        <p14:creationId xmlns:p14="http://schemas.microsoft.com/office/powerpoint/2010/main" val="2259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A992-5EFC-6167-8146-108C8BD5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weight increase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40B9-0726-1269-A407-900DF1E9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to two case – if the points are spread in a square shape or in a rhombus shape.</a:t>
            </a:r>
          </a:p>
          <a:p>
            <a:r>
              <a:rPr lang="en-US" dirty="0"/>
              <a:t>We wanted to pick the areas with the points that statistically would have lowest probability to be part of the heaviest chain.</a:t>
            </a:r>
          </a:p>
          <a:p>
            <a:r>
              <a:rPr lang="en-US" dirty="0"/>
              <a:t>We divided each plane by layers. </a:t>
            </a:r>
          </a:p>
          <a:p>
            <a:r>
              <a:rPr lang="en-US" dirty="0"/>
              <a:t>In each iteration, we check if the points in the next layer can be increased.</a:t>
            </a:r>
          </a:p>
          <a:p>
            <a:r>
              <a:rPr lang="en-US" dirty="0"/>
              <a:t>We started with the outline layer and go into central layers in each iteration.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37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4603-C751-A066-7E2C-7AF84FD2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1090" cy="1325563"/>
          </a:xfrm>
        </p:spPr>
        <p:txBody>
          <a:bodyPr/>
          <a:lstStyle/>
          <a:p>
            <a:r>
              <a:rPr lang="en-US" dirty="0"/>
              <a:t>The Intuition Behind The Point Selection Order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CBBE-7CBB-E0C1-6CAA-74B05F73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the points are distributed in a square shape, the top-left and bottom-right corners represent the extreme ends of the coordinate space. </a:t>
            </a:r>
            <a:br>
              <a:rPr lang="en-GB" dirty="0"/>
            </a:br>
            <a:r>
              <a:rPr lang="en-GB" dirty="0"/>
              <a:t>Points in these corners have a higher likelihood of not being part of the heaviest chain because they have lowest possible number of points with greater or lower coordinates in both dimensions. </a:t>
            </a:r>
            <a:br>
              <a:rPr lang="en-GB" dirty="0"/>
            </a:br>
            <a:r>
              <a:rPr lang="en-GB" dirty="0"/>
              <a:t>Therefore, their weight is less likely to be affected by the LIS algorithm.</a:t>
            </a:r>
            <a:br>
              <a:rPr lang="en-GB" dirty="0"/>
            </a:br>
            <a:r>
              <a:rPr lang="en-GB" dirty="0"/>
              <a:t>In rhombus, the same intuition works, but the points with the lowest possible number of points with greater or lower coordinates are the points that are far from the rhombus centre.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546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F88-42B7-3DE6-092C-DAABA308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Divisions Visualization</a:t>
            </a:r>
            <a:endParaRPr lang="LID4096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C08B26-A98F-0493-A462-4B8AB7C60E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FDCC701-D136-B35F-DA14-0FF0AD90B305}"/>
              </a:ext>
            </a:extLst>
          </p:cNvPr>
          <p:cNvSpPr/>
          <p:nvPr/>
        </p:nvSpPr>
        <p:spPr>
          <a:xfrm>
            <a:off x="6459506" y="2359764"/>
            <a:ext cx="4646645" cy="280262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2FF836-E735-00A3-8B19-3CA42F6E4918}"/>
              </a:ext>
            </a:extLst>
          </p:cNvPr>
          <p:cNvSpPr/>
          <p:nvPr/>
        </p:nvSpPr>
        <p:spPr>
          <a:xfrm>
            <a:off x="8400368" y="3303878"/>
            <a:ext cx="914400" cy="9144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9A30C9-0A5E-BBFF-EC9B-2AD9E668EFC7}"/>
              </a:ext>
            </a:extLst>
          </p:cNvPr>
          <p:cNvSpPr/>
          <p:nvPr/>
        </p:nvSpPr>
        <p:spPr>
          <a:xfrm>
            <a:off x="7896223" y="2836506"/>
            <a:ext cx="1928912" cy="18941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EB29BF-5239-0F87-20A3-19669E5E61F6}"/>
              </a:ext>
            </a:extLst>
          </p:cNvPr>
          <p:cNvSpPr/>
          <p:nvPr/>
        </p:nvSpPr>
        <p:spPr>
          <a:xfrm>
            <a:off x="7681816" y="2581712"/>
            <a:ext cx="2311270" cy="239150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954502-F154-80C5-2A0C-4B81FE87BF96}"/>
              </a:ext>
            </a:extLst>
          </p:cNvPr>
          <p:cNvSpPr/>
          <p:nvPr/>
        </p:nvSpPr>
        <p:spPr>
          <a:xfrm>
            <a:off x="8132598" y="3091542"/>
            <a:ext cx="1449940" cy="134982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FE6BB5-8FA1-5691-EFC5-28731AB790F1}"/>
              </a:ext>
            </a:extLst>
          </p:cNvPr>
          <p:cNvSpPr/>
          <p:nvPr/>
        </p:nvSpPr>
        <p:spPr>
          <a:xfrm>
            <a:off x="8655107" y="3558075"/>
            <a:ext cx="367592" cy="39810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A5E287-A107-C3F2-F261-13358F169EA7}"/>
              </a:ext>
            </a:extLst>
          </p:cNvPr>
          <p:cNvSpPr/>
          <p:nvPr/>
        </p:nvSpPr>
        <p:spPr>
          <a:xfrm>
            <a:off x="7402480" y="2355813"/>
            <a:ext cx="2841754" cy="280262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874E5-5BFB-3293-8047-D47B0E9E736F}"/>
              </a:ext>
            </a:extLst>
          </p:cNvPr>
          <p:cNvSpPr/>
          <p:nvPr/>
        </p:nvSpPr>
        <p:spPr>
          <a:xfrm>
            <a:off x="2609462" y="2355812"/>
            <a:ext cx="2841754" cy="2802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18230E42-06D5-1135-CAD1-AD316FD2B452}"/>
              </a:ext>
            </a:extLst>
          </p:cNvPr>
          <p:cNvSpPr/>
          <p:nvPr/>
        </p:nvSpPr>
        <p:spPr>
          <a:xfrm>
            <a:off x="2216021" y="2016247"/>
            <a:ext cx="786882" cy="679130"/>
          </a:xfrm>
          <a:prstGeom prst="pie">
            <a:avLst>
              <a:gd name="adj1" fmla="val 0"/>
              <a:gd name="adj2" fmla="val 53410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79FDE3-F309-63E3-6B23-9C6E1273D03A}"/>
              </a:ext>
            </a:extLst>
          </p:cNvPr>
          <p:cNvSpPr/>
          <p:nvPr/>
        </p:nvSpPr>
        <p:spPr>
          <a:xfrm>
            <a:off x="7109928" y="2088321"/>
            <a:ext cx="3422098" cy="331410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F72D96-E544-1739-F58A-264D2F661C43}"/>
              </a:ext>
            </a:extLst>
          </p:cNvPr>
          <p:cNvSpPr/>
          <p:nvPr/>
        </p:nvSpPr>
        <p:spPr>
          <a:xfrm>
            <a:off x="6830033" y="1825625"/>
            <a:ext cx="3981888" cy="398958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63D906-CAA3-6E8F-C9ED-08FA311B97E4}"/>
              </a:ext>
            </a:extLst>
          </p:cNvPr>
          <p:cNvSpPr/>
          <p:nvPr/>
        </p:nvSpPr>
        <p:spPr>
          <a:xfrm>
            <a:off x="6539751" y="1492929"/>
            <a:ext cx="4504815" cy="4628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5873AFC9-C22B-2D70-FC75-A1D231C25665}"/>
              </a:ext>
            </a:extLst>
          </p:cNvPr>
          <p:cNvSpPr/>
          <p:nvPr/>
        </p:nvSpPr>
        <p:spPr>
          <a:xfrm>
            <a:off x="1936880" y="1777267"/>
            <a:ext cx="1345164" cy="1157089"/>
          </a:xfrm>
          <a:prstGeom prst="pie">
            <a:avLst>
              <a:gd name="adj1" fmla="val 0"/>
              <a:gd name="adj2" fmla="val 53410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C053C675-9A4C-0316-0A6D-090FF207C90D}"/>
              </a:ext>
            </a:extLst>
          </p:cNvPr>
          <p:cNvSpPr/>
          <p:nvPr/>
        </p:nvSpPr>
        <p:spPr>
          <a:xfrm>
            <a:off x="1722227" y="1540222"/>
            <a:ext cx="1774470" cy="1631180"/>
          </a:xfrm>
          <a:prstGeom prst="pie">
            <a:avLst>
              <a:gd name="adj1" fmla="val 0"/>
              <a:gd name="adj2" fmla="val 53410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D7D5682-9669-228F-B63E-9B03BC4AD924}"/>
              </a:ext>
            </a:extLst>
          </p:cNvPr>
          <p:cNvSpPr/>
          <p:nvPr/>
        </p:nvSpPr>
        <p:spPr>
          <a:xfrm>
            <a:off x="1510147" y="1351327"/>
            <a:ext cx="2212181" cy="2008967"/>
          </a:xfrm>
          <a:prstGeom prst="pie">
            <a:avLst>
              <a:gd name="adj1" fmla="val 0"/>
              <a:gd name="adj2" fmla="val 53410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DB6CCF1B-7C16-046B-4D49-7B9B96EB08AB}"/>
              </a:ext>
            </a:extLst>
          </p:cNvPr>
          <p:cNvSpPr/>
          <p:nvPr/>
        </p:nvSpPr>
        <p:spPr>
          <a:xfrm>
            <a:off x="1282807" y="1128103"/>
            <a:ext cx="2664041" cy="2462627"/>
          </a:xfrm>
          <a:prstGeom prst="pie">
            <a:avLst>
              <a:gd name="adj1" fmla="val 0"/>
              <a:gd name="adj2" fmla="val 53410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15B3E7BB-F32E-D2EC-849C-BD776EE12B05}"/>
              </a:ext>
            </a:extLst>
          </p:cNvPr>
          <p:cNvSpPr/>
          <p:nvPr/>
        </p:nvSpPr>
        <p:spPr>
          <a:xfrm>
            <a:off x="5057775" y="4818875"/>
            <a:ext cx="786882" cy="679130"/>
          </a:xfrm>
          <a:prstGeom prst="pie">
            <a:avLst>
              <a:gd name="adj1" fmla="val 10772797"/>
              <a:gd name="adj2" fmla="val 1615524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DB297DB4-8602-9E44-F3E1-424BE02A5C19}"/>
              </a:ext>
            </a:extLst>
          </p:cNvPr>
          <p:cNvSpPr/>
          <p:nvPr/>
        </p:nvSpPr>
        <p:spPr>
          <a:xfrm>
            <a:off x="4799336" y="4551856"/>
            <a:ext cx="1303759" cy="1209034"/>
          </a:xfrm>
          <a:prstGeom prst="pie">
            <a:avLst>
              <a:gd name="adj1" fmla="val 10772797"/>
              <a:gd name="adj2" fmla="val 1615524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26DA95D1-FCEA-AF09-9BE2-7FCDF856781C}"/>
              </a:ext>
            </a:extLst>
          </p:cNvPr>
          <p:cNvSpPr/>
          <p:nvPr/>
        </p:nvSpPr>
        <p:spPr>
          <a:xfrm>
            <a:off x="4589642" y="4347836"/>
            <a:ext cx="1748809" cy="1621208"/>
          </a:xfrm>
          <a:prstGeom prst="pie">
            <a:avLst>
              <a:gd name="adj1" fmla="val 10772797"/>
              <a:gd name="adj2" fmla="val 1615524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D4D996D2-C721-6207-6881-521EF4219C96}"/>
              </a:ext>
            </a:extLst>
          </p:cNvPr>
          <p:cNvSpPr/>
          <p:nvPr/>
        </p:nvSpPr>
        <p:spPr>
          <a:xfrm>
            <a:off x="4381378" y="4087071"/>
            <a:ext cx="2139674" cy="2138250"/>
          </a:xfrm>
          <a:prstGeom prst="pie">
            <a:avLst>
              <a:gd name="adj1" fmla="val 10772797"/>
              <a:gd name="adj2" fmla="val 1615524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F3A2420-9261-F1A3-A726-63AC9138744B}"/>
              </a:ext>
            </a:extLst>
          </p:cNvPr>
          <p:cNvSpPr/>
          <p:nvPr/>
        </p:nvSpPr>
        <p:spPr>
          <a:xfrm>
            <a:off x="4097645" y="3766456"/>
            <a:ext cx="2736057" cy="2802629"/>
          </a:xfrm>
          <a:prstGeom prst="pie">
            <a:avLst>
              <a:gd name="adj1" fmla="val 10772797"/>
              <a:gd name="adj2" fmla="val 1615524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43E4FE6B-881A-DD03-172C-05620A4D9D62}"/>
              </a:ext>
            </a:extLst>
          </p:cNvPr>
          <p:cNvSpPr/>
          <p:nvPr/>
        </p:nvSpPr>
        <p:spPr>
          <a:xfrm>
            <a:off x="3807893" y="3482005"/>
            <a:ext cx="3286643" cy="3348382"/>
          </a:xfrm>
          <a:prstGeom prst="pie">
            <a:avLst>
              <a:gd name="adj1" fmla="val 10772797"/>
              <a:gd name="adj2" fmla="val 1615524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9001A1EC-A730-EA28-31EB-A0A05A4661B9}"/>
              </a:ext>
            </a:extLst>
          </p:cNvPr>
          <p:cNvSpPr/>
          <p:nvPr/>
        </p:nvSpPr>
        <p:spPr>
          <a:xfrm>
            <a:off x="976190" y="813701"/>
            <a:ext cx="3272875" cy="3084217"/>
          </a:xfrm>
          <a:prstGeom prst="pie">
            <a:avLst>
              <a:gd name="adj1" fmla="val 0"/>
              <a:gd name="adj2" fmla="val 53410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FC890-5996-6BF8-207B-E489467FA646}"/>
              </a:ext>
            </a:extLst>
          </p:cNvPr>
          <p:cNvCxnSpPr>
            <a:cxnSpLocks/>
          </p:cNvCxnSpPr>
          <p:nvPr/>
        </p:nvCxnSpPr>
        <p:spPr>
          <a:xfrm>
            <a:off x="2609462" y="2355812"/>
            <a:ext cx="1198431" cy="11261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E7DB7-D6EE-59CE-C858-E2CC0AF51AAA}"/>
              </a:ext>
            </a:extLst>
          </p:cNvPr>
          <p:cNvCxnSpPr>
            <a:cxnSpLocks/>
          </p:cNvCxnSpPr>
          <p:nvPr/>
        </p:nvCxnSpPr>
        <p:spPr>
          <a:xfrm flipH="1" flipV="1">
            <a:off x="4249065" y="3956179"/>
            <a:ext cx="1202151" cy="1202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F6A0E6-FB02-D14D-DC3A-CE3E84BF4B17}"/>
              </a:ext>
            </a:extLst>
          </p:cNvPr>
          <p:cNvCxnSpPr>
            <a:cxnSpLocks/>
          </p:cNvCxnSpPr>
          <p:nvPr/>
        </p:nvCxnSpPr>
        <p:spPr>
          <a:xfrm flipV="1">
            <a:off x="8777221" y="4001294"/>
            <a:ext cx="43756" cy="11981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33D763-0E3D-9275-33AF-D08B6A4CCC71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flipV="1">
            <a:off x="6459506" y="3761078"/>
            <a:ext cx="194086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B9621D-0AC3-A91F-20D5-90B267C08BA1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8782829" y="2359764"/>
            <a:ext cx="35604" cy="11677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FF4092-B61A-F704-7A9A-7A340BCA0268}"/>
              </a:ext>
            </a:extLst>
          </p:cNvPr>
          <p:cNvCxnSpPr>
            <a:cxnSpLocks/>
            <a:stCxn id="7" idx="3"/>
            <a:endCxn id="8" idx="6"/>
          </p:cNvCxnSpPr>
          <p:nvPr/>
        </p:nvCxnSpPr>
        <p:spPr>
          <a:xfrm flipH="1" flipV="1">
            <a:off x="9314768" y="3761078"/>
            <a:ext cx="179138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8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8585-0AF8-C04F-BF79-41116911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Results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07FC92-D610-A030-B72A-293B7A24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10944"/>
              </p:ext>
            </p:extLst>
          </p:nvPr>
        </p:nvGraphicFramePr>
        <p:xfrm>
          <a:off x="838200" y="1825625"/>
          <a:ext cx="8763000" cy="462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64009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875878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73101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32442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765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Points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Points Increased - Square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Heaviest Chain –</a:t>
                      </a:r>
                    </a:p>
                    <a:p>
                      <a:r>
                        <a:rPr lang="en-US" dirty="0"/>
                        <a:t>Square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Points Increased – Rhombus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Heaviest Chain - Rhombus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7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2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5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6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4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3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4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9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4677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7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488-3FB2-E685-E4F7-77880B20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5969-4DB9-AD97-DB73-80A9C1F5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Conclusion: The proposed algorithm selectively increases the weight of points while maintaining the maximum weight of chains.</a:t>
            </a:r>
          </a:p>
          <a:p>
            <a:r>
              <a:rPr lang="en-GB" dirty="0"/>
              <a:t>During our research to find the best algorithm we tried many greedy approaches.</a:t>
            </a:r>
          </a:p>
          <a:p>
            <a:r>
              <a:rPr lang="en-GB" dirty="0"/>
              <a:t>As we can observe from the results, in square we had much higher percentages of points increased than rhombus, so we can conclude the algorithm works better on square shape.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95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597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Project Increasing Chain Weight</vt:lpstr>
      <vt:lpstr>Explaining The Problem</vt:lpstr>
      <vt:lpstr>Solution Overview</vt:lpstr>
      <vt:lpstr>Algorithm Steps</vt:lpstr>
      <vt:lpstr>Layer weight increase Algorithm</vt:lpstr>
      <vt:lpstr>The Intuition Behind The Point Selection Order</vt:lpstr>
      <vt:lpstr>Layers Divisions Visualization</vt:lpstr>
      <vt:lpstr>Running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Increasing Chain Weight</dc:title>
  <dc:creator>noa beldoch</dc:creator>
  <cp:lastModifiedBy>noa beldoch</cp:lastModifiedBy>
  <cp:revision>10</cp:revision>
  <dcterms:created xsi:type="dcterms:W3CDTF">2023-06-16T06:17:41Z</dcterms:created>
  <dcterms:modified xsi:type="dcterms:W3CDTF">2023-06-16T07:29:28Z</dcterms:modified>
</cp:coreProperties>
</file>