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8" r:id="rId4"/>
    <p:sldId id="292" r:id="rId5"/>
    <p:sldId id="269" r:id="rId6"/>
    <p:sldId id="295" r:id="rId8"/>
    <p:sldId id="288" r:id="rId9"/>
    <p:sldId id="293" r:id="rId10"/>
    <p:sldId id="289" r:id="rId11"/>
    <p:sldId id="290" r:id="rId12"/>
    <p:sldId id="271" r:id="rId13"/>
    <p:sldId id="291" r:id="rId14"/>
    <p:sldId id="277" r:id="rId15"/>
    <p:sldId id="268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8DE"/>
    <a:srgbClr val="FC2A49"/>
    <a:srgbClr val="6E1E90"/>
    <a:srgbClr val="F04A23"/>
    <a:srgbClr val="EE482C"/>
    <a:srgbClr val="4617DE"/>
    <a:srgbClr val="FE2E46"/>
    <a:srgbClr val="9D6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22541.000 4514.000 8642 0 0,'0.000'0.000'0'0'0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8758.000 4343.000 1183 0 0,'1.000'-6.000'2657'0'0,"0.000"-1.000"-2657"0"0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22541.000 4514.000 8642 0 0,'0.000'0.000'0'0'0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8758.000 4343.000 1183 0 0,'1.000'-6.000'2657'0'0,"0.000"-1.000"-2657"0"0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22541.000 4514.000 8642 0 0,'0.000'0.000'0'0'0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8758.000 4343.000 1183 0 0,'1.000'-6.000'2657'0'0,"0.000"-1.000"-2657"0"0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22541.000 4514.000 8642 0 0,'0.000'0.000'0'0'0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8758.000 4343.000 1183 0 0,'1.000'-6.000'2657'0'0,"0.000"-1.000"-2657"0"0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8758.000 4343.000 1183 0 0,'1.000'-6.000'2657'0'0,"0.000"-1.000"-2657"0"0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22541.000 4514.000 8642 0 0,'0.000'0.000'0'0'0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8758.000 4343.000 1183 0 0,'1.000'-6.000'2657'0'0,"0.000"-1.000"-2657"0"0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22541.000 4514.000 8642 0 0,'0.000'0.000'0'0'0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8758.000 4343.000 1183 0 0,'1.000'-6.000'2657'0'0,"0.000"-1.000"-2657"0"0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22541.000 4514.000 8642 0 0,'0.000'0.000'0'0'0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8758.000 4343.000 1183 0 0,'1.000'-6.000'2657'0'0,"0.000"-1.000"-2657"0"0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22541.000 4514.000 8642 0 0,'0.000'0.000'0'0'0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66" name="Shape 4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wo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0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7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9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0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6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20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5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2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8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9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4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wo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39652" y="1987368"/>
            <a:ext cx="4957923" cy="5971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987367"/>
            <a:ext cx="4980148" cy="6010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28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2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3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8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3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33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7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8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9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5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0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1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2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5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7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39652" y="1987368"/>
            <a:ext cx="4957923" cy="5971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987367"/>
            <a:ext cx="4980148" cy="6010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40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0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1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1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2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22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2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3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3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3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4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4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48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5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45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5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049144" y="2007218"/>
            <a:ext cx="10093712" cy="41697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039653" y="1064778"/>
            <a:ext cx="10112696" cy="92125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84232" y="6414758"/>
            <a:ext cx="258625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C837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C837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C837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C837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C837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C837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C837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C837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C837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12.xml"/><Relationship Id="rId7" Type="http://schemas.openxmlformats.org/officeDocument/2006/relationships/image" Target="../media/image14.png"/><Relationship Id="rId6" Type="http://schemas.openxmlformats.org/officeDocument/2006/relationships/customXml" Target="../ink/ink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14.xml"/><Relationship Id="rId7" Type="http://schemas.openxmlformats.org/officeDocument/2006/relationships/image" Target="../media/image14.png"/><Relationship Id="rId6" Type="http://schemas.openxmlformats.org/officeDocument/2006/relationships/customXml" Target="../ink/ink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1.xml"/><Relationship Id="rId10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16.xml"/><Relationship Id="rId7" Type="http://schemas.openxmlformats.org/officeDocument/2006/relationships/image" Target="../media/image14.png"/><Relationship Id="rId6" Type="http://schemas.openxmlformats.org/officeDocument/2006/relationships/customXml" Target="../ink/ink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3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2.xml"/><Relationship Id="rId7" Type="http://schemas.openxmlformats.org/officeDocument/2006/relationships/image" Target="../media/image14.png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31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4.xml"/><Relationship Id="rId7" Type="http://schemas.openxmlformats.org/officeDocument/2006/relationships/image" Target="../media/image14.png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6.xml"/><Relationship Id="rId7" Type="http://schemas.openxmlformats.org/officeDocument/2006/relationships/image" Target="../media/image14.png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8.xml"/><Relationship Id="rId7" Type="http://schemas.openxmlformats.org/officeDocument/2006/relationships/image" Target="../media/image14.png"/><Relationship Id="rId6" Type="http://schemas.openxmlformats.org/officeDocument/2006/relationships/customXml" Target="../ink/ink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10.xml"/><Relationship Id="rId7" Type="http://schemas.openxmlformats.org/officeDocument/2006/relationships/image" Target="../media/image14.png"/><Relationship Id="rId6" Type="http://schemas.openxmlformats.org/officeDocument/2006/relationships/customXml" Target="../ink/ink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using a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8" t="125" r="5881" b="35700"/>
          <a:stretch>
            <a:fillRect/>
          </a:stretch>
        </p:blipFill>
        <p:spPr>
          <a:xfrm>
            <a:off x="-2985" y="1339747"/>
            <a:ext cx="12225969" cy="5533684"/>
          </a:xfrm>
          <a:prstGeom prst="rect">
            <a:avLst/>
          </a:prstGeom>
        </p:spPr>
      </p:pic>
      <p:sp>
        <p:nvSpPr>
          <p:cNvPr id="468" name="Rectangle"/>
          <p:cNvSpPr/>
          <p:nvPr/>
        </p:nvSpPr>
        <p:spPr>
          <a:xfrm>
            <a:off x="-11767" y="1339747"/>
            <a:ext cx="12203767" cy="5535101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 lim="400000"/>
          </a:ln>
        </p:spPr>
        <p:txBody>
          <a:bodyPr lIns="45719" rIns="45719" anchor="ctr"/>
          <a:lstStyle/>
          <a:p/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 r:embed="rId5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 r:embed="rId6"/>
          <a:srcRect l="1000" r="13538" b="33964"/>
          <a:stretch>
            <a:fillRect/>
          </a:stretch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Rectangle"/>
          <p:cNvSpPr/>
          <p:nvPr/>
        </p:nvSpPr>
        <p:spPr>
          <a:xfrm rot="21420000">
            <a:off x="7960507" y="3797677"/>
            <a:ext cx="2705697" cy="612972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76" name="A new generation…"/>
          <p:cNvSpPr txBox="1"/>
          <p:nvPr/>
        </p:nvSpPr>
        <p:spPr>
          <a:xfrm>
            <a:off x="6093185" y="3184368"/>
            <a:ext cx="4337083" cy="1231106"/>
          </a:xfrm>
          <a:prstGeom prst="rect">
            <a:avLst/>
          </a:prstGeom>
          <a:ln w="12700">
            <a:miter lim="400000"/>
          </a:ln>
        </p:spPr>
        <p:txBody>
          <a:bodyPr wrap="none" lIns="45719" tIns="45720" rIns="45719" bIns="45720" anchor="t">
            <a:spAutoFit/>
          </a:bodyPr>
          <a:lstStyle/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b="1" dirty="0">
                <a:latin typeface="Microsoft YaHei" panose="020B0503020204020204" charset="-122"/>
              </a:rPr>
              <a:t>A new generation</a:t>
            </a:r>
            <a:endParaRPr lang="en-US" b="1" dirty="0">
              <a:latin typeface="Microsoft YaHei" panose="020B0503020204020204" charset="-122"/>
            </a:endParaRPr>
          </a:p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b="1" dirty="0">
                <a:latin typeface="Microsoft YaHei" panose="020B0503020204020204" charset="-122"/>
              </a:rPr>
              <a:t>of tech specialists</a:t>
            </a:r>
            <a:endParaRPr b="1" dirty="0">
              <a:latin typeface="Microsoft YaHei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marL="0" indent="0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dirty="0">
                <a:latin typeface="Microsoft YaHei Light" panose="020B0502040204020203" charset="-122"/>
              </a:rPr>
              <a:t>SDG 3: Good Health and Well-being</a:t>
            </a:r>
            <a:endParaRPr lang="en-US" altLang="en-US" sz="1600" dirty="0">
              <a:latin typeface="Microsoft YaHei Light" panose="020B0502040204020203" charset="-122"/>
            </a:endParaRPr>
          </a:p>
          <a:p>
            <a:pPr marL="0" indent="0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altLang="en-US" sz="1600" dirty="0">
              <a:latin typeface="Microsoft YaHei Light" panose="020B0502040204020203" charset="-122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655">
              <a:defRPr sz="3395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tr-TR" sz="3350" b="1" dirty="0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SDG </a:t>
            </a:r>
            <a:r>
              <a:rPr lang="tr-TR" sz="3350" b="1" dirty="0" err="1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Relation</a:t>
            </a:r>
            <a:endParaRPr lang="tr-TR" sz="3350" b="1" dirty="0">
              <a:solidFill>
                <a:schemeClr val="bg1"/>
              </a:solidFill>
              <a:latin typeface="Microsoft YaHei" panose="020B0503020204020204" charset="-122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" name="Picture 14" descr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" name="pasted-movie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7" name="pasted-movie.png"/>
            <p:cNvPicPr>
              <a:picLocks noChangeAspect="1"/>
            </p:cNvPicPr>
            <p:nvPr/>
          </p:nvPicPr>
          <p:blipFill>
            <a:blip r:embed="rId5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0" name="Ink 19"/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7"/>
            </p:blipFill>
            <p:spPr>
              <a:xfrm>
                <a:off x="9907437" y="716254"/>
                <a:ext cx="13252" cy="13252"/>
              </a:xfrm>
              <a:prstGeom prst="rect"/>
            </p:spPr>
          </p:pic>
        </mc:Fallback>
      </mc:AlternateContent>
      <p:sp>
        <p:nvSpPr>
          <p:cNvPr id="22" name="Rectangle"/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Ink 22"/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1100137" y="565105"/>
                <a:ext cx="13252" cy="13252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tr-TR" sz="1600" dirty="0">
                <a:latin typeface="Microsoft YaHei Light" panose="020B0502040204020203" charset="-122"/>
              </a:rPr>
              <a:t>-</a:t>
            </a:r>
            <a:endParaRPr sz="1600" dirty="0">
              <a:latin typeface="Microsoft YaHei Light" panose="020B0502040204020203" charset="-122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1555370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1489" y="90988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655">
              <a:defRPr sz="3395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tr-TR" sz="3350" b="1" dirty="0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Project </a:t>
            </a:r>
            <a:r>
              <a:rPr lang="tr-TR" sz="3350" b="1" dirty="0" err="1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Cost</a:t>
            </a:r>
            <a:endParaRPr lang="tr-TR" sz="3350" b="1" dirty="0">
              <a:solidFill>
                <a:schemeClr val="bg1"/>
              </a:solidFill>
              <a:latin typeface="Microsoft YaHei" panose="020B0503020204020204" charset="-122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" name="Picture 14" descr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" name="pasted-movie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7" name="pasted-movie.png"/>
            <p:cNvPicPr>
              <a:picLocks noChangeAspect="1"/>
            </p:cNvPicPr>
            <p:nvPr/>
          </p:nvPicPr>
          <p:blipFill>
            <a:blip r:embed="rId5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0" name="Ink 19"/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7"/>
            </p:blipFill>
            <p:spPr>
              <a:xfrm>
                <a:off x="9907437" y="716254"/>
                <a:ext cx="13252" cy="13252"/>
              </a:xfrm>
              <a:prstGeom prst="rect"/>
            </p:spPr>
          </p:pic>
        </mc:Fallback>
      </mc:AlternateContent>
      <p:sp>
        <p:nvSpPr>
          <p:cNvPr id="22" name="Rectangle"/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Ink 22"/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1100137" y="565105"/>
                <a:ext cx="13252" cy="13252"/>
              </a:xfrm>
              <a:prstGeom prst="rect"/>
            </p:spPr>
          </p:pic>
        </mc:Fallback>
      </mc:AlternateContent>
      <p:pic>
        <p:nvPicPr>
          <p:cNvPr id="13" name="Content Placeholder 12" descr="GRAPH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9525" y="2337435"/>
            <a:ext cx="7789545" cy="3864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715" y="1845945"/>
            <a:ext cx="9609455" cy="4761230"/>
          </a:xfrm>
          <a:prstGeom prst="rect">
            <a:avLst/>
          </a:prstGeom>
        </p:spPr>
        <p:txBody>
          <a:bodyPr lIns="45719" tIns="45720" rIns="45719" bIns="45720" anchor="ctr">
            <a:normAutofit fontScale="70000"/>
          </a:bodyPr>
          <a:lstStyle/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altLang="en-US" sz="1600" b="1" dirty="0">
              <a:latin typeface="Microsoft YaHei Light" panose="020B0502040204020203" charset="-122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Conclusion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Critical need in supporting student mental health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AI-driven chatbots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Peer support forums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Curated self-help resources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Crisis helplines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Empowers students to manage their mental health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Futurework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Expansion of Features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Advanced AI Models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Personalized Mental Health Plans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Mental Health Tracking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Integration with University Systems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Real-Time Counseling Scheduling</a:t>
            </a:r>
            <a:endParaRPr lang="en-US" altLang="en-US" sz="1600" b="1" dirty="0">
              <a:latin typeface="Microsoft YaHei Light" panose="020B0502040204020203" charset="-122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783395" y="1455040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80574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655">
              <a:defRPr sz="3395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tr-TR" sz="3350" b="1" dirty="0" err="1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Conclusion</a:t>
            </a:r>
            <a:r>
              <a:rPr lang="tr-TR" sz="3350" b="1" dirty="0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 </a:t>
            </a:r>
            <a:r>
              <a:rPr lang="tr-TR" sz="3350" b="1" dirty="0" err="1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and</a:t>
            </a:r>
            <a:r>
              <a:rPr lang="tr-TR" sz="3350" b="1" dirty="0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 </a:t>
            </a:r>
            <a:r>
              <a:rPr lang="tr-TR" sz="3350" b="1" dirty="0" err="1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Futurework</a:t>
            </a:r>
            <a:endParaRPr sz="3350" b="1" dirty="0">
              <a:solidFill>
                <a:schemeClr val="bg1"/>
              </a:solidFill>
              <a:latin typeface="Microsoft YaHei" panose="020B0503020204020204" charset="-122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" name="Picture 14" descr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" name="pasted-movie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7" name="pasted-movie.png"/>
            <p:cNvPicPr>
              <a:picLocks noChangeAspect="1"/>
            </p:cNvPicPr>
            <p:nvPr/>
          </p:nvPicPr>
          <p:blipFill>
            <a:blip r:embed="rId5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0" name="Ink 19"/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7"/>
            </p:blipFill>
            <p:spPr>
              <a:xfrm>
                <a:off x="9907437" y="716254"/>
                <a:ext cx="13252" cy="13252"/>
              </a:xfrm>
              <a:prstGeom prst="rect"/>
            </p:spPr>
          </p:pic>
        </mc:Fallback>
      </mc:AlternateContent>
      <p:sp>
        <p:nvSpPr>
          <p:cNvPr id="22" name="Rectangle"/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Ink 22"/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1100137" y="565105"/>
                <a:ext cx="13252" cy="13252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Rectangle"/>
          <p:cNvSpPr/>
          <p:nvPr/>
        </p:nvSpPr>
        <p:spPr>
          <a:xfrm>
            <a:off x="-11767" y="1343345"/>
            <a:ext cx="12215534" cy="5531503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pic>
        <p:nvPicPr>
          <p:cNvPr id="659" name="Picture 7" descr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0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1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2" name="pasted-movie.png" descr="pasted-movie.png"/>
          <p:cNvPicPr>
            <a:picLocks noChangeAspect="1"/>
          </p:cNvPicPr>
          <p:nvPr/>
        </p:nvPicPr>
        <p:blipFill>
          <a:blip r:embed="rId4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704" y="2355271"/>
            <a:ext cx="2919045" cy="2837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4" name="Thank you!"/>
          <p:cNvSpPr txBox="1">
            <a:spLocks noGrp="1"/>
          </p:cNvSpPr>
          <p:nvPr>
            <p:ph type="ctrTitle" idx="4294967295"/>
          </p:nvPr>
        </p:nvSpPr>
        <p:spPr>
          <a:xfrm>
            <a:off x="4352098" y="2352844"/>
            <a:ext cx="4403897" cy="3307515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lnSpc>
                <a:spcPct val="60000"/>
              </a:lnSpc>
              <a:defRPr sz="8000">
                <a:solidFill>
                  <a:srgbClr val="FFFFFF"/>
                </a:solidFill>
                <a:latin typeface="Merriweather Sans Regular ExtraBold"/>
                <a:ea typeface="Merriweather Sans Regular ExtraBold"/>
                <a:cs typeface="Merriweather Sans Regular ExtraBold"/>
                <a:sym typeface="Merriweather Sans Regular ExtraBold"/>
              </a:defRPr>
            </a:lvl1pPr>
          </a:lstStyle>
          <a:p>
            <a:pPr>
              <a:lnSpc>
                <a:spcPct val="100000"/>
              </a:lnSpc>
            </a:pPr>
            <a:r>
              <a:rPr b="1">
                <a:latin typeface="Microsoft YaHei" panose="020B0503020204020204" charset="-122"/>
              </a:rPr>
              <a:t>Thank you!</a:t>
            </a:r>
            <a:endParaRPr lang="en-US" b="1">
              <a:latin typeface="Microsoft YaHei" panose="020B0503020204020204" charset="-122"/>
            </a:endParaRPr>
          </a:p>
        </p:txBody>
      </p:sp>
      <p:pic>
        <p:nvPicPr>
          <p:cNvPr id="66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03668" y="647699"/>
            <a:ext cx="5015131" cy="7024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"/>
          <p:cNvSpPr/>
          <p:nvPr/>
        </p:nvSpPr>
        <p:spPr>
          <a:xfrm>
            <a:off x="-318135" y="812800"/>
            <a:ext cx="7181850" cy="6436995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 lim="400000"/>
          </a:ln>
        </p:spPr>
        <p:txBody>
          <a:bodyPr lIns="45719" rIns="45719" anchor="ctr"/>
          <a:lstStyle/>
          <a:p/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 r:embed="rId4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 r:embed="rId5"/>
          <a:srcRect l="1000" r="13538" b="33964"/>
          <a:stretch>
            <a:fillRect/>
          </a:stretch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6" name="A new generation…"/>
          <p:cNvSpPr txBox="1"/>
          <p:nvPr/>
        </p:nvSpPr>
        <p:spPr>
          <a:xfrm>
            <a:off x="6864350" y="1578610"/>
            <a:ext cx="5008245" cy="3514090"/>
          </a:xfrm>
          <a:prstGeom prst="rect">
            <a:avLst/>
          </a:prstGeom>
          <a:ln w="12700">
            <a:miter lim="400000"/>
          </a:ln>
        </p:spPr>
        <p:txBody>
          <a:bodyPr wrap="square" lIns="45719" tIns="45720" rIns="45719" bIns="45720" anchor="t">
            <a:noAutofit/>
          </a:bodyPr>
          <a:lstStyle/>
          <a:p>
            <a:pPr algn="l">
              <a:lnSpc>
                <a:spcPct val="150000"/>
              </a:lnSpc>
              <a:spcBef>
                <a:spcPts val="100"/>
              </a:spcBef>
            </a:pPr>
            <a:r>
              <a:rPr sz="3600" dirty="0">
                <a:solidFill>
                  <a:srgbClr val="0070C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AI</a:t>
            </a:r>
            <a:r>
              <a:rPr sz="3600" spc="-180" dirty="0">
                <a:solidFill>
                  <a:srgbClr val="0070C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sz="3600" spc="350" dirty="0">
                <a:solidFill>
                  <a:srgbClr val="0070C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HEALTH</a:t>
            </a:r>
            <a:r>
              <a:rPr sz="3600" spc="-180" dirty="0">
                <a:solidFill>
                  <a:srgbClr val="0070C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sz="3600" spc="195" dirty="0">
                <a:solidFill>
                  <a:srgbClr val="0070C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COMPANION</a:t>
            </a:r>
            <a:endParaRPr sz="3600">
              <a:solidFill>
                <a:srgbClr val="0070C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R="5080" algn="l">
              <a:lnSpc>
                <a:spcPct val="150000"/>
              </a:lnSpc>
              <a:spcBef>
                <a:spcPts val="220"/>
              </a:spcBef>
            </a:pPr>
            <a:r>
              <a:rPr sz="3600" spc="320" dirty="0">
                <a:solidFill>
                  <a:srgbClr val="0070C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</a:t>
            </a:r>
            <a:r>
              <a:rPr sz="3600" spc="90" dirty="0">
                <a:solidFill>
                  <a:srgbClr val="0070C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UNIVERSITY</a:t>
            </a:r>
            <a:r>
              <a:rPr sz="3600" spc="40" dirty="0">
                <a:solidFill>
                  <a:srgbClr val="0070C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sz="3600" spc="325" dirty="0">
                <a:solidFill>
                  <a:srgbClr val="0070C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STUDENTS</a:t>
            </a:r>
            <a:endParaRPr sz="3600" spc="325" dirty="0">
              <a:solidFill>
                <a:srgbClr val="0070C0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R="5080" algn="l">
              <a:lnSpc>
                <a:spcPct val="150000"/>
              </a:lnSpc>
              <a:spcBef>
                <a:spcPts val="220"/>
              </a:spcBef>
            </a:pPr>
            <a:endParaRPr sz="3600" spc="325" dirty="0">
              <a:solidFill>
                <a:srgbClr val="0070C0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Presented</a:t>
            </a:r>
            <a:r>
              <a:rPr sz="1400" b="1" spc="-35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400" b="1" spc="55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By</a:t>
            </a:r>
            <a:r>
              <a:rPr sz="1400" b="1" spc="-30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400" b="1" spc="-265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:</a:t>
            </a:r>
            <a:r>
              <a:rPr sz="1400" b="1" spc="-35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400" b="1" spc="160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GROUP</a:t>
            </a:r>
            <a:r>
              <a:rPr sz="1400" b="1" spc="-30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400" b="1" spc="-50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7</a:t>
            </a:r>
            <a:endParaRPr sz="1400">
              <a:solidFill>
                <a:srgbClr val="4618DE"/>
              </a:solidFill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Frontier</a:t>
            </a:r>
            <a:r>
              <a:rPr sz="1400" b="1" spc="30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400" b="1" spc="50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Tech</a:t>
            </a:r>
            <a:r>
              <a:rPr sz="1400" b="1" spc="35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400" b="1" spc="-30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Leaders</a:t>
            </a:r>
            <a:r>
              <a:rPr sz="1400" b="1" spc="35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400" b="1" spc="-415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|</a:t>
            </a:r>
            <a:r>
              <a:rPr sz="1400" b="1" spc="35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400" b="1" spc="-20" dirty="0">
                <a:solidFill>
                  <a:srgbClr val="4618DE"/>
                </a:solidFill>
                <a:latin typeface="Tahoma" panose="020B0604030504040204"/>
                <a:cs typeface="Tahoma" panose="020B0604030504040204"/>
                <a:sym typeface="+mn-ea"/>
              </a:rPr>
              <a:t>2025</a:t>
            </a:r>
            <a:endParaRPr sz="1400">
              <a:solidFill>
                <a:srgbClr val="4618DE"/>
              </a:solidFill>
              <a:latin typeface="Tahoma" panose="020B0604030504040204"/>
              <a:cs typeface="Tahoma" panose="020B0604030504040204"/>
            </a:endParaRPr>
          </a:p>
          <a:p>
            <a:pPr marR="5080" algn="l">
              <a:lnSpc>
                <a:spcPct val="150000"/>
              </a:lnSpc>
              <a:spcBef>
                <a:spcPts val="220"/>
              </a:spcBef>
            </a:pPr>
            <a:endParaRPr sz="1400" b="1" spc="325" dirty="0">
              <a:solidFill>
                <a:srgbClr val="4618DE"/>
              </a:solidFill>
              <a:latin typeface="Tahoma" panose="020B0604030504040204"/>
              <a:cs typeface="Tahoma" panose="020B0604030504040204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653" y="1182823"/>
            <a:ext cx="10112696" cy="68516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412115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OVERVIEW</a:t>
            </a:r>
            <a:endParaRPr spc="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292960" y="5240910"/>
            <a:ext cx="899160" cy="1617133"/>
            <a:chOff x="16939440" y="7861365"/>
            <a:chExt cx="1348740" cy="2425700"/>
          </a:xfrm>
        </p:grpSpPr>
        <p:sp>
          <p:nvSpPr>
            <p:cNvPr id="4" name="object 4"/>
            <p:cNvSpPr/>
            <p:nvPr/>
          </p:nvSpPr>
          <p:spPr>
            <a:xfrm>
              <a:off x="16939440" y="7861365"/>
              <a:ext cx="1348740" cy="2089785"/>
            </a:xfrm>
            <a:custGeom>
              <a:avLst/>
              <a:gdLst/>
              <a:ahLst/>
              <a:cxnLst/>
              <a:rect l="l" t="t" r="r" b="b"/>
              <a:pathLst>
                <a:path w="1348740" h="2089784">
                  <a:moveTo>
                    <a:pt x="763129" y="1393"/>
                  </a:moveTo>
                  <a:lnTo>
                    <a:pt x="811417" y="0"/>
                  </a:lnTo>
                  <a:lnTo>
                    <a:pt x="859363" y="2416"/>
                  </a:lnTo>
                  <a:lnTo>
                    <a:pt x="906811" y="9271"/>
                  </a:lnTo>
                  <a:lnTo>
                    <a:pt x="953605" y="21193"/>
                  </a:lnTo>
                  <a:lnTo>
                    <a:pt x="1002185" y="39972"/>
                  </a:lnTo>
                  <a:lnTo>
                    <a:pt x="1048015" y="64097"/>
                  </a:lnTo>
                  <a:lnTo>
                    <a:pt x="1091277" y="92841"/>
                  </a:lnTo>
                  <a:lnTo>
                    <a:pt x="1132156" y="125480"/>
                  </a:lnTo>
                  <a:lnTo>
                    <a:pt x="1170836" y="161287"/>
                  </a:lnTo>
                  <a:lnTo>
                    <a:pt x="1207500" y="199538"/>
                  </a:lnTo>
                  <a:lnTo>
                    <a:pt x="1242332" y="239507"/>
                  </a:lnTo>
                  <a:lnTo>
                    <a:pt x="1275517" y="280469"/>
                  </a:lnTo>
                  <a:lnTo>
                    <a:pt x="1305955" y="319949"/>
                  </a:lnTo>
                  <a:lnTo>
                    <a:pt x="1348559" y="377485"/>
                  </a:lnTo>
                  <a:lnTo>
                    <a:pt x="1348559" y="2089283"/>
                  </a:lnTo>
                  <a:lnTo>
                    <a:pt x="1324905" y="2059456"/>
                  </a:lnTo>
                  <a:lnTo>
                    <a:pt x="1291884" y="2021947"/>
                  </a:lnTo>
                  <a:lnTo>
                    <a:pt x="1257041" y="1986503"/>
                  </a:lnTo>
                  <a:lnTo>
                    <a:pt x="1220355" y="1953335"/>
                  </a:lnTo>
                  <a:lnTo>
                    <a:pt x="1181808" y="1922651"/>
                  </a:lnTo>
                  <a:lnTo>
                    <a:pt x="1141380" y="1894663"/>
                  </a:lnTo>
                  <a:lnTo>
                    <a:pt x="1099053" y="1869579"/>
                  </a:lnTo>
                  <a:lnTo>
                    <a:pt x="1054805" y="1847611"/>
                  </a:lnTo>
                  <a:lnTo>
                    <a:pt x="1008619" y="1828966"/>
                  </a:lnTo>
                  <a:lnTo>
                    <a:pt x="961512" y="1814008"/>
                  </a:lnTo>
                  <a:lnTo>
                    <a:pt x="913333" y="1801939"/>
                  </a:lnTo>
                  <a:lnTo>
                    <a:pt x="864372" y="1792058"/>
                  </a:lnTo>
                  <a:lnTo>
                    <a:pt x="814918" y="1783660"/>
                  </a:lnTo>
                  <a:lnTo>
                    <a:pt x="715697" y="1768504"/>
                  </a:lnTo>
                  <a:lnTo>
                    <a:pt x="666509" y="1760340"/>
                  </a:lnTo>
                  <a:lnTo>
                    <a:pt x="617989" y="1750847"/>
                  </a:lnTo>
                  <a:lnTo>
                    <a:pt x="570429" y="1739323"/>
                  </a:lnTo>
                  <a:lnTo>
                    <a:pt x="524117" y="1725065"/>
                  </a:lnTo>
                  <a:lnTo>
                    <a:pt x="479344" y="1707369"/>
                  </a:lnTo>
                  <a:lnTo>
                    <a:pt x="436401" y="1685533"/>
                  </a:lnTo>
                  <a:lnTo>
                    <a:pt x="395577" y="1658854"/>
                  </a:lnTo>
                  <a:lnTo>
                    <a:pt x="358518" y="1627995"/>
                  </a:lnTo>
                  <a:lnTo>
                    <a:pt x="325214" y="1593454"/>
                  </a:lnTo>
                  <a:lnTo>
                    <a:pt x="295294" y="1555780"/>
                  </a:lnTo>
                  <a:lnTo>
                    <a:pt x="268389" y="1515521"/>
                  </a:lnTo>
                  <a:lnTo>
                    <a:pt x="244132" y="1473227"/>
                  </a:lnTo>
                  <a:lnTo>
                    <a:pt x="222152" y="1429446"/>
                  </a:lnTo>
                  <a:lnTo>
                    <a:pt x="202081" y="1384726"/>
                  </a:lnTo>
                  <a:lnTo>
                    <a:pt x="183550" y="1339617"/>
                  </a:lnTo>
                  <a:lnTo>
                    <a:pt x="165377" y="1292764"/>
                  </a:lnTo>
                  <a:lnTo>
                    <a:pt x="148047" y="1245597"/>
                  </a:lnTo>
                  <a:lnTo>
                    <a:pt x="131563" y="1198131"/>
                  </a:lnTo>
                  <a:lnTo>
                    <a:pt x="115929" y="1150382"/>
                  </a:lnTo>
                  <a:lnTo>
                    <a:pt x="101149" y="1102365"/>
                  </a:lnTo>
                  <a:lnTo>
                    <a:pt x="87226" y="1054094"/>
                  </a:lnTo>
                  <a:lnTo>
                    <a:pt x="74163" y="1005584"/>
                  </a:lnTo>
                  <a:lnTo>
                    <a:pt x="61966" y="956851"/>
                  </a:lnTo>
                  <a:lnTo>
                    <a:pt x="50636" y="907909"/>
                  </a:lnTo>
                  <a:lnTo>
                    <a:pt x="40178" y="858773"/>
                  </a:lnTo>
                  <a:lnTo>
                    <a:pt x="30595" y="809458"/>
                  </a:lnTo>
                  <a:lnTo>
                    <a:pt x="21892" y="759979"/>
                  </a:lnTo>
                  <a:lnTo>
                    <a:pt x="14071" y="710351"/>
                  </a:lnTo>
                  <a:lnTo>
                    <a:pt x="7576" y="662098"/>
                  </a:lnTo>
                  <a:lnTo>
                    <a:pt x="2690" y="613253"/>
                  </a:lnTo>
                  <a:lnTo>
                    <a:pt x="0" y="564205"/>
                  </a:lnTo>
                  <a:lnTo>
                    <a:pt x="90" y="515343"/>
                  </a:lnTo>
                  <a:lnTo>
                    <a:pt x="3548" y="467057"/>
                  </a:lnTo>
                  <a:lnTo>
                    <a:pt x="10960" y="419736"/>
                  </a:lnTo>
                  <a:lnTo>
                    <a:pt x="22911" y="373770"/>
                  </a:lnTo>
                  <a:lnTo>
                    <a:pt x="39987" y="329548"/>
                  </a:lnTo>
                  <a:lnTo>
                    <a:pt x="62775" y="287461"/>
                  </a:lnTo>
                  <a:lnTo>
                    <a:pt x="91009" y="248727"/>
                  </a:lnTo>
                  <a:lnTo>
                    <a:pt x="123476" y="214473"/>
                  </a:lnTo>
                  <a:lnTo>
                    <a:pt x="159665" y="184310"/>
                  </a:lnTo>
                  <a:lnTo>
                    <a:pt x="199068" y="157848"/>
                  </a:lnTo>
                  <a:lnTo>
                    <a:pt x="241173" y="134697"/>
                  </a:lnTo>
                  <a:lnTo>
                    <a:pt x="285472" y="114468"/>
                  </a:lnTo>
                  <a:lnTo>
                    <a:pt x="331454" y="96770"/>
                  </a:lnTo>
                  <a:lnTo>
                    <a:pt x="378610" y="81214"/>
                  </a:lnTo>
                  <a:lnTo>
                    <a:pt x="426430" y="67410"/>
                  </a:lnTo>
                  <a:lnTo>
                    <a:pt x="474403" y="54969"/>
                  </a:lnTo>
                  <a:lnTo>
                    <a:pt x="569678" y="32489"/>
                  </a:lnTo>
                  <a:lnTo>
                    <a:pt x="617773" y="22144"/>
                  </a:lnTo>
                  <a:lnTo>
                    <a:pt x="666151" y="13094"/>
                  </a:lnTo>
                  <a:lnTo>
                    <a:pt x="714655" y="5967"/>
                  </a:lnTo>
                  <a:lnTo>
                    <a:pt x="763129" y="139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5" name="object 5"/>
            <p:cNvSpPr/>
            <p:nvPr/>
          </p:nvSpPr>
          <p:spPr>
            <a:xfrm>
              <a:off x="16951960" y="9839377"/>
              <a:ext cx="1183640" cy="447675"/>
            </a:xfrm>
            <a:custGeom>
              <a:avLst/>
              <a:gdLst/>
              <a:ahLst/>
              <a:cxnLst/>
              <a:rect l="l" t="t" r="r" b="b"/>
              <a:pathLst>
                <a:path w="1183640" h="447675">
                  <a:moveTo>
                    <a:pt x="289109" y="1577"/>
                  </a:moveTo>
                  <a:lnTo>
                    <a:pt x="339347" y="0"/>
                  </a:lnTo>
                  <a:lnTo>
                    <a:pt x="389269" y="2130"/>
                  </a:lnTo>
                  <a:lnTo>
                    <a:pt x="436916" y="6806"/>
                  </a:lnTo>
                  <a:lnTo>
                    <a:pt x="484185" y="13756"/>
                  </a:lnTo>
                  <a:lnTo>
                    <a:pt x="531011" y="22922"/>
                  </a:lnTo>
                  <a:lnTo>
                    <a:pt x="577325" y="34247"/>
                  </a:lnTo>
                  <a:lnTo>
                    <a:pt x="623062" y="47672"/>
                  </a:lnTo>
                  <a:lnTo>
                    <a:pt x="668154" y="63141"/>
                  </a:lnTo>
                  <a:lnTo>
                    <a:pt x="712534" y="80595"/>
                  </a:lnTo>
                  <a:lnTo>
                    <a:pt x="756136" y="99976"/>
                  </a:lnTo>
                  <a:lnTo>
                    <a:pt x="798893" y="121228"/>
                  </a:lnTo>
                  <a:lnTo>
                    <a:pt x="840738" y="144291"/>
                  </a:lnTo>
                  <a:lnTo>
                    <a:pt x="881603" y="169108"/>
                  </a:lnTo>
                  <a:lnTo>
                    <a:pt x="921423" y="195622"/>
                  </a:lnTo>
                  <a:lnTo>
                    <a:pt x="960131" y="223775"/>
                  </a:lnTo>
                  <a:lnTo>
                    <a:pt x="997658" y="253508"/>
                  </a:lnTo>
                  <a:lnTo>
                    <a:pt x="1033940" y="284765"/>
                  </a:lnTo>
                  <a:lnTo>
                    <a:pt x="1068908" y="317487"/>
                  </a:lnTo>
                  <a:lnTo>
                    <a:pt x="1102496" y="351616"/>
                  </a:lnTo>
                  <a:lnTo>
                    <a:pt x="1134637" y="387095"/>
                  </a:lnTo>
                  <a:lnTo>
                    <a:pt x="1165264" y="423866"/>
                  </a:lnTo>
                  <a:lnTo>
                    <a:pt x="1183420" y="447622"/>
                  </a:lnTo>
                  <a:lnTo>
                    <a:pt x="20895" y="447622"/>
                  </a:lnTo>
                  <a:lnTo>
                    <a:pt x="15859" y="432041"/>
                  </a:lnTo>
                  <a:lnTo>
                    <a:pt x="5530" y="385315"/>
                  </a:lnTo>
                  <a:lnTo>
                    <a:pt x="0" y="337627"/>
                  </a:lnTo>
                  <a:lnTo>
                    <a:pt x="248" y="286755"/>
                  </a:lnTo>
                  <a:lnTo>
                    <a:pt x="7184" y="236154"/>
                  </a:lnTo>
                  <a:lnTo>
                    <a:pt x="21015" y="187280"/>
                  </a:lnTo>
                  <a:lnTo>
                    <a:pt x="41945" y="141590"/>
                  </a:lnTo>
                  <a:lnTo>
                    <a:pt x="70178" y="100539"/>
                  </a:lnTo>
                  <a:lnTo>
                    <a:pt x="105921" y="65583"/>
                  </a:lnTo>
                  <a:lnTo>
                    <a:pt x="146961" y="38866"/>
                  </a:lnTo>
                  <a:lnTo>
                    <a:pt x="191869" y="19980"/>
                  </a:lnTo>
                  <a:lnTo>
                    <a:pt x="239601" y="7894"/>
                  </a:lnTo>
                  <a:lnTo>
                    <a:pt x="289109" y="1577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7" name="object 17"/>
          <p:cNvSpPr/>
          <p:nvPr/>
        </p:nvSpPr>
        <p:spPr>
          <a:xfrm>
            <a:off x="9751737" y="0"/>
            <a:ext cx="2440517" cy="2380403"/>
          </a:xfrm>
          <a:custGeom>
            <a:avLst/>
            <a:gdLst/>
            <a:ahLst/>
            <a:cxnLst/>
            <a:rect l="l" t="t" r="r" b="b"/>
            <a:pathLst>
              <a:path w="3660775" h="3570604">
                <a:moveTo>
                  <a:pt x="3660392" y="0"/>
                </a:moveTo>
                <a:lnTo>
                  <a:pt x="3660392" y="3570126"/>
                </a:lnTo>
                <a:lnTo>
                  <a:pt x="3630641" y="3559313"/>
                </a:lnTo>
                <a:lnTo>
                  <a:pt x="3602273" y="3533819"/>
                </a:lnTo>
                <a:lnTo>
                  <a:pt x="3581994" y="3499580"/>
                </a:lnTo>
                <a:lnTo>
                  <a:pt x="3567956" y="3459422"/>
                </a:lnTo>
                <a:lnTo>
                  <a:pt x="3558313" y="3416170"/>
                </a:lnTo>
                <a:lnTo>
                  <a:pt x="3551217" y="3372651"/>
                </a:lnTo>
                <a:lnTo>
                  <a:pt x="3544823" y="3331691"/>
                </a:lnTo>
                <a:lnTo>
                  <a:pt x="3536046" y="3283161"/>
                </a:lnTo>
                <a:lnTo>
                  <a:pt x="3526473" y="3234751"/>
                </a:lnTo>
                <a:lnTo>
                  <a:pt x="3516034" y="3186507"/>
                </a:lnTo>
                <a:lnTo>
                  <a:pt x="3504659" y="3138475"/>
                </a:lnTo>
                <a:lnTo>
                  <a:pt x="3492279" y="3090701"/>
                </a:lnTo>
                <a:lnTo>
                  <a:pt x="3478824" y="3043230"/>
                </a:lnTo>
                <a:lnTo>
                  <a:pt x="3464224" y="2996109"/>
                </a:lnTo>
                <a:lnTo>
                  <a:pt x="3448409" y="2949383"/>
                </a:lnTo>
                <a:lnTo>
                  <a:pt x="3431310" y="2903098"/>
                </a:lnTo>
                <a:lnTo>
                  <a:pt x="3412856" y="2857300"/>
                </a:lnTo>
                <a:lnTo>
                  <a:pt x="3392979" y="2812034"/>
                </a:lnTo>
                <a:lnTo>
                  <a:pt x="3371940" y="2768437"/>
                </a:lnTo>
                <a:lnTo>
                  <a:pt x="3349199" y="2725468"/>
                </a:lnTo>
                <a:lnTo>
                  <a:pt x="3324798" y="2683246"/>
                </a:lnTo>
                <a:lnTo>
                  <a:pt x="3298776" y="2641890"/>
                </a:lnTo>
                <a:lnTo>
                  <a:pt x="3271174" y="2601519"/>
                </a:lnTo>
                <a:lnTo>
                  <a:pt x="3242035" y="2562251"/>
                </a:lnTo>
                <a:lnTo>
                  <a:pt x="3211397" y="2524206"/>
                </a:lnTo>
                <a:lnTo>
                  <a:pt x="3179302" y="2487502"/>
                </a:lnTo>
                <a:lnTo>
                  <a:pt x="3145790" y="2452258"/>
                </a:lnTo>
                <a:lnTo>
                  <a:pt x="3110904" y="2418592"/>
                </a:lnTo>
                <a:lnTo>
                  <a:pt x="3074682" y="2386624"/>
                </a:lnTo>
                <a:lnTo>
                  <a:pt x="3037166" y="2356472"/>
                </a:lnTo>
                <a:lnTo>
                  <a:pt x="2998397" y="2328255"/>
                </a:lnTo>
                <a:lnTo>
                  <a:pt x="2958415" y="2302092"/>
                </a:lnTo>
                <a:lnTo>
                  <a:pt x="2917262" y="2278102"/>
                </a:lnTo>
                <a:lnTo>
                  <a:pt x="2874977" y="2256403"/>
                </a:lnTo>
                <a:lnTo>
                  <a:pt x="2831603" y="2237114"/>
                </a:lnTo>
                <a:lnTo>
                  <a:pt x="2787179" y="2220355"/>
                </a:lnTo>
                <a:lnTo>
                  <a:pt x="2741746" y="2206243"/>
                </a:lnTo>
                <a:lnTo>
                  <a:pt x="2695926" y="2195039"/>
                </a:lnTo>
                <a:lnTo>
                  <a:pt x="2696186" y="2195047"/>
                </a:lnTo>
                <a:lnTo>
                  <a:pt x="2648017" y="2186437"/>
                </a:lnTo>
                <a:lnTo>
                  <a:pt x="2598658" y="2180764"/>
                </a:lnTo>
                <a:lnTo>
                  <a:pt x="2549164" y="2177849"/>
                </a:lnTo>
                <a:lnTo>
                  <a:pt x="1865559" y="2156040"/>
                </a:lnTo>
                <a:lnTo>
                  <a:pt x="1854188" y="2152385"/>
                </a:lnTo>
                <a:lnTo>
                  <a:pt x="1808928" y="2133228"/>
                </a:lnTo>
                <a:lnTo>
                  <a:pt x="1766100" y="2109768"/>
                </a:lnTo>
                <a:lnTo>
                  <a:pt x="1726168" y="2081678"/>
                </a:lnTo>
                <a:lnTo>
                  <a:pt x="1689597" y="2048631"/>
                </a:lnTo>
                <a:lnTo>
                  <a:pt x="1659008" y="2013351"/>
                </a:lnTo>
                <a:lnTo>
                  <a:pt x="1633003" y="1975596"/>
                </a:lnTo>
                <a:lnTo>
                  <a:pt x="1611068" y="1935629"/>
                </a:lnTo>
                <a:lnTo>
                  <a:pt x="1592690" y="1893718"/>
                </a:lnTo>
                <a:lnTo>
                  <a:pt x="1577358" y="1850127"/>
                </a:lnTo>
                <a:lnTo>
                  <a:pt x="1564558" y="1805122"/>
                </a:lnTo>
                <a:lnTo>
                  <a:pt x="1553779" y="1758969"/>
                </a:lnTo>
                <a:lnTo>
                  <a:pt x="1544508" y="1711934"/>
                </a:lnTo>
                <a:lnTo>
                  <a:pt x="1536232" y="1664282"/>
                </a:lnTo>
                <a:lnTo>
                  <a:pt x="1520615" y="1568188"/>
                </a:lnTo>
                <a:lnTo>
                  <a:pt x="1512250" y="1520279"/>
                </a:lnTo>
                <a:lnTo>
                  <a:pt x="1502830" y="1472814"/>
                </a:lnTo>
                <a:lnTo>
                  <a:pt x="1491843" y="1426061"/>
                </a:lnTo>
                <a:lnTo>
                  <a:pt x="1478776" y="1380284"/>
                </a:lnTo>
                <a:lnTo>
                  <a:pt x="1463045" y="1335647"/>
                </a:lnTo>
                <a:lnTo>
                  <a:pt x="1444461" y="1292188"/>
                </a:lnTo>
                <a:lnTo>
                  <a:pt x="1423152" y="1250024"/>
                </a:lnTo>
                <a:lnTo>
                  <a:pt x="1399248" y="1209275"/>
                </a:lnTo>
                <a:lnTo>
                  <a:pt x="1372879" y="1170059"/>
                </a:lnTo>
                <a:lnTo>
                  <a:pt x="1344173" y="1132496"/>
                </a:lnTo>
                <a:lnTo>
                  <a:pt x="1313260" y="1096702"/>
                </a:lnTo>
                <a:lnTo>
                  <a:pt x="1280269" y="1062798"/>
                </a:lnTo>
                <a:lnTo>
                  <a:pt x="1245329" y="1030901"/>
                </a:lnTo>
                <a:lnTo>
                  <a:pt x="1208569" y="1001131"/>
                </a:lnTo>
                <a:lnTo>
                  <a:pt x="1170119" y="973606"/>
                </a:lnTo>
                <a:lnTo>
                  <a:pt x="1130108" y="948444"/>
                </a:lnTo>
                <a:lnTo>
                  <a:pt x="1088665" y="925764"/>
                </a:lnTo>
                <a:lnTo>
                  <a:pt x="1045919" y="905686"/>
                </a:lnTo>
                <a:lnTo>
                  <a:pt x="1002000" y="888326"/>
                </a:lnTo>
                <a:lnTo>
                  <a:pt x="957036" y="873805"/>
                </a:lnTo>
                <a:lnTo>
                  <a:pt x="911157" y="862241"/>
                </a:lnTo>
                <a:lnTo>
                  <a:pt x="860032" y="852710"/>
                </a:lnTo>
                <a:lnTo>
                  <a:pt x="808415" y="845612"/>
                </a:lnTo>
                <a:lnTo>
                  <a:pt x="704601" y="834528"/>
                </a:lnTo>
                <a:lnTo>
                  <a:pt x="652852" y="828451"/>
                </a:lnTo>
                <a:lnTo>
                  <a:pt x="601508" y="820625"/>
                </a:lnTo>
                <a:lnTo>
                  <a:pt x="550793" y="810002"/>
                </a:lnTo>
                <a:lnTo>
                  <a:pt x="500930" y="795538"/>
                </a:lnTo>
                <a:lnTo>
                  <a:pt x="454915" y="777618"/>
                </a:lnTo>
                <a:lnTo>
                  <a:pt x="410976" y="755805"/>
                </a:lnTo>
                <a:lnTo>
                  <a:pt x="369154" y="730378"/>
                </a:lnTo>
                <a:lnTo>
                  <a:pt x="329490" y="701614"/>
                </a:lnTo>
                <a:lnTo>
                  <a:pt x="292022" y="669792"/>
                </a:lnTo>
                <a:lnTo>
                  <a:pt x="256793" y="635189"/>
                </a:lnTo>
                <a:lnTo>
                  <a:pt x="223840" y="598084"/>
                </a:lnTo>
                <a:lnTo>
                  <a:pt x="193206" y="558755"/>
                </a:lnTo>
                <a:lnTo>
                  <a:pt x="164930" y="517480"/>
                </a:lnTo>
                <a:lnTo>
                  <a:pt x="139052" y="474536"/>
                </a:lnTo>
                <a:lnTo>
                  <a:pt x="115612" y="430202"/>
                </a:lnTo>
                <a:lnTo>
                  <a:pt x="94652" y="384755"/>
                </a:lnTo>
                <a:lnTo>
                  <a:pt x="76210" y="338475"/>
                </a:lnTo>
                <a:lnTo>
                  <a:pt x="60106" y="291645"/>
                </a:lnTo>
                <a:lnTo>
                  <a:pt x="46027" y="244274"/>
                </a:lnTo>
                <a:lnTo>
                  <a:pt x="33805" y="196416"/>
                </a:lnTo>
                <a:lnTo>
                  <a:pt x="23272" y="148129"/>
                </a:lnTo>
                <a:lnTo>
                  <a:pt x="14261" y="99468"/>
                </a:lnTo>
                <a:lnTo>
                  <a:pt x="6606" y="50489"/>
                </a:lnTo>
                <a:lnTo>
                  <a:pt x="137" y="1248"/>
                </a:lnTo>
                <a:lnTo>
                  <a:pt x="0" y="0"/>
                </a:lnTo>
                <a:lnTo>
                  <a:pt x="3660392" y="0"/>
                </a:lnTo>
                <a:close/>
              </a:path>
              <a:path w="3660775" h="3570604">
                <a:moveTo>
                  <a:pt x="1865559" y="2156040"/>
                </a:moveTo>
                <a:lnTo>
                  <a:pt x="2549164" y="2177849"/>
                </a:lnTo>
                <a:lnTo>
                  <a:pt x="2499558" y="2177204"/>
                </a:lnTo>
                <a:lnTo>
                  <a:pt x="2449860" y="2178341"/>
                </a:lnTo>
                <a:lnTo>
                  <a:pt x="2400090" y="2180773"/>
                </a:lnTo>
                <a:lnTo>
                  <a:pt x="2250557" y="2190958"/>
                </a:lnTo>
                <a:lnTo>
                  <a:pt x="2200359" y="2193702"/>
                </a:lnTo>
                <a:lnTo>
                  <a:pt x="2150888" y="2195279"/>
                </a:lnTo>
                <a:lnTo>
                  <a:pt x="2100763" y="2195071"/>
                </a:lnTo>
                <a:lnTo>
                  <a:pt x="2050290" y="2192523"/>
                </a:lnTo>
                <a:lnTo>
                  <a:pt x="1999933" y="2187308"/>
                </a:lnTo>
                <a:lnTo>
                  <a:pt x="1950155" y="2179097"/>
                </a:lnTo>
                <a:lnTo>
                  <a:pt x="1901419" y="2167565"/>
                </a:lnTo>
                <a:lnTo>
                  <a:pt x="1865559" y="2156040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8" name="object 18"/>
          <p:cNvSpPr/>
          <p:nvPr/>
        </p:nvSpPr>
        <p:spPr>
          <a:xfrm>
            <a:off x="0" y="4580508"/>
            <a:ext cx="2022263" cy="2277533"/>
          </a:xfrm>
          <a:custGeom>
            <a:avLst/>
            <a:gdLst/>
            <a:ahLst/>
            <a:cxnLst/>
            <a:rect l="l" t="t" r="r" b="b"/>
            <a:pathLst>
              <a:path w="3033395" h="3416300">
                <a:moveTo>
                  <a:pt x="0" y="3416237"/>
                </a:moveTo>
                <a:lnTo>
                  <a:pt x="0" y="72373"/>
                </a:lnTo>
                <a:lnTo>
                  <a:pt x="39476" y="28450"/>
                </a:lnTo>
                <a:lnTo>
                  <a:pt x="76117" y="7320"/>
                </a:lnTo>
                <a:lnTo>
                  <a:pt x="118557" y="0"/>
                </a:lnTo>
                <a:lnTo>
                  <a:pt x="168080" y="7598"/>
                </a:lnTo>
                <a:lnTo>
                  <a:pt x="203652" y="27513"/>
                </a:lnTo>
                <a:lnTo>
                  <a:pt x="227551" y="57251"/>
                </a:lnTo>
                <a:lnTo>
                  <a:pt x="242057" y="94320"/>
                </a:lnTo>
                <a:lnTo>
                  <a:pt x="249447" y="136227"/>
                </a:lnTo>
                <a:lnTo>
                  <a:pt x="252001" y="180481"/>
                </a:lnTo>
                <a:lnTo>
                  <a:pt x="251995" y="224588"/>
                </a:lnTo>
                <a:lnTo>
                  <a:pt x="251710" y="266056"/>
                </a:lnTo>
                <a:lnTo>
                  <a:pt x="252558" y="315381"/>
                </a:lnTo>
                <a:lnTo>
                  <a:pt x="254211" y="364716"/>
                </a:lnTo>
                <a:lnTo>
                  <a:pt x="256746" y="414026"/>
                </a:lnTo>
                <a:lnTo>
                  <a:pt x="260239" y="463278"/>
                </a:lnTo>
                <a:lnTo>
                  <a:pt x="264765" y="512437"/>
                </a:lnTo>
                <a:lnTo>
                  <a:pt x="270402" y="561470"/>
                </a:lnTo>
                <a:lnTo>
                  <a:pt x="277226" y="610342"/>
                </a:lnTo>
                <a:lnTo>
                  <a:pt x="285312" y="659020"/>
                </a:lnTo>
                <a:lnTo>
                  <a:pt x="294738" y="707469"/>
                </a:lnTo>
                <a:lnTo>
                  <a:pt x="305579" y="755656"/>
                </a:lnTo>
                <a:lnTo>
                  <a:pt x="317912" y="803546"/>
                </a:lnTo>
                <a:lnTo>
                  <a:pt x="331659" y="849976"/>
                </a:lnTo>
                <a:lnTo>
                  <a:pt x="347189" y="896061"/>
                </a:lnTo>
                <a:lnTo>
                  <a:pt x="364478" y="941675"/>
                </a:lnTo>
                <a:lnTo>
                  <a:pt x="383506" y="986695"/>
                </a:lnTo>
                <a:lnTo>
                  <a:pt x="404253" y="1030998"/>
                </a:lnTo>
                <a:lnTo>
                  <a:pt x="426696" y="1074458"/>
                </a:lnTo>
                <a:lnTo>
                  <a:pt x="450815" y="1116954"/>
                </a:lnTo>
                <a:lnTo>
                  <a:pt x="476588" y="1158360"/>
                </a:lnTo>
                <a:lnTo>
                  <a:pt x="503995" y="1198553"/>
                </a:lnTo>
                <a:lnTo>
                  <a:pt x="533014" y="1237409"/>
                </a:lnTo>
                <a:lnTo>
                  <a:pt x="563625" y="1274804"/>
                </a:lnTo>
                <a:lnTo>
                  <a:pt x="595805" y="1310614"/>
                </a:lnTo>
                <a:lnTo>
                  <a:pt x="629535" y="1344716"/>
                </a:lnTo>
                <a:lnTo>
                  <a:pt x="664792" y="1376986"/>
                </a:lnTo>
                <a:lnTo>
                  <a:pt x="701557" y="1407299"/>
                </a:lnTo>
                <a:lnTo>
                  <a:pt x="739807" y="1435533"/>
                </a:lnTo>
                <a:lnTo>
                  <a:pt x="779521" y="1461562"/>
                </a:lnTo>
                <a:lnTo>
                  <a:pt x="820679" y="1485264"/>
                </a:lnTo>
                <a:lnTo>
                  <a:pt x="863259" y="1506515"/>
                </a:lnTo>
                <a:lnTo>
                  <a:pt x="906691" y="1524956"/>
                </a:lnTo>
                <a:lnTo>
                  <a:pt x="906435" y="1524906"/>
                </a:lnTo>
                <a:lnTo>
                  <a:pt x="952603" y="1541166"/>
                </a:lnTo>
                <a:lnTo>
                  <a:pt x="1000419" y="1554717"/>
                </a:lnTo>
                <a:lnTo>
                  <a:pt x="1048812" y="1565568"/>
                </a:lnTo>
                <a:lnTo>
                  <a:pt x="1720188" y="1697215"/>
                </a:lnTo>
                <a:lnTo>
                  <a:pt x="1730825" y="1702655"/>
                </a:lnTo>
                <a:lnTo>
                  <a:pt x="1772423" y="1728858"/>
                </a:lnTo>
                <a:lnTo>
                  <a:pt x="1810925" y="1758917"/>
                </a:lnTo>
                <a:lnTo>
                  <a:pt x="1845823" y="1793081"/>
                </a:lnTo>
                <a:lnTo>
                  <a:pt x="1876605" y="1831598"/>
                </a:lnTo>
                <a:lnTo>
                  <a:pt x="1901120" y="1871355"/>
                </a:lnTo>
                <a:lnTo>
                  <a:pt x="1920713" y="1912818"/>
                </a:lnTo>
                <a:lnTo>
                  <a:pt x="1935930" y="1955809"/>
                </a:lnTo>
                <a:lnTo>
                  <a:pt x="1947322" y="2000146"/>
                </a:lnTo>
                <a:lnTo>
                  <a:pt x="1955438" y="2045651"/>
                </a:lnTo>
                <a:lnTo>
                  <a:pt x="1960824" y="2092143"/>
                </a:lnTo>
                <a:lnTo>
                  <a:pt x="1964032" y="2139444"/>
                </a:lnTo>
                <a:lnTo>
                  <a:pt x="1965609" y="2187373"/>
                </a:lnTo>
                <a:lnTo>
                  <a:pt x="1966103" y="2235751"/>
                </a:lnTo>
                <a:lnTo>
                  <a:pt x="1966042" y="2333135"/>
                </a:lnTo>
                <a:lnTo>
                  <a:pt x="1966583" y="2381781"/>
                </a:lnTo>
                <a:lnTo>
                  <a:pt x="1968237" y="2430157"/>
                </a:lnTo>
                <a:lnTo>
                  <a:pt x="1971553" y="2478084"/>
                </a:lnTo>
                <a:lnTo>
                  <a:pt x="1977079" y="2525382"/>
                </a:lnTo>
                <a:lnTo>
                  <a:pt x="1985420" y="2571984"/>
                </a:lnTo>
                <a:lnTo>
                  <a:pt x="1996767" y="2617883"/>
                </a:lnTo>
                <a:lnTo>
                  <a:pt x="2011012" y="2662941"/>
                </a:lnTo>
                <a:lnTo>
                  <a:pt x="2028047" y="2707021"/>
                </a:lnTo>
                <a:lnTo>
                  <a:pt x="2047763" y="2749985"/>
                </a:lnTo>
                <a:lnTo>
                  <a:pt x="2070052" y="2791694"/>
                </a:lnTo>
                <a:lnTo>
                  <a:pt x="2094806" y="2832010"/>
                </a:lnTo>
                <a:lnTo>
                  <a:pt x="2121915" y="2870796"/>
                </a:lnTo>
                <a:lnTo>
                  <a:pt x="2151272" y="2907915"/>
                </a:lnTo>
                <a:lnTo>
                  <a:pt x="2182767" y="2943227"/>
                </a:lnTo>
                <a:lnTo>
                  <a:pt x="2216293" y="2976594"/>
                </a:lnTo>
                <a:lnTo>
                  <a:pt x="2251741" y="3007880"/>
                </a:lnTo>
                <a:lnTo>
                  <a:pt x="2289003" y="3036946"/>
                </a:lnTo>
                <a:lnTo>
                  <a:pt x="2327969" y="3063655"/>
                </a:lnTo>
                <a:lnTo>
                  <a:pt x="2368532" y="3087867"/>
                </a:lnTo>
                <a:lnTo>
                  <a:pt x="2410583" y="3109446"/>
                </a:lnTo>
                <a:lnTo>
                  <a:pt x="2454014" y="3128253"/>
                </a:lnTo>
                <a:lnTo>
                  <a:pt x="2502952" y="3145897"/>
                </a:lnTo>
                <a:lnTo>
                  <a:pt x="2552768" y="3161220"/>
                </a:lnTo>
                <a:lnTo>
                  <a:pt x="2653473" y="3188885"/>
                </a:lnTo>
                <a:lnTo>
                  <a:pt x="2703583" y="3203220"/>
                </a:lnTo>
                <a:lnTo>
                  <a:pt x="2753011" y="3219217"/>
                </a:lnTo>
                <a:lnTo>
                  <a:pt x="2801369" y="3237874"/>
                </a:lnTo>
                <a:lnTo>
                  <a:pt x="2848266" y="3260185"/>
                </a:lnTo>
                <a:lnTo>
                  <a:pt x="2890808" y="3285289"/>
                </a:lnTo>
                <a:lnTo>
                  <a:pt x="2930673" y="3313901"/>
                </a:lnTo>
                <a:lnTo>
                  <a:pt x="2967866" y="3345741"/>
                </a:lnTo>
                <a:lnTo>
                  <a:pt x="3002391" y="3380527"/>
                </a:lnTo>
                <a:lnTo>
                  <a:pt x="3032773" y="3416237"/>
                </a:lnTo>
                <a:lnTo>
                  <a:pt x="0" y="3416237"/>
                </a:lnTo>
                <a:close/>
              </a:path>
              <a:path w="3033395" h="3416300">
                <a:moveTo>
                  <a:pt x="1720188" y="1697215"/>
                </a:moveTo>
                <a:lnTo>
                  <a:pt x="1048812" y="1565568"/>
                </a:lnTo>
                <a:lnTo>
                  <a:pt x="1097681" y="1574195"/>
                </a:lnTo>
                <a:lnTo>
                  <a:pt x="1146929" y="1581078"/>
                </a:lnTo>
                <a:lnTo>
                  <a:pt x="1196456" y="1586694"/>
                </a:lnTo>
                <a:lnTo>
                  <a:pt x="1345724" y="1600726"/>
                </a:lnTo>
                <a:lnTo>
                  <a:pt x="1395724" y="1606103"/>
                </a:lnTo>
                <a:lnTo>
                  <a:pt x="1444818" y="1612515"/>
                </a:lnTo>
                <a:lnTo>
                  <a:pt x="1494270" y="1620794"/>
                </a:lnTo>
                <a:lnTo>
                  <a:pt x="1543689" y="1631440"/>
                </a:lnTo>
                <a:lnTo>
                  <a:pt x="1592564" y="1644700"/>
                </a:lnTo>
                <a:lnTo>
                  <a:pt x="1640385" y="1660824"/>
                </a:lnTo>
                <a:lnTo>
                  <a:pt x="1686642" y="1680060"/>
                </a:lnTo>
                <a:lnTo>
                  <a:pt x="1720188" y="1697215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805603" cy="1544743"/>
            <a:chOff x="0" y="0"/>
            <a:chExt cx="1208405" cy="2317115"/>
          </a:xfrm>
        </p:grpSpPr>
        <p:sp>
          <p:nvSpPr>
            <p:cNvPr id="20" name="object 20"/>
            <p:cNvSpPr/>
            <p:nvPr/>
          </p:nvSpPr>
          <p:spPr>
            <a:xfrm>
              <a:off x="0" y="413699"/>
              <a:ext cx="1153795" cy="1903730"/>
            </a:xfrm>
            <a:custGeom>
              <a:avLst/>
              <a:gdLst/>
              <a:ahLst/>
              <a:cxnLst/>
              <a:rect l="l" t="t" r="r" b="b"/>
              <a:pathLst>
                <a:path w="1153795" h="1903730">
                  <a:moveTo>
                    <a:pt x="402272" y="1903282"/>
                  </a:moveTo>
                  <a:lnTo>
                    <a:pt x="352554" y="1900044"/>
                  </a:lnTo>
                  <a:lnTo>
                    <a:pt x="303575" y="1891842"/>
                  </a:lnTo>
                  <a:lnTo>
                    <a:pt x="255572" y="1877858"/>
                  </a:lnTo>
                  <a:lnTo>
                    <a:pt x="211568" y="1858751"/>
                  </a:lnTo>
                  <a:lnTo>
                    <a:pt x="170297" y="1834828"/>
                  </a:lnTo>
                  <a:lnTo>
                    <a:pt x="131562" y="1806749"/>
                  </a:lnTo>
                  <a:lnTo>
                    <a:pt x="95166" y="1775176"/>
                  </a:lnTo>
                  <a:lnTo>
                    <a:pt x="60914" y="1740769"/>
                  </a:lnTo>
                  <a:lnTo>
                    <a:pt x="28609" y="1704189"/>
                  </a:lnTo>
                  <a:lnTo>
                    <a:pt x="0" y="1668523"/>
                  </a:lnTo>
                  <a:lnTo>
                    <a:pt x="0" y="0"/>
                  </a:lnTo>
                  <a:lnTo>
                    <a:pt x="5659" y="7369"/>
                  </a:lnTo>
                  <a:lnTo>
                    <a:pt x="37629" y="44430"/>
                  </a:lnTo>
                  <a:lnTo>
                    <a:pt x="71614" y="79274"/>
                  </a:lnTo>
                  <a:lnTo>
                    <a:pt x="107644" y="111669"/>
                  </a:lnTo>
                  <a:lnTo>
                    <a:pt x="145751" y="141381"/>
                  </a:lnTo>
                  <a:lnTo>
                    <a:pt x="185966" y="168176"/>
                  </a:lnTo>
                  <a:lnTo>
                    <a:pt x="228319" y="191821"/>
                  </a:lnTo>
                  <a:lnTo>
                    <a:pt x="272843" y="212082"/>
                  </a:lnTo>
                  <a:lnTo>
                    <a:pt x="319254" y="228786"/>
                  </a:lnTo>
                  <a:lnTo>
                    <a:pt x="366921" y="242477"/>
                  </a:lnTo>
                  <a:lnTo>
                    <a:pt x="415472" y="253965"/>
                  </a:lnTo>
                  <a:lnTo>
                    <a:pt x="464534" y="264059"/>
                  </a:lnTo>
                  <a:lnTo>
                    <a:pt x="562697" y="283299"/>
                  </a:lnTo>
                  <a:lnTo>
                    <a:pt x="611052" y="294063"/>
                  </a:lnTo>
                  <a:lnTo>
                    <a:pt x="658426" y="306667"/>
                  </a:lnTo>
                  <a:lnTo>
                    <a:pt x="704445" y="321920"/>
                  </a:lnTo>
                  <a:lnTo>
                    <a:pt x="748736" y="340632"/>
                  </a:lnTo>
                  <a:lnTo>
                    <a:pt x="790926" y="363610"/>
                  </a:lnTo>
                  <a:lnTo>
                    <a:pt x="830642" y="391665"/>
                  </a:lnTo>
                  <a:lnTo>
                    <a:pt x="867993" y="425989"/>
                  </a:lnTo>
                  <a:lnTo>
                    <a:pt x="900719" y="464463"/>
                  </a:lnTo>
                  <a:lnTo>
                    <a:pt x="929356" y="506354"/>
                  </a:lnTo>
                  <a:lnTo>
                    <a:pt x="954444" y="550929"/>
                  </a:lnTo>
                  <a:lnTo>
                    <a:pt x="976519" y="597455"/>
                  </a:lnTo>
                  <a:lnTo>
                    <a:pt x="996119" y="645198"/>
                  </a:lnTo>
                  <a:lnTo>
                    <a:pt x="1013781" y="693425"/>
                  </a:lnTo>
                  <a:lnTo>
                    <a:pt x="1029958" y="740889"/>
                  </a:lnTo>
                  <a:lnTo>
                    <a:pt x="1045210" y="788654"/>
                  </a:lnTo>
                  <a:lnTo>
                    <a:pt x="1059534" y="836700"/>
                  </a:lnTo>
                  <a:lnTo>
                    <a:pt x="1072927" y="885012"/>
                  </a:lnTo>
                  <a:lnTo>
                    <a:pt x="1085385" y="933570"/>
                  </a:lnTo>
                  <a:lnTo>
                    <a:pt x="1096905" y="982357"/>
                  </a:lnTo>
                  <a:lnTo>
                    <a:pt x="1107483" y="1031357"/>
                  </a:lnTo>
                  <a:lnTo>
                    <a:pt x="1117115" y="1080550"/>
                  </a:lnTo>
                  <a:lnTo>
                    <a:pt x="1125798" y="1129919"/>
                  </a:lnTo>
                  <a:lnTo>
                    <a:pt x="1133529" y="1179448"/>
                  </a:lnTo>
                  <a:lnTo>
                    <a:pt x="1140304" y="1229117"/>
                  </a:lnTo>
                  <a:lnTo>
                    <a:pt x="1146119" y="1278910"/>
                  </a:lnTo>
                  <a:lnTo>
                    <a:pt x="1150710" y="1329185"/>
                  </a:lnTo>
                  <a:lnTo>
                    <a:pt x="1153315" y="1380013"/>
                  </a:lnTo>
                  <a:lnTo>
                    <a:pt x="1153187" y="1430853"/>
                  </a:lnTo>
                  <a:lnTo>
                    <a:pt x="1149580" y="1481163"/>
                  </a:lnTo>
                  <a:lnTo>
                    <a:pt x="1141746" y="1530402"/>
                  </a:lnTo>
                  <a:lnTo>
                    <a:pt x="1128938" y="1578027"/>
                  </a:lnTo>
                  <a:lnTo>
                    <a:pt x="1110409" y="1623497"/>
                  </a:lnTo>
                  <a:lnTo>
                    <a:pt x="1085412" y="1666270"/>
                  </a:lnTo>
                  <a:lnTo>
                    <a:pt x="1055016" y="1704074"/>
                  </a:lnTo>
                  <a:lnTo>
                    <a:pt x="1020166" y="1736742"/>
                  </a:lnTo>
                  <a:lnTo>
                    <a:pt x="981467" y="1764777"/>
                  </a:lnTo>
                  <a:lnTo>
                    <a:pt x="939522" y="1788682"/>
                  </a:lnTo>
                  <a:lnTo>
                    <a:pt x="894938" y="1808959"/>
                  </a:lnTo>
                  <a:lnTo>
                    <a:pt x="848320" y="1826112"/>
                  </a:lnTo>
                  <a:lnTo>
                    <a:pt x="800271" y="1840644"/>
                  </a:lnTo>
                  <a:lnTo>
                    <a:pt x="751399" y="1853057"/>
                  </a:lnTo>
                  <a:lnTo>
                    <a:pt x="702307" y="1863855"/>
                  </a:lnTo>
                  <a:lnTo>
                    <a:pt x="653600" y="1873540"/>
                  </a:lnTo>
                  <a:lnTo>
                    <a:pt x="603763" y="1882894"/>
                  </a:lnTo>
                  <a:lnTo>
                    <a:pt x="553474" y="1891360"/>
                  </a:lnTo>
                  <a:lnTo>
                    <a:pt x="502970" y="1898124"/>
                  </a:lnTo>
                  <a:lnTo>
                    <a:pt x="452490" y="1902370"/>
                  </a:lnTo>
                  <a:lnTo>
                    <a:pt x="402272" y="1903282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41" y="0"/>
              <a:ext cx="1129665" cy="513715"/>
            </a:xfrm>
            <a:custGeom>
              <a:avLst/>
              <a:gdLst/>
              <a:ahLst/>
              <a:cxnLst/>
              <a:rect l="l" t="t" r="r" b="b"/>
              <a:pathLst>
                <a:path w="1129665" h="513715">
                  <a:moveTo>
                    <a:pt x="850809" y="513718"/>
                  </a:moveTo>
                  <a:lnTo>
                    <a:pt x="804515" y="513282"/>
                  </a:lnTo>
                  <a:lnTo>
                    <a:pt x="758651" y="509446"/>
                  </a:lnTo>
                  <a:lnTo>
                    <a:pt x="711635" y="502798"/>
                  </a:lnTo>
                  <a:lnTo>
                    <a:pt x="665125" y="493744"/>
                  </a:lnTo>
                  <a:lnTo>
                    <a:pt x="619197" y="482354"/>
                  </a:lnTo>
                  <a:lnTo>
                    <a:pt x="573924" y="468696"/>
                  </a:lnTo>
                  <a:lnTo>
                    <a:pt x="529380" y="452842"/>
                  </a:lnTo>
                  <a:lnTo>
                    <a:pt x="485640" y="434860"/>
                  </a:lnTo>
                  <a:lnTo>
                    <a:pt x="442778" y="414819"/>
                  </a:lnTo>
                  <a:lnTo>
                    <a:pt x="400867" y="392790"/>
                  </a:lnTo>
                  <a:lnTo>
                    <a:pt x="359983" y="368842"/>
                  </a:lnTo>
                  <a:lnTo>
                    <a:pt x="320198" y="343044"/>
                  </a:lnTo>
                  <a:lnTo>
                    <a:pt x="281588" y="315467"/>
                  </a:lnTo>
                  <a:lnTo>
                    <a:pt x="244226" y="286178"/>
                  </a:lnTo>
                  <a:lnTo>
                    <a:pt x="208187" y="255249"/>
                  </a:lnTo>
                  <a:lnTo>
                    <a:pt x="173544" y="222749"/>
                  </a:lnTo>
                  <a:lnTo>
                    <a:pt x="140372" y="188746"/>
                  </a:lnTo>
                  <a:lnTo>
                    <a:pt x="108746" y="153312"/>
                  </a:lnTo>
                  <a:lnTo>
                    <a:pt x="78738" y="116514"/>
                  </a:lnTo>
                  <a:lnTo>
                    <a:pt x="50423" y="78424"/>
                  </a:lnTo>
                  <a:lnTo>
                    <a:pt x="23876" y="39109"/>
                  </a:lnTo>
                  <a:lnTo>
                    <a:pt x="0" y="0"/>
                  </a:lnTo>
                  <a:lnTo>
                    <a:pt x="1069503" y="0"/>
                  </a:lnTo>
                  <a:lnTo>
                    <a:pt x="1100362" y="67419"/>
                  </a:lnTo>
                  <a:lnTo>
                    <a:pt x="1115469" y="115579"/>
                  </a:lnTo>
                  <a:lnTo>
                    <a:pt x="1125360" y="164965"/>
                  </a:lnTo>
                  <a:lnTo>
                    <a:pt x="1129501" y="215307"/>
                  </a:lnTo>
                  <a:lnTo>
                    <a:pt x="1127362" y="262116"/>
                  </a:lnTo>
                  <a:lnTo>
                    <a:pt x="1119077" y="308424"/>
                  </a:lnTo>
                  <a:lnTo>
                    <a:pt x="1104513" y="352883"/>
                  </a:lnTo>
                  <a:lnTo>
                    <a:pt x="1083535" y="394146"/>
                  </a:lnTo>
                  <a:lnTo>
                    <a:pt x="1056010" y="430865"/>
                  </a:lnTo>
                  <a:lnTo>
                    <a:pt x="1021802" y="461693"/>
                  </a:lnTo>
                  <a:lnTo>
                    <a:pt x="983030" y="484740"/>
                  </a:lnTo>
                  <a:lnTo>
                    <a:pt x="940990" y="500434"/>
                  </a:lnTo>
                  <a:lnTo>
                    <a:pt x="896609" y="509764"/>
                  </a:lnTo>
                  <a:lnTo>
                    <a:pt x="850809" y="513718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778423" y="2121323"/>
            <a:ext cx="8877300" cy="3920067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GB" sz="2400" b="1">
                <a:latin typeface="Tahoma" panose="020B0604030504040204" charset="0"/>
                <a:cs typeface="Tahoma" panose="020B0604030504040204" charset="0"/>
              </a:rPr>
              <a:t>BACKGROUND AND OBJECTIVE</a:t>
            </a:r>
            <a:endParaRPr lang="en-US" altLang="en-GB" sz="2400" b="1">
              <a:latin typeface="Tahoma" panose="020B0604030504040204" charset="0"/>
              <a:cs typeface="Tahoma" panose="020B0604030504040204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GB" sz="2400" b="1">
                <a:latin typeface="Tahoma" panose="020B0604030504040204" charset="0"/>
                <a:cs typeface="Tahoma" panose="020B0604030504040204" charset="0"/>
              </a:rPr>
              <a:t>SDG RELATION</a:t>
            </a:r>
            <a:endParaRPr lang="en-US" altLang="en-GB" sz="2400" b="1">
              <a:latin typeface="Tahoma" panose="020B0604030504040204" charset="0"/>
              <a:cs typeface="Tahoma" panose="020B0604030504040204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GB" sz="2400" b="1">
                <a:latin typeface="Tahoma" panose="020B0604030504040204" charset="0"/>
                <a:cs typeface="Tahoma" panose="020B0604030504040204" charset="0"/>
              </a:rPr>
              <a:t>PROJECT ELEMENT</a:t>
            </a:r>
            <a:endParaRPr lang="en-US" altLang="en-GB" sz="2400" b="1">
              <a:latin typeface="Tahoma" panose="020B0604030504040204" charset="0"/>
              <a:cs typeface="Tahoma" panose="020B0604030504040204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GB" sz="2400" b="1">
                <a:latin typeface="Tahoma" panose="020B0604030504040204" charset="0"/>
                <a:cs typeface="Tahoma" panose="020B0604030504040204" charset="0"/>
              </a:rPr>
              <a:t>ROADMAP</a:t>
            </a:r>
            <a:endParaRPr lang="en-US" altLang="en-GB" sz="2400" b="1">
              <a:latin typeface="Tahoma" panose="020B0604030504040204" charset="0"/>
              <a:cs typeface="Tahoma" panose="020B0604030504040204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GB" sz="2400" b="1">
                <a:latin typeface="Tahoma" panose="020B0604030504040204" charset="0"/>
                <a:cs typeface="Tahoma" panose="020B0604030504040204" charset="0"/>
              </a:rPr>
              <a:t>PROJECT DEVELOPMENT</a:t>
            </a:r>
            <a:endParaRPr lang="en-US" altLang="en-GB" sz="2400" b="1">
              <a:latin typeface="Tahoma" panose="020B0604030504040204" charset="0"/>
              <a:cs typeface="Tahoma" panose="020B0604030504040204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GB" sz="2400" b="1">
                <a:latin typeface="Tahoma" panose="020B0604030504040204" charset="0"/>
                <a:cs typeface="Tahoma" panose="020B0604030504040204" charset="0"/>
              </a:rPr>
              <a:t>PROJECT COST</a:t>
            </a:r>
            <a:endParaRPr lang="en-US" altLang="en-GB" sz="2400" b="1">
              <a:latin typeface="Tahoma" panose="020B0604030504040204" charset="0"/>
              <a:cs typeface="Tahoma" panose="020B0604030504040204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GB" sz="2400" b="1">
                <a:latin typeface="Tahoma" panose="020B0604030504040204" charset="0"/>
                <a:cs typeface="Tahoma" panose="020B0604030504040204" charset="0"/>
              </a:rPr>
              <a:t>CONCLUSION &amp; FRAMEWORK</a:t>
            </a:r>
            <a:endParaRPr lang="en-US" altLang="en-GB" sz="2400" b="1">
              <a:latin typeface="Tahoma" panose="020B0604030504040204" charset="0"/>
              <a:cs typeface="Tahoma" panose="020B060403050404020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008239" y="50399"/>
            <a:ext cx="2195191" cy="486520"/>
            <a:chOff x="8396929" y="180373"/>
            <a:chExt cx="3292787" cy="729780"/>
          </a:xfrm>
        </p:grpSpPr>
        <p:pic>
          <p:nvPicPr>
            <p:cNvPr id="14" name="Picture 13" descr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" name="Picture 14" descr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" name="pasted-movi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" name="pasted-movie.png"/>
            <p:cNvPicPr>
              <a:picLocks noChangeAspect="1"/>
            </p:cNvPicPr>
            <p:nvPr/>
          </p:nvPicPr>
          <p:blipFill>
            <a:blip r:embed="rId4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4800" dirty="0">
                <a:latin typeface="Microsoft YaHei Light" panose="020B0502040204020203" charset="-122"/>
              </a:rPr>
              <a:t>Quick QUESTION?</a:t>
            </a:r>
            <a:endParaRPr lang="en-US" sz="4800" dirty="0">
              <a:latin typeface="Microsoft YaHei Light" panose="020B0502040204020203" charset="-122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655">
              <a:defRPr sz="3395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tr-TR" sz="3350" b="1" dirty="0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Background &amp; </a:t>
            </a:r>
            <a:r>
              <a:rPr lang="tr-TR" sz="3350" b="1" dirty="0" err="1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Objective</a:t>
            </a:r>
            <a:endParaRPr lang="tr-TR" sz="3350" b="1" dirty="0">
              <a:solidFill>
                <a:schemeClr val="bg1"/>
              </a:solidFill>
              <a:latin typeface="Microsoft YaHei" panose="020B0503020204020204" charset="-122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" name="Picture 14" descr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" name="pasted-movie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7" name="pasted-movie.png"/>
            <p:cNvPicPr>
              <a:picLocks noChangeAspect="1"/>
            </p:cNvPicPr>
            <p:nvPr/>
          </p:nvPicPr>
          <p:blipFill>
            <a:blip r:embed="rId5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0" name="Ink 19"/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7"/>
            </p:blipFill>
            <p:spPr>
              <a:xfrm>
                <a:off x="9907437" y="716254"/>
                <a:ext cx="13252" cy="13252"/>
              </a:xfrm>
              <a:prstGeom prst="rect"/>
            </p:spPr>
          </p:pic>
        </mc:Fallback>
      </mc:AlternateContent>
      <p:sp>
        <p:nvSpPr>
          <p:cNvPr id="22" name="Rectangle"/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Ink 22"/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1100137" y="565105"/>
                <a:ext cx="13252" cy="13252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50" y="1374140"/>
            <a:ext cx="10770235" cy="5125720"/>
          </a:xfrm>
          <a:prstGeom prst="rect">
            <a:avLst/>
          </a:prstGeom>
        </p:spPr>
        <p:txBody>
          <a:bodyPr vert="horz" wrap="square" lIns="0" tIns="11006" rIns="0" bIns="0" rtlCol="0">
            <a:spAutoFit/>
          </a:bodyPr>
          <a:lstStyle/>
          <a:p>
            <a:pPr marL="2394585" algn="ctr">
              <a:lnSpc>
                <a:spcPct val="100000"/>
              </a:lnSpc>
              <a:spcBef>
                <a:spcPts val="130"/>
              </a:spcBef>
            </a:pPr>
            <a:r>
              <a:rPr sz="2935" b="1" spc="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IMPORTANCE</a:t>
            </a:r>
            <a:r>
              <a:rPr sz="2935" b="1" spc="2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35" b="1" spc="1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935" b="1" spc="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35" b="1" spc="1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935" b="1" spc="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35" b="1" spc="13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PROBLEM</a:t>
            </a:r>
            <a:r>
              <a:rPr sz="2935" b="1" spc="2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35" b="1" spc="7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BEING</a:t>
            </a:r>
            <a:r>
              <a:rPr sz="2935" b="1" spc="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35" b="1" spc="9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SOLVED</a:t>
            </a:r>
            <a:r>
              <a:rPr sz="1765" b="1" spc="9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1765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1765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765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12700" marR="244475">
              <a:lnSpc>
                <a:spcPct val="116000"/>
              </a:lnSpc>
            </a:pP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Mental</a:t>
            </a:r>
            <a:r>
              <a:rPr sz="2165" b="1" spc="-9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health</a:t>
            </a:r>
            <a:r>
              <a:rPr sz="2165" b="1" spc="-9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challenges</a:t>
            </a:r>
            <a:r>
              <a:rPr sz="2165" b="1" spc="-9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2165" b="1" spc="-8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prevalent</a:t>
            </a:r>
            <a:r>
              <a:rPr sz="2165" b="1" spc="-9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among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university</a:t>
            </a:r>
            <a:r>
              <a:rPr sz="2165" b="1" spc="-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3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students,</a:t>
            </a:r>
            <a:r>
              <a:rPr lang="en-US" altLang="en-US" sz="2165" b="1" spc="-3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but are rarely worked on;</a:t>
            </a:r>
            <a:r>
              <a:rPr sz="2165" b="1" spc="-4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2165" b="1" spc="-4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many</a:t>
            </a:r>
            <a:r>
              <a:rPr sz="2165" b="1" spc="-4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3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facing</a:t>
            </a:r>
            <a:r>
              <a:rPr sz="2165" b="1" spc="-4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stress,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anxiety,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4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depression,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other</a:t>
            </a:r>
            <a:r>
              <a:rPr sz="2165" b="1" spc="-10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7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issues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during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their academic</a:t>
            </a:r>
            <a:r>
              <a:rPr sz="2165" b="1" spc="-1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journey.</a:t>
            </a:r>
            <a:r>
              <a:rPr sz="2165" b="1" spc="-1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endParaRPr sz="2165" b="1" spc="-12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469900" marR="244475" indent="-457200">
              <a:lnSpc>
                <a:spcPct val="116000"/>
              </a:lnSpc>
              <a:buFont typeface="Wingdings" panose="05000000000000000000" charset="0"/>
              <a:buChar char="v"/>
            </a:pPr>
            <a:r>
              <a:rPr lang="en-US" altLang="en-US" sz="2165" b="1" spc="-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165" b="1" spc="-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tigma</a:t>
            </a:r>
            <a:r>
              <a:rPr sz="2165" b="1" spc="-1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165" b="1" spc="-1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lack</a:t>
            </a:r>
            <a:r>
              <a:rPr sz="2165" b="1" spc="-1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2165" b="1" spc="-10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access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mental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health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resources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2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often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hinder </a:t>
            </a:r>
            <a:r>
              <a:rPr sz="2165" b="1" spc="-3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students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seeking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support.</a:t>
            </a:r>
            <a:endParaRPr sz="2165" b="1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12700" marR="244475" indent="0">
              <a:lnSpc>
                <a:spcPct val="116000"/>
              </a:lnSpc>
              <a:buFont typeface="Wingdings" panose="05000000000000000000" charset="0"/>
              <a:buNone/>
            </a:pPr>
            <a:r>
              <a:rPr sz="2165" b="1" spc="7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project seeks to</a:t>
            </a:r>
            <a:r>
              <a:rPr sz="2165" b="1" spc="-3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address</a:t>
            </a:r>
            <a:r>
              <a:rPr sz="2165" b="1" spc="-3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2165" b="1" spc="-3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problem</a:t>
            </a:r>
            <a:r>
              <a:rPr sz="2165" b="1" spc="-3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2165" b="1" spc="-3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offering students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9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stigma-</a:t>
            </a:r>
            <a:r>
              <a:rPr sz="2165" b="1" spc="-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free,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confidential,</a:t>
            </a:r>
            <a:r>
              <a:rPr sz="2165" b="1" spc="-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easily </a:t>
            </a:r>
            <a:r>
              <a:rPr sz="2165" b="1" spc="-5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accessible</a:t>
            </a:r>
            <a:r>
              <a:rPr sz="2165" b="1" spc="-14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platform</a:t>
            </a:r>
            <a:r>
              <a:rPr sz="2165" b="1" spc="-13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165" b="1" spc="-13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receive</a:t>
            </a:r>
            <a:r>
              <a:rPr sz="2165" b="1" spc="-13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personalized</a:t>
            </a:r>
            <a:r>
              <a:rPr sz="2165" b="1" spc="-13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support,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crisis</a:t>
            </a:r>
            <a:r>
              <a:rPr sz="2165" b="1" spc="-12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helplines,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peer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interaction,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helping</a:t>
            </a:r>
            <a:r>
              <a:rPr sz="2165" b="1" spc="-114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reduce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165" b="1" spc="-9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barriers</a:t>
            </a:r>
            <a:r>
              <a:rPr sz="2165" b="1" spc="-9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165" b="1" spc="-9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mental</a:t>
            </a:r>
            <a:r>
              <a:rPr sz="2165" b="1" spc="-9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health</a:t>
            </a:r>
            <a:r>
              <a:rPr sz="2165" b="1" spc="-9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65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care.</a:t>
            </a:r>
            <a:endParaRPr sz="2165" b="1" spc="-10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600" b="1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AI</a:t>
            </a:r>
            <a:r>
              <a:rPr sz="1600" b="1" spc="-114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b="1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Chatbot</a:t>
            </a:r>
            <a:r>
              <a:rPr sz="1600" b="1" spc="-110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b="1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(Core</a:t>
            </a:r>
            <a:r>
              <a:rPr sz="1600" b="1" spc="-110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b="1" spc="-10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Feature)</a:t>
            </a:r>
            <a:endParaRPr sz="1600" b="1" spc="-10" dirty="0">
              <a:solidFill>
                <a:srgbClr val="331B2B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600" b="1" spc="-55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Safe</a:t>
            </a:r>
            <a:r>
              <a:rPr sz="1600" b="1" spc="-114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b="1" spc="-10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Space</a:t>
            </a:r>
            <a:r>
              <a:rPr sz="1600" b="1" spc="-114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b="1" spc="-10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Community </a:t>
            </a:r>
            <a:r>
              <a:rPr sz="1600" b="1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Support</a:t>
            </a:r>
            <a:r>
              <a:rPr sz="1600" b="1" spc="30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b="1" spc="-10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Platform</a:t>
            </a:r>
            <a:endParaRPr sz="1600" b="1" spc="-10" dirty="0">
              <a:solidFill>
                <a:srgbClr val="331B2B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600" b="1" spc="55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Crisi</a:t>
            </a:r>
            <a:r>
              <a:rPr lang="en-US" sz="1600" b="1" spc="55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s</a:t>
            </a:r>
            <a:r>
              <a:rPr sz="1600" b="1" spc="15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b="1" spc="-10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Helplines</a:t>
            </a:r>
            <a:endParaRPr sz="1600" b="1" spc="-10" dirty="0">
              <a:solidFill>
                <a:srgbClr val="331B2B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600" b="1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Curated</a:t>
            </a:r>
            <a:r>
              <a:rPr sz="1600" b="1" spc="-40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b="1" spc="-114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Self-</a:t>
            </a:r>
            <a:r>
              <a:rPr sz="1600" b="1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Help</a:t>
            </a:r>
            <a:r>
              <a:rPr sz="1600" b="1" spc="-35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b="1" spc="-40" dirty="0">
                <a:solidFill>
                  <a:srgbClr val="331B2B"/>
                </a:solidFill>
                <a:latin typeface="Tahoma" panose="020B0604030504040204"/>
                <a:cs typeface="Tahoma" panose="020B0604030504040204"/>
                <a:sym typeface="+mn-ea"/>
              </a:rPr>
              <a:t>Resources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15"/>
              </a:spcBef>
            </a:pPr>
            <a:endParaRPr lang="en-US" sz="1600" b="1" spc="-10" dirty="0">
              <a:solidFill>
                <a:srgbClr val="331B2B"/>
              </a:solidFill>
              <a:latin typeface="Tahoma" panose="020B0604030504040204"/>
              <a:cs typeface="Tahoma" panose="020B0604030504040204"/>
              <a:sym typeface="+mn-ea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655">
              <a:defRPr sz="3395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tr-TR" sz="3350" b="1" dirty="0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Project Element</a:t>
            </a:r>
            <a:endParaRPr lang="tr-TR" sz="3350" b="1" dirty="0">
              <a:solidFill>
                <a:schemeClr val="bg1"/>
              </a:solidFill>
              <a:latin typeface="Microsoft YaHei" panose="020B0503020204020204" charset="-122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" name="Picture 14" descr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" name="pasted-movie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7" name="pasted-movie.png"/>
            <p:cNvPicPr>
              <a:picLocks noChangeAspect="1"/>
            </p:cNvPicPr>
            <p:nvPr/>
          </p:nvPicPr>
          <p:blipFill>
            <a:blip r:embed="rId5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0" name="Ink 19"/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7"/>
            </p:blipFill>
            <p:spPr>
              <a:xfrm>
                <a:off x="9907437" y="716254"/>
                <a:ext cx="13252" cy="13252"/>
              </a:xfrm>
              <a:prstGeom prst="rect"/>
            </p:spPr>
          </p:pic>
        </mc:Fallback>
      </mc:AlternateContent>
      <p:sp>
        <p:nvSpPr>
          <p:cNvPr id="22" name="Rectangle"/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Ink 22"/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1100137" y="565105"/>
                <a:ext cx="13252" cy="13252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715" y="2950845"/>
            <a:ext cx="9507220" cy="3456940"/>
          </a:xfrm>
          <a:prstGeom prst="rect">
            <a:avLst/>
          </a:prstGeom>
        </p:spPr>
        <p:txBody>
          <a:bodyPr lIns="45719" tIns="45720" rIns="45719" bIns="45720"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altLang="en-GB" sz="2800" b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0" indent="0" algn="ctr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GB" sz="280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sym typeface="+mn-ea"/>
              </a:rPr>
              <a:t>To make a mental health support </a:t>
            </a:r>
            <a:endParaRPr lang="en-US" altLang="en-GB" sz="2800" b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0" indent="0" algn="ctr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altLang="en-GB" sz="2800" b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0" indent="0" algn="ctr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GB" sz="280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sym typeface="+mn-ea"/>
              </a:rPr>
              <a:t>accessible,judgment-free and </a:t>
            </a:r>
            <a:endParaRPr lang="en-US" altLang="en-GB" sz="2800" b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0" indent="0" algn="ctr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altLang="en-GB" sz="2800" b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0" indent="0" algn="ctr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GB" sz="280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sym typeface="+mn-ea"/>
              </a:rPr>
              <a:t>available 24/7</a:t>
            </a:r>
            <a:endParaRPr lang="en-US" altLang="en-GB" sz="2800" b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0" indent="0" algn="ctr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altLang="en-GB" sz="2800" b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0" indent="0" algn="ctr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altLang="en-GB" sz="2800" b="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Microsoft YaHei Light" panose="020B0502040204020203" charset="-122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655">
              <a:defRPr sz="3395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altLang="tr-TR" sz="3350" b="1" dirty="0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OUR GOAL</a:t>
            </a:r>
            <a:endParaRPr lang="en-US" altLang="tr-TR" sz="3350" b="1" dirty="0">
              <a:solidFill>
                <a:schemeClr val="bg1"/>
              </a:solidFill>
              <a:latin typeface="Microsoft YaHei" panose="020B0503020204020204" charset="-122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" name="Picture 14" descr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" name="pasted-movie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7" name="pasted-movie.png"/>
            <p:cNvPicPr>
              <a:picLocks noChangeAspect="1"/>
            </p:cNvPicPr>
            <p:nvPr/>
          </p:nvPicPr>
          <p:blipFill>
            <a:blip r:embed="rId5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0" name="Ink 19"/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7"/>
            </p:blipFill>
            <p:spPr>
              <a:xfrm>
                <a:off x="9907437" y="716254"/>
                <a:ext cx="13252" cy="13252"/>
              </a:xfrm>
              <a:prstGeom prst="rect"/>
            </p:spPr>
          </p:pic>
        </mc:Fallback>
      </mc:AlternateContent>
      <p:sp>
        <p:nvSpPr>
          <p:cNvPr id="22" name="Rectangle"/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Ink 22"/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1100137" y="565105"/>
                <a:ext cx="13252" cy="13252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 fontScale="60000"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Frontend Design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AI Chatbot Interface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Community Forum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Crisis Helplines Access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Self-Help Resource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0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Backend Development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AI Chatbot Integration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User Authentication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Data Management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  <a:sym typeface="+mn-ea"/>
              </a:rPr>
              <a:t>Resource Management</a:t>
            </a:r>
            <a:endParaRPr lang="en-US" altLang="en-US" sz="1600" b="1" dirty="0">
              <a:latin typeface="Microsoft YaHei Light" panose="020B0502040204020203" charset="-122"/>
              <a:sym typeface="+mn-ea"/>
            </a:endParaRPr>
          </a:p>
          <a:p>
            <a:pPr lvl="0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Integrate Backend with Frontend</a:t>
            </a:r>
            <a:endParaRPr lang="en-US" altLang="en-US" sz="1600" b="1" dirty="0">
              <a:latin typeface="Microsoft YaHei Light" panose="020B0502040204020203" charset="-122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655">
              <a:defRPr sz="3395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tr-TR" sz="3350" b="1" dirty="0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Project Development</a:t>
            </a:r>
            <a:endParaRPr lang="tr-TR" sz="3350" b="1" dirty="0">
              <a:solidFill>
                <a:schemeClr val="bg1"/>
              </a:solidFill>
              <a:latin typeface="Microsoft YaHei" panose="020B0503020204020204" charset="-122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" name="Picture 14" descr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" name="pasted-movie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7" name="pasted-movie.png"/>
            <p:cNvPicPr>
              <a:picLocks noChangeAspect="1"/>
            </p:cNvPicPr>
            <p:nvPr/>
          </p:nvPicPr>
          <p:blipFill>
            <a:blip r:embed="rId5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0" name="Ink 19"/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7"/>
            </p:blipFill>
            <p:spPr>
              <a:xfrm>
                <a:off x="9907437" y="716254"/>
                <a:ext cx="13252" cy="13252"/>
              </a:xfrm>
              <a:prstGeom prst="rect"/>
            </p:spPr>
          </p:pic>
        </mc:Fallback>
      </mc:AlternateContent>
      <p:sp>
        <p:nvSpPr>
          <p:cNvPr id="22" name="Rectangle"/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Ink 22"/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1100137" y="565105"/>
                <a:ext cx="13252" cy="13252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715" y="2320290"/>
            <a:ext cx="8993505" cy="4342765"/>
          </a:xfrm>
          <a:prstGeom prst="rect">
            <a:avLst/>
          </a:prstGeom>
        </p:spPr>
        <p:txBody>
          <a:bodyPr lIns="45719" tIns="45720" rIns="45719" bIns="45720" anchor="ctr">
            <a:normAutofit fontScale="90000" lnSpcReduction="10000"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Phase 1 - Ideation &amp; Setup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Define User Journey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Chatbot Workflow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Set Up GitHub Repo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0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Phase 2 - Frontend Development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Chatbot UI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Community Discussion Page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0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Phase 3 - Backend Development (Day 2-3)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Develop Backend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Resource Links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0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Phase 4 – Integrate Backend with Frontend (Day 3)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b="1" dirty="0">
                <a:latin typeface="Microsoft YaHei Light" panose="020B0502040204020203" charset="-122"/>
              </a:rPr>
              <a:t>Connect UI &amp; Backend</a:t>
            </a: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altLang="en-US" sz="1600" dirty="0">
                <a:latin typeface="Microsoft YaHei Light" panose="020B0502040204020203" charset="-122"/>
              </a:rPr>
              <a:t>P</a:t>
            </a:r>
            <a:r>
              <a:rPr sz="1600" spc="-65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hase</a:t>
            </a:r>
            <a:r>
              <a:rPr sz="1600" spc="-114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lang="en-US" sz="1600" spc="-114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5</a:t>
            </a:r>
            <a:r>
              <a:rPr sz="1600" spc="-185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-</a:t>
            </a:r>
            <a:r>
              <a:rPr sz="1600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Testing</a:t>
            </a:r>
            <a:r>
              <a:rPr sz="1600" spc="-110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spc="395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&amp;</a:t>
            </a:r>
            <a:r>
              <a:rPr sz="1600" spc="-114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Deployment </a:t>
            </a:r>
            <a:r>
              <a:rPr sz="1600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(Day</a:t>
            </a:r>
            <a:r>
              <a:rPr sz="1600" spc="-155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600" spc="-25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sym typeface="+mn-ea"/>
              </a:rPr>
              <a:t>3)</a:t>
            </a:r>
            <a:endParaRPr sz="1600">
              <a:solidFill>
                <a:schemeClr val="bg1"/>
              </a:solidFill>
              <a:latin typeface="Tahoma" panose="020B0604030504040204"/>
              <a:cs typeface="Tahoma" panose="020B0604030504040204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altLang="en-US" sz="1600" b="1" dirty="0">
              <a:latin typeface="Microsoft YaHei Light" panose="020B0502040204020203" charset="-122"/>
            </a:endParaRPr>
          </a:p>
          <a:p>
            <a:pPr lvl="1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altLang="en-US" sz="1600" b="1" dirty="0">
              <a:latin typeface="Microsoft YaHei Light" panose="020B0502040204020203" charset="-122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1493140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98639" y="853371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655">
              <a:defRPr sz="3395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tr-TR" sz="3350" b="1" dirty="0" err="1">
                <a:solidFill>
                  <a:schemeClr val="bg1"/>
                </a:solidFill>
                <a:latin typeface="Microsoft YaHei" panose="020B0503020204020204" charset="-122"/>
                <a:ea typeface="Merriweather Sans Regular ExtraBold"/>
                <a:cs typeface="Merriweather Sans Regular ExtraBold"/>
              </a:rPr>
              <a:t>RoadMap</a:t>
            </a:r>
            <a:endParaRPr lang="tr-TR" sz="3350" b="1" dirty="0">
              <a:solidFill>
                <a:schemeClr val="bg1"/>
              </a:solidFill>
              <a:latin typeface="Microsoft YaHei" panose="020B0503020204020204" charset="-122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" name="Picture 14" descr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" name="pasted-movie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7" name="pasted-movie.png"/>
            <p:cNvPicPr>
              <a:picLocks noChangeAspect="1"/>
            </p:cNvPicPr>
            <p:nvPr/>
          </p:nvPicPr>
          <p:blipFill>
            <a:blip r:embed="rId5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0" name="Ink 19"/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7"/>
            </p:blipFill>
            <p:spPr>
              <a:xfrm>
                <a:off x="9907437" y="716254"/>
                <a:ext cx="13252" cy="13252"/>
              </a:xfrm>
              <a:prstGeom prst="rect"/>
            </p:spPr>
          </p:pic>
        </mc:Fallback>
      </mc:AlternateContent>
      <p:sp>
        <p:nvSpPr>
          <p:cNvPr id="22" name="Rectangle"/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Ink 22"/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1100137" y="565105"/>
                <a:ext cx="13252" cy="13252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rontiertec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ontiertech">
  <a:themeElements>
    <a:clrScheme name="frontiertech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rontiertec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A02BA3BD6C54284F20B51199E6706" ma:contentTypeVersion="15" ma:contentTypeDescription="Create a new document." ma:contentTypeScope="" ma:versionID="1314add8d98afe7b1ad8b68d04a9bd93">
  <xsd:schema xmlns:xsd="http://www.w3.org/2001/XMLSchema" xmlns:xs="http://www.w3.org/2001/XMLSchema" xmlns:p="http://schemas.microsoft.com/office/2006/metadata/properties" xmlns:ns2="6259e846-8b77-4076-b7b3-191dee427045" xmlns:ns3="97847797-b717-4ffb-b5fd-2a237f853cda" targetNamespace="http://schemas.microsoft.com/office/2006/metadata/properties" ma:root="true" ma:fieldsID="5fce5cc6bbfd5576a0b874f3de58ed7d" ns2:_="" ns3:_="">
    <xsd:import namespace="6259e846-8b77-4076-b7b3-191dee427045"/>
    <xsd:import namespace="97847797-b717-4ffb-b5fd-2a237f853c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9e846-8b77-4076-b7b3-191dee427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47797-b717-4ffb-b5fd-2a237f853cd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1c6c02b-ebe2-4c4d-aa1a-1071032b151f}" ma:internalName="TaxCatchAll" ma:showField="CatchAllData" ma:web="97847797-b717-4ffb-b5fd-2a237f853c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847797-b717-4ffb-b5fd-2a237f853cda" xsi:nil="true"/>
    <lcf76f155ced4ddcb4097134ff3c332f xmlns="6259e846-8b77-4076-b7b3-191dee427045">
      <Terms xmlns="http://schemas.microsoft.com/office/infopath/2007/PartnerControls"/>
    </lcf76f155ced4ddcb4097134ff3c332f>
    <SharedWithUsers xmlns="97847797-b717-4ffb-b5fd-2a237f853cda">
      <UserInfo>
        <DisplayName>Yawen Liu</DisplayName>
        <AccountId>199</AccountId>
        <AccountType/>
      </UserInfo>
    </SharedWithUsers>
    <_Flow_SignoffStatus xmlns="6259e846-8b77-4076-b7b3-191dee4270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4ABFA-9A30-4B41-8A66-6FBD4BAF2C1A}">
  <ds:schemaRefs/>
</ds:datastoreItem>
</file>

<file path=customXml/itemProps2.xml><?xml version="1.0" encoding="utf-8"?>
<ds:datastoreItem xmlns:ds="http://schemas.openxmlformats.org/officeDocument/2006/customXml" ds:itemID="{A22449C5-8A7C-4DDF-8BBD-9834F5F8D2B3}">
  <ds:schemaRefs/>
</ds:datastoreItem>
</file>

<file path=customXml/itemProps3.xml><?xml version="1.0" encoding="utf-8"?>
<ds:datastoreItem xmlns:ds="http://schemas.openxmlformats.org/officeDocument/2006/customXml" ds:itemID="{E2FFB1A3-86F8-4D83-B399-9B6D5E293CE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WPS Presentation</Application>
  <PresentationFormat>Widescreen</PresentationFormat>
  <Paragraphs>109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Calibri Light</vt:lpstr>
      <vt:lpstr>Arial</vt:lpstr>
      <vt:lpstr>Helvetica Neue Thin</vt:lpstr>
      <vt:lpstr>Segoe Print</vt:lpstr>
      <vt:lpstr>Myriad Pro Semibold</vt:lpstr>
      <vt:lpstr>Microsoft YaHei</vt:lpstr>
      <vt:lpstr>Bahnschrift SemiBold</vt:lpstr>
      <vt:lpstr>Tahoma</vt:lpstr>
      <vt:lpstr>Microsoft YaHei Light</vt:lpstr>
      <vt:lpstr>Merriweather Sans Regular</vt:lpstr>
      <vt:lpstr>Merriweather Sans Regular ExtraBold</vt:lpstr>
      <vt:lpstr>Merriweather Sans Light</vt:lpstr>
      <vt:lpstr>Arial Unicode MS</vt:lpstr>
      <vt:lpstr>Tahoma</vt:lpstr>
      <vt:lpstr>Wingdings</vt:lpstr>
      <vt:lpstr>Calibri</vt:lpstr>
      <vt:lpstr>frontiertech</vt:lpstr>
      <vt:lpstr>PowerPoint 演示文稿</vt:lpstr>
      <vt:lpstr>PowerPoint 演示文稿</vt:lpstr>
      <vt:lpstr>OVERVIEW</vt:lpstr>
      <vt:lpstr>Background &amp; Objective</vt:lpstr>
      <vt:lpstr>PowerPoint 演示文稿</vt:lpstr>
      <vt:lpstr>Project Element</vt:lpstr>
      <vt:lpstr>SDG Relation</vt:lpstr>
      <vt:lpstr>Project Development</vt:lpstr>
      <vt:lpstr>RoadMap</vt:lpstr>
      <vt:lpstr>SDG Relation</vt:lpstr>
      <vt:lpstr>Project Cost</vt:lpstr>
      <vt:lpstr>Conclusion and Futurework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 PAVILION</cp:lastModifiedBy>
  <cp:revision>18</cp:revision>
  <dcterms:created xsi:type="dcterms:W3CDTF">2025-03-14T17:16:00Z</dcterms:created>
  <dcterms:modified xsi:type="dcterms:W3CDTF">2025-03-14T19:24:59Z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0x0101007E9A02BA3BD6C54284F20B51199E6706</vt:lpwstr>
  </property>
  <property fmtid="{D5CDD505-2E9C-101B-9397-08002B2CF9AE}" pid="3" name="MediaServiceImageTags">
    <vt:lpwstr/>
  </property>
  <property fmtid="{D5CDD505-2E9C-101B-9397-08002B2CF9AE}" pid="4" name="ICV">
    <vt:lpwstr>979A562821B64904A11A9908D4B804BB_12</vt:lpwstr>
  </property>
  <property fmtid="{D5CDD505-2E9C-101B-9397-08002B2CF9AE}" pid="5" name="KSOProductBuildVer">
    <vt:lpwstr>2057-12.2.0.20348</vt:lpwstr>
  </property>
</Properties>
</file>