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4" r:id="rId8"/>
    <p:sldId id="271" r:id="rId9"/>
    <p:sldId id="263"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A732F041-0162-4F4C-924D-442989349B77}"/>
    <pc:docChg chg="undo custSel addSld delSld modSld sldOrd">
      <pc:chgData name="filip geens" userId="7123bf18c6040445" providerId="LiveId" clId="{A732F041-0162-4F4C-924D-442989349B77}" dt="2019-02-12T19:14:23.971" v="1023"/>
      <pc:docMkLst>
        <pc:docMk/>
      </pc:docMkLst>
      <pc:sldChg chg="modSp modAnim">
        <pc:chgData name="filip geens" userId="7123bf18c6040445" providerId="LiveId" clId="{A732F041-0162-4F4C-924D-442989349B77}" dt="2019-02-12T08:32:19.490" v="722" actId="20577"/>
        <pc:sldMkLst>
          <pc:docMk/>
          <pc:sldMk cId="3705136145" sldId="263"/>
        </pc:sldMkLst>
        <pc:spChg chg="mod">
          <ac:chgData name="filip geens" userId="7123bf18c6040445" providerId="LiveId" clId="{A732F041-0162-4F4C-924D-442989349B77}" dt="2019-02-12T08:02:26.212" v="2" actId="14100"/>
          <ac:spMkLst>
            <pc:docMk/>
            <pc:sldMk cId="3705136145" sldId="263"/>
            <ac:spMk id="2" creationId="{AD58E003-AB51-4C69-960E-6A35F05D0D89}"/>
          </ac:spMkLst>
        </pc:spChg>
        <pc:spChg chg="mod">
          <ac:chgData name="filip geens" userId="7123bf18c6040445" providerId="LiveId" clId="{A732F041-0162-4F4C-924D-442989349B77}" dt="2019-02-12T08:32:19.490" v="722" actId="20577"/>
          <ac:spMkLst>
            <pc:docMk/>
            <pc:sldMk cId="3705136145" sldId="263"/>
            <ac:spMk id="3" creationId="{8B458748-77AC-47B9-B970-EC7EB918C717}"/>
          </ac:spMkLst>
        </pc:spChg>
      </pc:sldChg>
      <pc:sldChg chg="modTransition">
        <pc:chgData name="filip geens" userId="7123bf18c6040445" providerId="LiveId" clId="{A732F041-0162-4F4C-924D-442989349B77}" dt="2019-02-12T19:14:23.971" v="1023"/>
        <pc:sldMkLst>
          <pc:docMk/>
          <pc:sldMk cId="1473243148" sldId="268"/>
        </pc:sldMkLst>
      </pc:sldChg>
      <pc:sldChg chg="modSp ord modAnim">
        <pc:chgData name="filip geens" userId="7123bf18c6040445" providerId="LiveId" clId="{A732F041-0162-4F4C-924D-442989349B77}" dt="2019-02-12T08:31:33.893" v="665" actId="1076"/>
        <pc:sldMkLst>
          <pc:docMk/>
          <pc:sldMk cId="2574746059" sldId="271"/>
        </pc:sldMkLst>
        <pc:spChg chg="mod">
          <ac:chgData name="filip geens" userId="7123bf18c6040445" providerId="LiveId" clId="{A732F041-0162-4F4C-924D-442989349B77}" dt="2019-02-12T08:30:34.915" v="647" actId="27636"/>
          <ac:spMkLst>
            <pc:docMk/>
            <pc:sldMk cId="2574746059" sldId="271"/>
            <ac:spMk id="2" creationId="{AD58E003-AB51-4C69-960E-6A35F05D0D89}"/>
          </ac:spMkLst>
        </pc:spChg>
        <pc:spChg chg="mod">
          <ac:chgData name="filip geens" userId="7123bf18c6040445" providerId="LiveId" clId="{A732F041-0162-4F4C-924D-442989349B77}" dt="2019-02-12T08:31:33.893" v="665" actId="1076"/>
          <ac:spMkLst>
            <pc:docMk/>
            <pc:sldMk cId="2574746059" sldId="271"/>
            <ac:spMk id="3" creationId="{8B458748-77AC-47B9-B970-EC7EB918C717}"/>
          </ac:spMkLst>
        </pc:spChg>
      </pc:sldChg>
      <pc:sldChg chg="modSp modAnim">
        <pc:chgData name="filip geens" userId="7123bf18c6040445" providerId="LiveId" clId="{A732F041-0162-4F4C-924D-442989349B77}" dt="2019-02-12T09:14:45.885" v="1022" actId="27636"/>
        <pc:sldMkLst>
          <pc:docMk/>
          <pc:sldMk cId="2903909655" sldId="272"/>
        </pc:sldMkLst>
        <pc:spChg chg="mod">
          <ac:chgData name="filip geens" userId="7123bf18c6040445" providerId="LiveId" clId="{A732F041-0162-4F4C-924D-442989349B77}" dt="2019-02-12T09:14:45.885" v="1022" actId="27636"/>
          <ac:spMkLst>
            <pc:docMk/>
            <pc:sldMk cId="2903909655" sldId="272"/>
            <ac:spMk id="2" creationId="{AD58E003-AB51-4C69-960E-6A35F05D0D89}"/>
          </ac:spMkLst>
        </pc:spChg>
        <pc:spChg chg="mod">
          <ac:chgData name="filip geens" userId="7123bf18c6040445" providerId="LiveId" clId="{A732F041-0162-4F4C-924D-442989349B77}" dt="2019-02-12T09:12:34.342" v="1001" actId="20577"/>
          <ac:spMkLst>
            <pc:docMk/>
            <pc:sldMk cId="2903909655" sldId="272"/>
            <ac:spMk id="3" creationId="{8B458748-77AC-47B9-B970-EC7EB918C717}"/>
          </ac:spMkLst>
        </pc:spChg>
      </pc:sldChg>
      <pc:sldChg chg="add">
        <pc:chgData name="filip geens" userId="7123bf18c6040445" providerId="LiveId" clId="{A732F041-0162-4F4C-924D-442989349B77}" dt="2019-02-12T09:05:54.972" v="724"/>
        <pc:sldMkLst>
          <pc:docMk/>
          <pc:sldMk cId="1076484145" sldId="273"/>
        </pc:sldMkLst>
      </pc:sldChg>
      <pc:sldChg chg="del">
        <pc:chgData name="filip geens" userId="7123bf18c6040445" providerId="LiveId" clId="{A732F041-0162-4F4C-924D-442989349B77}" dt="2019-02-12T09:04:39.336" v="723" actId="2696"/>
        <pc:sldMkLst>
          <pc:docMk/>
          <pc:sldMk cId="3847733139" sldId="273"/>
        </pc:sldMkLst>
      </pc:sldChg>
      <pc:sldChg chg="add del">
        <pc:chgData name="filip geens" userId="7123bf18c6040445" providerId="LiveId" clId="{A732F041-0162-4F4C-924D-442989349B77}" dt="2019-02-12T08:24:18.143" v="240"/>
        <pc:sldMkLst>
          <pc:docMk/>
          <pc:sldMk cId="1149461173" sldId="274"/>
        </pc:sldMkLst>
      </pc:sldChg>
    </pc:docChg>
  </pc:docChgLst>
  <pc:docChgLst>
    <pc:chgData name="filip geens" userId="7123bf18c6040445" providerId="LiveId" clId="{E4B8B62A-BF7E-423B-ADDC-9A455652B418}"/>
    <pc:docChg chg="custSel modSld">
      <pc:chgData name="filip geens" userId="7123bf18c6040445" providerId="LiveId" clId="{E4B8B62A-BF7E-423B-ADDC-9A455652B418}" dt="2019-02-11T14:08:26.512" v="197"/>
      <pc:docMkLst>
        <pc:docMk/>
      </pc:docMkLst>
      <pc:sldChg chg="modSp modAnim">
        <pc:chgData name="filip geens" userId="7123bf18c6040445" providerId="LiveId" clId="{E4B8B62A-BF7E-423B-ADDC-9A455652B418}" dt="2019-02-11T12:09:04.923" v="18" actId="20577"/>
        <pc:sldMkLst>
          <pc:docMk/>
          <pc:sldMk cId="181382110" sldId="258"/>
        </pc:sldMkLst>
        <pc:spChg chg="mod">
          <ac:chgData name="filip geens" userId="7123bf18c6040445" providerId="LiveId" clId="{E4B8B62A-BF7E-423B-ADDC-9A455652B418}" dt="2019-02-11T12:09:04.923" v="18" actId="20577"/>
          <ac:spMkLst>
            <pc:docMk/>
            <pc:sldMk cId="181382110" sldId="258"/>
            <ac:spMk id="3" creationId="{8B458748-77AC-47B9-B970-EC7EB918C717}"/>
          </ac:spMkLst>
        </pc:spChg>
      </pc:sldChg>
      <pc:sldChg chg="modSp modAnim">
        <pc:chgData name="filip geens" userId="7123bf18c6040445" providerId="LiveId" clId="{E4B8B62A-BF7E-423B-ADDC-9A455652B418}" dt="2019-02-11T13:15:54.288" v="168" actId="20577"/>
        <pc:sldMkLst>
          <pc:docMk/>
          <pc:sldMk cId="1742223789" sldId="262"/>
        </pc:sldMkLst>
        <pc:spChg chg="mod">
          <ac:chgData name="filip geens" userId="7123bf18c6040445" providerId="LiveId" clId="{E4B8B62A-BF7E-423B-ADDC-9A455652B418}" dt="2019-02-11T13:15:54.288" v="168" actId="20577"/>
          <ac:spMkLst>
            <pc:docMk/>
            <pc:sldMk cId="1742223789" sldId="262"/>
            <ac:spMk id="3" creationId="{8B458748-77AC-47B9-B970-EC7EB918C717}"/>
          </ac:spMkLst>
        </pc:spChg>
      </pc:sldChg>
      <pc:sldChg chg="modSp modAnim">
        <pc:chgData name="filip geens" userId="7123bf18c6040445" providerId="LiveId" clId="{E4B8B62A-BF7E-423B-ADDC-9A455652B418}" dt="2019-02-11T14:08:26.512" v="197"/>
        <pc:sldMkLst>
          <pc:docMk/>
          <pc:sldMk cId="3705136145" sldId="263"/>
        </pc:sldMkLst>
        <pc:spChg chg="mod">
          <ac:chgData name="filip geens" userId="7123bf18c6040445" providerId="LiveId" clId="{E4B8B62A-BF7E-423B-ADDC-9A455652B418}" dt="2019-02-11T14:08:26.512" v="197"/>
          <ac:spMkLst>
            <pc:docMk/>
            <pc:sldMk cId="3705136145" sldId="263"/>
            <ac:spMk id="3" creationId="{8B458748-77AC-47B9-B970-EC7EB918C7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2/12/2019</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2/12/2019</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3"/>
            <a:ext cx="9144000" cy="974210"/>
          </a:xfrm>
        </p:spPr>
        <p:txBody>
          <a:bodyPr/>
          <a:lstStyle/>
          <a:p>
            <a:r>
              <a:rPr lang="en-US" dirty="0" err="1"/>
              <a:t>Programmeren</a:t>
            </a:r>
            <a:r>
              <a:rPr lang="en-US" dirty="0"/>
              <a:t>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2370395"/>
            <a:ext cx="9144000" cy="974210"/>
          </a:xfrm>
        </p:spPr>
        <p:txBody>
          <a:bodyPr>
            <a:normAutofit/>
          </a:bodyPr>
          <a:lstStyle/>
          <a:p>
            <a:r>
              <a:rPr lang="en-US" sz="6000" dirty="0" err="1"/>
              <a:t>Oefeningen</a:t>
            </a:r>
            <a:r>
              <a:rPr lang="en-US" sz="6000" dirty="0"/>
              <a:t> - 1</a:t>
            </a:r>
          </a:p>
        </p:txBody>
      </p:sp>
    </p:spTree>
    <p:extLst>
      <p:ext uri="{BB962C8B-B14F-4D97-AF65-F5344CB8AC3E}">
        <p14:creationId xmlns:p14="http://schemas.microsoft.com/office/powerpoint/2010/main" val="163174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Condities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a:t>
            </a:r>
          </a:p>
          <a:p>
            <a:pPr lvl="2"/>
            <a:r>
              <a:rPr lang="nl-BE" dirty="0"/>
              <a:t>Schrijf een functie die van volgende vakken punten aanvaardt: toverdranken, verweer tegen zwarte magie, spreuken en transformatie. Om verder te studeren als schouwer moet een student aan volgende voorwaarden voldoen:</a:t>
            </a:r>
          </a:p>
          <a:p>
            <a:pPr lvl="3"/>
            <a:r>
              <a:rPr lang="nl-BE" dirty="0"/>
              <a:t>toverdranken &gt; 70, verweer tegen zwarte magie &gt;65, spreuken en transformatie &gt;60</a:t>
            </a:r>
          </a:p>
          <a:p>
            <a:pPr lvl="3"/>
            <a:r>
              <a:rPr lang="nl-BE" dirty="0"/>
              <a:t>Zijn gemiddelde moet groter of gelijk aan 65 zijn.</a:t>
            </a:r>
          </a:p>
          <a:p>
            <a:pPr lvl="1"/>
            <a:r>
              <a:rPr lang="nl-BE" dirty="0"/>
              <a:t>Test cases:</a:t>
            </a:r>
          </a:p>
          <a:p>
            <a:pPr lvl="2"/>
            <a:r>
              <a:rPr lang="nl-BE" dirty="0"/>
              <a:t>Input:</a:t>
            </a:r>
          </a:p>
          <a:p>
            <a:pPr marL="1714500" lvl="3" indent="-342900">
              <a:buFont typeface="+mj-lt"/>
              <a:buAutoNum type="arabicPeriod"/>
            </a:pPr>
            <a:r>
              <a:rPr lang="nl-BE" dirty="0"/>
              <a:t>71, 66,64,62</a:t>
            </a:r>
          </a:p>
          <a:p>
            <a:pPr marL="1714500" lvl="3" indent="-342900">
              <a:buFont typeface="+mj-lt"/>
              <a:buAutoNum type="arabicPeriod"/>
            </a:pPr>
            <a:r>
              <a:rPr lang="nl-BE" dirty="0"/>
              <a:t>70, 65,60,60</a:t>
            </a:r>
          </a:p>
          <a:p>
            <a:pPr marL="1714500" lvl="3" indent="-342900">
              <a:buFont typeface="+mj-lt"/>
              <a:buAutoNum type="arabicPeriod"/>
            </a:pPr>
            <a:r>
              <a:rPr lang="nl-BE" dirty="0"/>
              <a:t>81,82,73,59</a:t>
            </a:r>
          </a:p>
          <a:p>
            <a:pPr lvl="2"/>
            <a:r>
              <a:rPr lang="nl-BE" dirty="0"/>
              <a:t>Output:</a:t>
            </a:r>
          </a:p>
          <a:p>
            <a:pPr marL="1714500" lvl="3" indent="-342900">
              <a:buFont typeface="+mj-lt"/>
              <a:buAutoNum type="arabicPeriod"/>
            </a:pPr>
            <a:r>
              <a:rPr lang="nl-NL" dirty="0"/>
              <a:t>True</a:t>
            </a:r>
          </a:p>
          <a:p>
            <a:pPr marL="1714500" lvl="3" indent="-342900">
              <a:buFont typeface="+mj-lt"/>
              <a:buAutoNum type="arabicPeriod"/>
            </a:pPr>
            <a:r>
              <a:rPr lang="nl-NL" dirty="0" err="1"/>
              <a:t>False</a:t>
            </a:r>
            <a:endParaRPr lang="nl-NL" dirty="0"/>
          </a:p>
          <a:p>
            <a:pPr marL="1714500" lvl="3" indent="-342900">
              <a:buFont typeface="+mj-lt"/>
              <a:buAutoNum type="arabicPeriod"/>
            </a:pPr>
            <a:r>
              <a:rPr lang="nl-NL" dirty="0" err="1"/>
              <a:t>False</a:t>
            </a: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72685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a:xfrm>
            <a:off x="838200" y="365126"/>
            <a:ext cx="10515600" cy="582225"/>
          </a:xfrm>
        </p:spPr>
        <p:txBody>
          <a:bodyPr>
            <a:normAutofit fontScale="90000"/>
          </a:bodyPr>
          <a:lstStyle/>
          <a:p>
            <a:r>
              <a:rPr lang="nl-BE" dirty="0"/>
              <a:t>Condities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037969"/>
            <a:ext cx="10515600" cy="5593490"/>
          </a:xfrm>
        </p:spPr>
        <p:txBody>
          <a:bodyPr>
            <a:normAutofit lnSpcReduction="10000"/>
          </a:bodyPr>
          <a:lstStyle/>
          <a:p>
            <a:r>
              <a:rPr lang="nl-BE" dirty="0"/>
              <a:t>Oefening :</a:t>
            </a:r>
          </a:p>
          <a:p>
            <a:pPr lvl="1"/>
            <a:r>
              <a:rPr lang="nl-BE" dirty="0"/>
              <a:t>Functionaliteit: </a:t>
            </a:r>
          </a:p>
          <a:p>
            <a:pPr lvl="2"/>
            <a:r>
              <a:rPr lang="nl-BE" dirty="0"/>
              <a:t>In plaats van resultaten krijgen de studenten vanaf nu een letter. Van A – E. Schrijf een functie die een verduidelijking van de letter geeft:</a:t>
            </a:r>
          </a:p>
          <a:p>
            <a:pPr lvl="3"/>
            <a:r>
              <a:rPr lang="nl-BE" sz="1400" dirty="0"/>
              <a:t>A		uitstekend</a:t>
            </a:r>
          </a:p>
          <a:p>
            <a:pPr lvl="3"/>
            <a:r>
              <a:rPr lang="nl-BE" sz="1400" dirty="0"/>
              <a:t>B		goed</a:t>
            </a:r>
          </a:p>
          <a:p>
            <a:pPr lvl="3"/>
            <a:r>
              <a:rPr lang="nl-BE" sz="1400" dirty="0"/>
              <a:t>C		net voldoende</a:t>
            </a:r>
          </a:p>
          <a:p>
            <a:pPr lvl="3"/>
            <a:r>
              <a:rPr lang="nl-BE" sz="1400" dirty="0"/>
              <a:t>D		ondermaats</a:t>
            </a:r>
          </a:p>
          <a:p>
            <a:pPr lvl="3"/>
            <a:r>
              <a:rPr lang="nl-BE" sz="1400" dirty="0"/>
              <a:t>E		rampzalig</a:t>
            </a:r>
          </a:p>
          <a:p>
            <a:pPr lvl="1"/>
            <a:r>
              <a:rPr lang="nl-BE" dirty="0"/>
              <a:t>Test cases:</a:t>
            </a:r>
          </a:p>
          <a:p>
            <a:pPr lvl="2"/>
            <a:r>
              <a:rPr lang="nl-BE" dirty="0"/>
              <a:t>Input:</a:t>
            </a:r>
          </a:p>
          <a:p>
            <a:pPr marL="1714500" lvl="3" indent="-342900">
              <a:buFont typeface="+mj-lt"/>
              <a:buAutoNum type="arabicPeriod"/>
            </a:pPr>
            <a:r>
              <a:rPr lang="nl-BE" dirty="0"/>
              <a:t>A</a:t>
            </a:r>
          </a:p>
          <a:p>
            <a:pPr marL="1714500" lvl="3" indent="-342900">
              <a:buFont typeface="+mj-lt"/>
              <a:buAutoNum type="arabicPeriod"/>
            </a:pPr>
            <a:r>
              <a:rPr lang="nl-BE" dirty="0"/>
              <a:t>C</a:t>
            </a:r>
          </a:p>
          <a:p>
            <a:pPr marL="1714500" lvl="3" indent="-342900">
              <a:buFont typeface="+mj-lt"/>
              <a:buAutoNum type="arabicPeriod"/>
            </a:pPr>
            <a:r>
              <a:rPr lang="nl-BE" dirty="0"/>
              <a:t>E</a:t>
            </a:r>
          </a:p>
          <a:p>
            <a:pPr lvl="2"/>
            <a:r>
              <a:rPr lang="nl-BE" dirty="0"/>
              <a:t>Output:</a:t>
            </a:r>
          </a:p>
          <a:p>
            <a:pPr marL="1714500" lvl="3" indent="-342900">
              <a:buFont typeface="+mj-lt"/>
              <a:buAutoNum type="arabicPeriod"/>
            </a:pPr>
            <a:r>
              <a:rPr lang="nl-BE" dirty="0"/>
              <a:t>Uw resultaat is uitstekend</a:t>
            </a:r>
          </a:p>
          <a:p>
            <a:pPr marL="1714500" lvl="3" indent="-342900">
              <a:buFont typeface="+mj-lt"/>
              <a:buAutoNum type="arabicPeriod"/>
            </a:pPr>
            <a:r>
              <a:rPr lang="nl-BE" dirty="0"/>
              <a:t>Uw resultaat is net voldoende</a:t>
            </a:r>
          </a:p>
          <a:p>
            <a:pPr marL="1714500" lvl="3" indent="-342900">
              <a:buFont typeface="+mj-lt"/>
              <a:buAutoNum type="arabicPeriod"/>
            </a:pPr>
            <a:r>
              <a:rPr lang="nl-BE" dirty="0"/>
              <a:t>Uw resultaat is rampzalig</a:t>
            </a:r>
          </a:p>
          <a:p>
            <a:pPr marL="1714500" lvl="3" indent="-342900">
              <a:buFont typeface="+mj-lt"/>
              <a:buAutoNum type="arabicPeriod"/>
            </a:pP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169644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Arrays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Maak een functie die een array van getallen aanvaart en een array in omgekeerde volgorde terugkrijgt</a:t>
            </a:r>
          </a:p>
          <a:p>
            <a:pPr lvl="1"/>
            <a:r>
              <a:rPr lang="nl-BE" dirty="0"/>
              <a:t>Test cases:</a:t>
            </a:r>
          </a:p>
          <a:p>
            <a:pPr lvl="2"/>
            <a:r>
              <a:rPr lang="nl-BE" dirty="0"/>
              <a:t>Input:</a:t>
            </a:r>
          </a:p>
          <a:p>
            <a:pPr marL="1714500" lvl="3" indent="-342900">
              <a:buFont typeface="+mj-lt"/>
              <a:buAutoNum type="arabicPeriod"/>
            </a:pPr>
            <a:r>
              <a:rPr lang="nl-BE" dirty="0"/>
              <a:t>0,1,2,3,4,5,6,7,8,9</a:t>
            </a:r>
          </a:p>
          <a:p>
            <a:pPr lvl="2"/>
            <a:r>
              <a:rPr lang="nl-BE" dirty="0"/>
              <a:t>Output:</a:t>
            </a:r>
          </a:p>
          <a:p>
            <a:pPr marL="1714500" lvl="3" indent="-342900">
              <a:buFont typeface="+mj-lt"/>
              <a:buAutoNum type="arabicPeriod"/>
            </a:pPr>
            <a:r>
              <a:rPr lang="nl-BE" dirty="0"/>
              <a:t>9,8,7,6,5,4,3,2,1,0</a:t>
            </a:r>
          </a:p>
          <a:p>
            <a:pPr lvl="3"/>
            <a:endParaRPr lang="nl-BE" dirty="0"/>
          </a:p>
          <a:p>
            <a:pPr marL="1714500" lvl="3" indent="-342900">
              <a:buFont typeface="+mj-lt"/>
              <a:buAutoNum type="arabicPeriod"/>
            </a:pP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33925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Arrays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a:t>
            </a:r>
          </a:p>
          <a:p>
            <a:pPr lvl="2"/>
            <a:r>
              <a:rPr lang="nl-BE" dirty="0"/>
              <a:t>Schrijf een functie die een serie van getallen aanvaart in tekst vorm en zet die om naar een array van int of double, afhankelijk of deze komma getallen bevatten. </a:t>
            </a:r>
          </a:p>
          <a:p>
            <a:pPr lvl="1"/>
            <a:r>
              <a:rPr lang="nl-BE" dirty="0"/>
              <a:t>Test cases:</a:t>
            </a:r>
          </a:p>
          <a:p>
            <a:pPr lvl="2"/>
            <a:r>
              <a:rPr lang="nl-BE" dirty="0"/>
              <a:t>Input:</a:t>
            </a:r>
          </a:p>
          <a:p>
            <a:pPr marL="1714500" lvl="3" indent="-342900">
              <a:buFont typeface="+mj-lt"/>
              <a:buAutoNum type="arabicPeriod"/>
            </a:pPr>
            <a:r>
              <a:rPr lang="nl-BE" dirty="0"/>
              <a:t>“10”, ”6”, ”44”, ”1”, ”10200”</a:t>
            </a:r>
          </a:p>
          <a:p>
            <a:pPr marL="1714500" lvl="3" indent="-342900">
              <a:buFont typeface="+mj-lt"/>
              <a:buAutoNum type="arabicPeriod"/>
            </a:pPr>
            <a:r>
              <a:rPr lang="nl-BE" dirty="0"/>
              <a:t>“1”, ”2.5”, ”5”, ”11”, ”200”</a:t>
            </a:r>
          </a:p>
          <a:p>
            <a:pPr marL="1714500" lvl="3" indent="-342900">
              <a:buFont typeface="+mj-lt"/>
              <a:buAutoNum type="arabicPeriod"/>
            </a:pPr>
            <a:r>
              <a:rPr lang="nl-BE" dirty="0"/>
              <a:t>“9”, ”3”, ”84”, “varken”, ”14”, ”610”</a:t>
            </a:r>
          </a:p>
          <a:p>
            <a:pPr lvl="2"/>
            <a:r>
              <a:rPr lang="nl-BE" dirty="0"/>
              <a:t>Output:</a:t>
            </a:r>
          </a:p>
          <a:p>
            <a:pPr marL="1714500" lvl="3" indent="-342900">
              <a:buFont typeface="+mj-lt"/>
              <a:buAutoNum type="arabicPeriod"/>
            </a:pPr>
            <a:r>
              <a:rPr lang="nl-NL" dirty="0"/>
              <a:t>Return = Int [] {</a:t>
            </a:r>
            <a:r>
              <a:rPr lang="nl-BE" dirty="0"/>
              <a:t>10, 6, 44, 1, 10200</a:t>
            </a:r>
            <a:r>
              <a:rPr lang="nl-NL" dirty="0"/>
              <a:t>}</a:t>
            </a:r>
          </a:p>
          <a:p>
            <a:pPr marL="1714500" lvl="3" indent="-342900">
              <a:buFont typeface="+mj-lt"/>
              <a:buAutoNum type="arabicPeriod"/>
            </a:pPr>
            <a:r>
              <a:rPr lang="nl-NL" dirty="0"/>
              <a:t>Return = double[] {</a:t>
            </a:r>
            <a:r>
              <a:rPr lang="nl-BE" dirty="0"/>
              <a:t>1.0, 2.5, 5.0, 11.0, 200.0</a:t>
            </a:r>
            <a:r>
              <a:rPr lang="nl-NL" dirty="0"/>
              <a:t>}</a:t>
            </a:r>
          </a:p>
          <a:p>
            <a:pPr marL="1714500" lvl="3" indent="-342900">
              <a:buFont typeface="+mj-lt"/>
              <a:buAutoNum type="arabicPeriod"/>
            </a:pPr>
            <a:r>
              <a:rPr lang="nl-NL" dirty="0"/>
              <a:t>Return = </a:t>
            </a:r>
            <a:r>
              <a:rPr lang="nl-NL" dirty="0" err="1"/>
              <a:t>null</a:t>
            </a: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14732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Arrays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Maak een functie die twee </a:t>
            </a:r>
            <a:r>
              <a:rPr lang="en-US" dirty="0"/>
              <a:t>rectangular</a:t>
            </a:r>
            <a:r>
              <a:rPr lang="nl-BE" dirty="0"/>
              <a:t> arrays aanvaardt van dezelfde grootte, tel de getallen van beide op en return een derde array met het resultaat</a:t>
            </a:r>
          </a:p>
          <a:p>
            <a:pPr lvl="1"/>
            <a:r>
              <a:rPr lang="nl-BE" dirty="0"/>
              <a:t>Test cases:</a:t>
            </a:r>
          </a:p>
          <a:p>
            <a:pPr lvl="2"/>
            <a:r>
              <a:rPr lang="nl-BE" dirty="0"/>
              <a:t>Input:</a:t>
            </a:r>
          </a:p>
          <a:p>
            <a:pPr marL="1371600" lvl="3" indent="0">
              <a:buNone/>
            </a:pPr>
            <a:r>
              <a:rPr lang="nl-BE" dirty="0"/>
              <a:t>Array 1 : 	1 2                   Array 2:	5 6</a:t>
            </a:r>
          </a:p>
          <a:p>
            <a:pPr marL="1371600" lvl="3" indent="0">
              <a:buNone/>
            </a:pPr>
            <a:r>
              <a:rPr lang="nl-BE" dirty="0"/>
              <a:t>		3 4			7 8</a:t>
            </a:r>
          </a:p>
          <a:p>
            <a:pPr lvl="2"/>
            <a:r>
              <a:rPr lang="nl-BE" dirty="0"/>
              <a:t>Output:</a:t>
            </a:r>
          </a:p>
          <a:p>
            <a:pPr marL="1371600" lvl="3" indent="0">
              <a:buNone/>
            </a:pPr>
            <a:r>
              <a:rPr lang="nl-NL" dirty="0"/>
              <a:t>		6   8</a:t>
            </a:r>
          </a:p>
          <a:p>
            <a:pPr marL="1371600" lvl="3" indent="0">
              <a:buNone/>
            </a:pPr>
            <a:r>
              <a:rPr lang="nl-BE" dirty="0"/>
              <a:t>		10 12</a:t>
            </a:r>
          </a:p>
          <a:p>
            <a:pPr lvl="3"/>
            <a:endParaRPr lang="nl-BE" dirty="0"/>
          </a:p>
          <a:p>
            <a:pPr lvl="1"/>
            <a:endParaRPr lang="nl-BE" dirty="0"/>
          </a:p>
        </p:txBody>
      </p:sp>
    </p:spTree>
    <p:extLst>
      <p:ext uri="{BB962C8B-B14F-4D97-AF65-F5344CB8AC3E}">
        <p14:creationId xmlns:p14="http://schemas.microsoft.com/office/powerpoint/2010/main" val="262622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Arrays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Maak een functie die een array van strings aanvaard. Die strings kunnen zinnen of uitspraken bevatten. Splits die zinnen in woorden en geef een </a:t>
            </a:r>
            <a:r>
              <a:rPr lang="nl-BE" dirty="0" err="1"/>
              <a:t>jagged</a:t>
            </a:r>
            <a:r>
              <a:rPr lang="nl-BE" dirty="0"/>
              <a:t> array terug die per zin de woorden bevat</a:t>
            </a:r>
          </a:p>
          <a:p>
            <a:pPr lvl="1"/>
            <a:r>
              <a:rPr lang="nl-BE" dirty="0"/>
              <a:t>Test cases:</a:t>
            </a:r>
          </a:p>
          <a:p>
            <a:pPr lvl="2"/>
            <a:r>
              <a:rPr lang="nl-BE" dirty="0"/>
              <a:t>Input:</a:t>
            </a:r>
          </a:p>
          <a:p>
            <a:pPr marL="1714500" lvl="3" indent="-342900">
              <a:buFont typeface="+mj-lt"/>
              <a:buAutoNum type="arabicPeriod"/>
            </a:pPr>
            <a:r>
              <a:rPr lang="nl-BE" dirty="0"/>
              <a:t>String[] { “</a:t>
            </a:r>
            <a:r>
              <a:rPr lang="nl-NL" dirty="0"/>
              <a:t>Op de top kun je geen lange wandelingen maken”, “Het leven is niet te kort maar we beginnen te laat”}</a:t>
            </a:r>
            <a:endParaRPr lang="nl-BE" dirty="0"/>
          </a:p>
          <a:p>
            <a:pPr lvl="2"/>
            <a:r>
              <a:rPr lang="nl-BE" dirty="0"/>
              <a:t>Output:</a:t>
            </a:r>
          </a:p>
          <a:p>
            <a:pPr marL="1714500" lvl="3" indent="-342900">
              <a:buFont typeface="+mj-lt"/>
              <a:buAutoNum type="arabicPeriod"/>
            </a:pPr>
            <a:r>
              <a:rPr lang="nl-BE" dirty="0"/>
              <a:t>{{“</a:t>
            </a:r>
            <a:r>
              <a:rPr lang="nl-NL" dirty="0" err="1"/>
              <a:t>Op”,“de”,“top”,“kun”,“je”,“geen”,“lange”,“wandelingen”,“maken</a:t>
            </a:r>
            <a:r>
              <a:rPr lang="nl-NL" dirty="0"/>
              <a:t>”</a:t>
            </a:r>
            <a:r>
              <a:rPr lang="nl-BE" dirty="0"/>
              <a:t>},{</a:t>
            </a:r>
            <a:r>
              <a:rPr lang="nl-NL" dirty="0"/>
              <a:t>“Het","leven","is","niet","te","kort","maar","we","beginnen","te","laat”</a:t>
            </a:r>
            <a:r>
              <a:rPr lang="nl-BE" dirty="0"/>
              <a:t>}}</a:t>
            </a:r>
          </a:p>
          <a:p>
            <a:pPr marL="1714500" lvl="3" indent="-342900">
              <a:buFont typeface="+mj-lt"/>
              <a:buAutoNum type="arabicPeriod"/>
            </a:pP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66929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a:xfrm>
            <a:off x="838200" y="365126"/>
            <a:ext cx="10515600" cy="672842"/>
          </a:xfrm>
        </p:spPr>
        <p:txBody>
          <a:bodyPr>
            <a:normAutofit fontScale="90000"/>
          </a:bodyPr>
          <a:lstStyle/>
          <a:p>
            <a:r>
              <a:rPr lang="nl-BE" dirty="0"/>
              <a:t>Recursieve functies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Creëer een </a:t>
            </a:r>
            <a:r>
              <a:rPr lang="en-US" b="1" dirty="0"/>
              <a:t>bubble sort</a:t>
            </a:r>
            <a:r>
              <a:rPr lang="nl-BE" dirty="0"/>
              <a:t> functie die een array van integers sorteert via de </a:t>
            </a:r>
            <a:r>
              <a:rPr lang="en-US" dirty="0"/>
              <a:t>bubble sort </a:t>
            </a:r>
            <a:r>
              <a:rPr lang="nl-BE" dirty="0"/>
              <a:t>methode. Maak hiervoor gebruik van recursieve functies!</a:t>
            </a:r>
          </a:p>
          <a:p>
            <a:pPr lvl="1"/>
            <a:r>
              <a:rPr lang="nl-BE" dirty="0"/>
              <a:t>Test cases:</a:t>
            </a:r>
          </a:p>
          <a:p>
            <a:pPr lvl="2"/>
            <a:r>
              <a:rPr lang="nl-BE" dirty="0"/>
              <a:t>Input:</a:t>
            </a:r>
          </a:p>
          <a:p>
            <a:pPr marL="1714500" lvl="3" indent="-342900">
              <a:buFont typeface="+mj-lt"/>
              <a:buAutoNum type="arabicPeriod"/>
            </a:pPr>
            <a:r>
              <a:rPr lang="nl-BE" dirty="0"/>
              <a:t>Int[] test {3,5,6,1,8,7,9,4,3,10,2,11};</a:t>
            </a:r>
          </a:p>
          <a:p>
            <a:pPr lvl="2"/>
            <a:r>
              <a:rPr lang="nl-BE" dirty="0"/>
              <a:t>Output:</a:t>
            </a:r>
          </a:p>
          <a:p>
            <a:pPr marL="1714500" lvl="3" indent="-342900">
              <a:buFont typeface="+mj-lt"/>
              <a:buAutoNum type="arabicPeriod"/>
            </a:pPr>
            <a:r>
              <a:rPr lang="nl-NL" dirty="0"/>
              <a:t>Int[] {1,2,3,3,4,5,6,7,8,9,10,11}</a:t>
            </a:r>
            <a:endParaRPr lang="nl-BE" dirty="0"/>
          </a:p>
          <a:p>
            <a:pPr lvl="3"/>
            <a:endParaRPr lang="nl-BE" dirty="0"/>
          </a:p>
          <a:p>
            <a:pPr lvl="1"/>
            <a:endParaRPr lang="nl-BE" dirty="0"/>
          </a:p>
        </p:txBody>
      </p:sp>
    </p:spTree>
    <p:extLst>
      <p:ext uri="{BB962C8B-B14F-4D97-AF65-F5344CB8AC3E}">
        <p14:creationId xmlns:p14="http://schemas.microsoft.com/office/powerpoint/2010/main" val="29039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endParaRPr lang="nl-BE" dirty="0"/>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endParaRPr lang="nl-BE" dirty="0"/>
          </a:p>
          <a:p>
            <a:pPr lvl="1"/>
            <a:r>
              <a:rPr lang="nl-BE" dirty="0"/>
              <a:t>Test cases:</a:t>
            </a:r>
          </a:p>
          <a:p>
            <a:pPr lvl="2"/>
            <a:r>
              <a:rPr lang="nl-BE" dirty="0"/>
              <a:t>Input:</a:t>
            </a:r>
          </a:p>
          <a:p>
            <a:pPr marL="1714500" lvl="3" indent="-342900">
              <a:buFont typeface="+mj-lt"/>
              <a:buAutoNum type="arabicPeriod"/>
            </a:pPr>
            <a:endParaRPr lang="nl-BE" dirty="0"/>
          </a:p>
          <a:p>
            <a:pPr lvl="2"/>
            <a:r>
              <a:rPr lang="nl-BE" dirty="0"/>
              <a:t>Output:</a:t>
            </a:r>
          </a:p>
          <a:p>
            <a:pPr marL="1714500" lvl="3" indent="-342900">
              <a:buFont typeface="+mj-lt"/>
              <a:buAutoNum type="arabicPeriod"/>
            </a:pP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10764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String</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lnSpcReduction="10000"/>
          </a:bodyPr>
          <a:lstStyle/>
          <a:p>
            <a:r>
              <a:rPr lang="nl-BE" dirty="0"/>
              <a:t>Maak een oefenklasse om string functies in te testen.</a:t>
            </a:r>
          </a:p>
          <a:p>
            <a:r>
              <a:rPr lang="nl-BE" dirty="0"/>
              <a:t>Oefening 1:</a:t>
            </a:r>
          </a:p>
          <a:p>
            <a:pPr lvl="1"/>
            <a:r>
              <a:rPr lang="nl-BE" dirty="0"/>
              <a:t>Functionaliteit: </a:t>
            </a:r>
          </a:p>
          <a:p>
            <a:pPr lvl="2"/>
            <a:r>
              <a:rPr lang="nl-BE" dirty="0"/>
              <a:t>Maak een functie die een string aanvaard en één karakter op een gegeven plaats verwijdert</a:t>
            </a:r>
          </a:p>
          <a:p>
            <a:pPr lvl="1"/>
            <a:r>
              <a:rPr lang="nl-BE" dirty="0"/>
              <a:t>Test cases:</a:t>
            </a:r>
          </a:p>
          <a:p>
            <a:pPr lvl="2"/>
            <a:r>
              <a:rPr lang="nl-BE" dirty="0"/>
              <a:t>Input:</a:t>
            </a:r>
          </a:p>
          <a:p>
            <a:pPr marL="1714500" lvl="3" indent="-342900">
              <a:buFont typeface="+mj-lt"/>
              <a:buAutoNum type="arabicPeriod"/>
            </a:pPr>
            <a:r>
              <a:rPr lang="nl-BE" dirty="0" err="1"/>
              <a:t>SyntraAB</a:t>
            </a:r>
            <a:r>
              <a:rPr lang="nl-BE" dirty="0"/>
              <a:t>, 6</a:t>
            </a:r>
          </a:p>
          <a:p>
            <a:pPr marL="1714500" lvl="3" indent="-342900">
              <a:buFont typeface="+mj-lt"/>
              <a:buAutoNum type="arabicPeriod"/>
            </a:pPr>
            <a:r>
              <a:rPr lang="nl-BE" dirty="0"/>
              <a:t>snoep, 1</a:t>
            </a:r>
          </a:p>
          <a:p>
            <a:pPr marL="1714500" lvl="3" indent="-342900">
              <a:buFont typeface="+mj-lt"/>
              <a:buAutoNum type="arabicPeriod"/>
            </a:pPr>
            <a:r>
              <a:rPr lang="nl-BE" dirty="0"/>
              <a:t>geven, 2</a:t>
            </a:r>
          </a:p>
          <a:p>
            <a:pPr marL="1714500" lvl="3" indent="-342900">
              <a:buFont typeface="+mj-lt"/>
              <a:buAutoNum type="arabicPeriod"/>
            </a:pPr>
            <a:r>
              <a:rPr lang="nl-BE" dirty="0"/>
              <a:t>fout , 8</a:t>
            </a:r>
          </a:p>
          <a:p>
            <a:pPr lvl="2"/>
            <a:r>
              <a:rPr lang="nl-BE" dirty="0"/>
              <a:t>Output:</a:t>
            </a:r>
          </a:p>
          <a:p>
            <a:pPr marL="1714500" lvl="3" indent="-342900">
              <a:buFont typeface="+mj-lt"/>
              <a:buAutoNum type="arabicPeriod"/>
            </a:pPr>
            <a:r>
              <a:rPr lang="nl-BE" dirty="0" err="1"/>
              <a:t>SyntraB</a:t>
            </a:r>
            <a:endParaRPr lang="nl-BE" dirty="0"/>
          </a:p>
          <a:p>
            <a:pPr marL="1714500" lvl="3" indent="-342900">
              <a:buFont typeface="+mj-lt"/>
              <a:buAutoNum type="arabicPeriod"/>
            </a:pPr>
            <a:r>
              <a:rPr lang="nl-BE" dirty="0"/>
              <a:t>soep</a:t>
            </a:r>
          </a:p>
          <a:p>
            <a:pPr marL="1714500" lvl="3" indent="-342900">
              <a:buFont typeface="+mj-lt"/>
              <a:buAutoNum type="arabicPeriod"/>
            </a:pPr>
            <a:r>
              <a:rPr lang="nl-BE" dirty="0"/>
              <a:t>Geen</a:t>
            </a:r>
          </a:p>
          <a:p>
            <a:pPr marL="1714500" lvl="3" indent="-342900">
              <a:buFont typeface="+mj-lt"/>
              <a:buAutoNum type="arabicPeriod"/>
            </a:pPr>
            <a:r>
              <a:rPr lang="nl-BE" dirty="0"/>
              <a:t>fout</a:t>
            </a:r>
          </a:p>
          <a:p>
            <a:pPr lvl="3"/>
            <a:endParaRPr lang="nl-BE" dirty="0"/>
          </a:p>
          <a:p>
            <a:pPr lvl="1"/>
            <a:endParaRPr lang="nl-BE" dirty="0"/>
          </a:p>
        </p:txBody>
      </p:sp>
    </p:spTree>
    <p:extLst>
      <p:ext uri="{BB962C8B-B14F-4D97-AF65-F5344CB8AC3E}">
        <p14:creationId xmlns:p14="http://schemas.microsoft.com/office/powerpoint/2010/main" val="1813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String</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2:</a:t>
            </a:r>
          </a:p>
          <a:p>
            <a:pPr lvl="1"/>
            <a:r>
              <a:rPr lang="nl-BE" dirty="0"/>
              <a:t>Functionaliteit: </a:t>
            </a:r>
          </a:p>
          <a:p>
            <a:pPr lvl="2"/>
            <a:r>
              <a:rPr lang="nl-BE" dirty="0"/>
              <a:t>Schrijf een functie om het langste woord in een tekst te vinden</a:t>
            </a:r>
          </a:p>
          <a:p>
            <a:pPr lvl="1"/>
            <a:r>
              <a:rPr lang="nl-BE" dirty="0"/>
              <a:t>Test cases:</a:t>
            </a:r>
          </a:p>
          <a:p>
            <a:pPr lvl="2"/>
            <a:r>
              <a:rPr lang="nl-BE" dirty="0"/>
              <a:t>Input:</a:t>
            </a:r>
          </a:p>
          <a:p>
            <a:pPr marL="1714500" lvl="3" indent="-342900">
              <a:buFont typeface="+mj-lt"/>
              <a:buAutoNum type="arabicPeriod"/>
            </a:pPr>
            <a:r>
              <a:rPr lang="nl-NL" dirty="0"/>
              <a:t>“Wie met de stroom meedrijft, is het eerste bij het afvoerputje”</a:t>
            </a:r>
          </a:p>
          <a:p>
            <a:pPr marL="1714500" lvl="3" indent="-342900">
              <a:buFont typeface="+mj-lt"/>
              <a:buAutoNum type="arabicPeriod"/>
            </a:pPr>
            <a:r>
              <a:rPr lang="nl-NL" dirty="0"/>
              <a:t>“Wie geen fouten maakt, maakt meestal niets”</a:t>
            </a:r>
          </a:p>
          <a:p>
            <a:pPr marL="1714500" lvl="3" indent="-342900">
              <a:buFont typeface="+mj-lt"/>
              <a:buAutoNum type="arabicPeriod"/>
            </a:pPr>
            <a:r>
              <a:rPr lang="nl-BE" dirty="0"/>
              <a:t>“M</a:t>
            </a:r>
            <a:r>
              <a:rPr lang="nl-NL" dirty="0"/>
              <a:t>et logica kom je van A naar B, met verbeelding kom je overal”</a:t>
            </a:r>
            <a:endParaRPr lang="nl-BE" dirty="0"/>
          </a:p>
          <a:p>
            <a:pPr lvl="2"/>
            <a:r>
              <a:rPr lang="nl-BE" dirty="0"/>
              <a:t>Output:</a:t>
            </a:r>
          </a:p>
          <a:p>
            <a:pPr marL="1714500" lvl="3" indent="-342900">
              <a:buFont typeface="+mj-lt"/>
              <a:buAutoNum type="arabicPeriod"/>
            </a:pPr>
            <a:r>
              <a:rPr lang="nl-NL" dirty="0"/>
              <a:t>“afvoerputje”</a:t>
            </a:r>
          </a:p>
          <a:p>
            <a:pPr marL="1714500" lvl="3" indent="-342900">
              <a:buFont typeface="+mj-lt"/>
              <a:buAutoNum type="arabicPeriod"/>
            </a:pPr>
            <a:r>
              <a:rPr lang="nl-NL" dirty="0"/>
              <a:t>“meestal”</a:t>
            </a:r>
          </a:p>
          <a:p>
            <a:pPr marL="1714500" lvl="3" indent="-342900">
              <a:buFont typeface="+mj-lt"/>
              <a:buAutoNum type="arabicPeriod"/>
            </a:pPr>
            <a:r>
              <a:rPr lang="nl-NL" dirty="0"/>
              <a:t>“verbeelding”</a:t>
            </a:r>
          </a:p>
          <a:p>
            <a:pPr lvl="3"/>
            <a:endParaRPr lang="nl-BE" dirty="0"/>
          </a:p>
          <a:p>
            <a:pPr lvl="3"/>
            <a:endParaRPr lang="nl-BE" dirty="0"/>
          </a:p>
          <a:p>
            <a:pPr lvl="1"/>
            <a:endParaRPr lang="nl-BE" dirty="0"/>
          </a:p>
        </p:txBody>
      </p:sp>
    </p:spTree>
    <p:extLst>
      <p:ext uri="{BB962C8B-B14F-4D97-AF65-F5344CB8AC3E}">
        <p14:creationId xmlns:p14="http://schemas.microsoft.com/office/powerpoint/2010/main" val="409449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String</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3:</a:t>
            </a:r>
          </a:p>
          <a:p>
            <a:pPr lvl="1"/>
            <a:r>
              <a:rPr lang="nl-BE" dirty="0"/>
              <a:t>Functionaliteit: </a:t>
            </a:r>
          </a:p>
          <a:p>
            <a:pPr lvl="2"/>
            <a:r>
              <a:rPr lang="nl-BE" dirty="0"/>
              <a:t>Schrijf een functie die de woorden van een zin in de omgekeerde richting plaatst</a:t>
            </a:r>
          </a:p>
          <a:p>
            <a:pPr lvl="1"/>
            <a:r>
              <a:rPr lang="nl-BE" dirty="0"/>
              <a:t>Test cases:</a:t>
            </a:r>
          </a:p>
          <a:p>
            <a:pPr lvl="2"/>
            <a:r>
              <a:rPr lang="nl-BE" dirty="0"/>
              <a:t>Input:</a:t>
            </a:r>
          </a:p>
          <a:p>
            <a:pPr marL="1714500" lvl="3" indent="-342900">
              <a:buFont typeface="+mj-lt"/>
              <a:buAutoNum type="arabicPeriod"/>
            </a:pPr>
            <a:r>
              <a:rPr lang="nl-NL" dirty="0"/>
              <a:t>“Voor elke oplossing is wel een probleem te vinden”</a:t>
            </a:r>
          </a:p>
          <a:p>
            <a:pPr marL="1714500" lvl="3" indent="-342900">
              <a:buFont typeface="+mj-lt"/>
              <a:buAutoNum type="arabicPeriod"/>
            </a:pPr>
            <a:r>
              <a:rPr lang="nl-NL" dirty="0"/>
              <a:t>“Tijd vliegt, maar jij bent de piloot”</a:t>
            </a:r>
            <a:endParaRPr lang="nl-BE" dirty="0"/>
          </a:p>
          <a:p>
            <a:pPr lvl="2"/>
            <a:r>
              <a:rPr lang="nl-BE" dirty="0"/>
              <a:t>Output:</a:t>
            </a:r>
          </a:p>
          <a:p>
            <a:pPr marL="1714500" lvl="3" indent="-342900">
              <a:buFont typeface="+mj-lt"/>
              <a:buAutoNum type="arabicPeriod"/>
            </a:pPr>
            <a:r>
              <a:rPr lang="nl-NL" dirty="0"/>
              <a:t>“vinden te probleem een wel is oplossing elke Voor”</a:t>
            </a:r>
          </a:p>
          <a:p>
            <a:pPr marL="1714500" lvl="3" indent="-342900">
              <a:buFont typeface="+mj-lt"/>
              <a:buAutoNum type="arabicPeriod"/>
            </a:pPr>
            <a:r>
              <a:rPr lang="nl-NL" dirty="0"/>
              <a:t>“piloot de bent jij maar vliegt, Tijd”</a:t>
            </a:r>
          </a:p>
          <a:p>
            <a:pPr lvl="3"/>
            <a:endParaRPr lang="nl-BE" dirty="0"/>
          </a:p>
          <a:p>
            <a:pPr lvl="3"/>
            <a:endParaRPr lang="nl-BE" dirty="0"/>
          </a:p>
          <a:p>
            <a:pPr lvl="1"/>
            <a:endParaRPr lang="nl-BE" dirty="0"/>
          </a:p>
        </p:txBody>
      </p:sp>
    </p:spTree>
    <p:extLst>
      <p:ext uri="{BB962C8B-B14F-4D97-AF65-F5344CB8AC3E}">
        <p14:creationId xmlns:p14="http://schemas.microsoft.com/office/powerpoint/2010/main" val="96162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Integers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062681"/>
            <a:ext cx="10515600" cy="5568777"/>
          </a:xfrm>
        </p:spPr>
        <p:txBody>
          <a:bodyPr>
            <a:normAutofit lnSpcReduction="10000"/>
          </a:bodyPr>
          <a:lstStyle/>
          <a:p>
            <a:r>
              <a:rPr lang="nl-BE" dirty="0"/>
              <a:t>Creëer een class om functies met Integers te testen</a:t>
            </a:r>
          </a:p>
          <a:p>
            <a:r>
              <a:rPr lang="nl-BE" dirty="0"/>
              <a:t>Oefening :</a:t>
            </a:r>
          </a:p>
          <a:p>
            <a:pPr lvl="1"/>
            <a:r>
              <a:rPr lang="nl-BE" dirty="0"/>
              <a:t>Functionaliteit: </a:t>
            </a:r>
          </a:p>
          <a:p>
            <a:pPr lvl="2"/>
            <a:r>
              <a:rPr lang="nl-BE" dirty="0"/>
              <a:t>Schrijf een functie die graden Celsius omzet naar graden Fahrenheit en graden Kelvin.</a:t>
            </a:r>
          </a:p>
          <a:p>
            <a:pPr lvl="3"/>
            <a:r>
              <a:rPr lang="nl-BE" dirty="0"/>
              <a:t>Formule: </a:t>
            </a:r>
          </a:p>
          <a:p>
            <a:pPr lvl="4"/>
            <a:r>
              <a:rPr lang="nl-BE" dirty="0"/>
              <a:t>Kelvin: °C + 273</a:t>
            </a:r>
          </a:p>
          <a:p>
            <a:pPr lvl="4"/>
            <a:r>
              <a:rPr lang="nl-BE" dirty="0"/>
              <a:t>Fahrenheit: </a:t>
            </a:r>
            <a:r>
              <a:rPr lang="nl-BE" sz="1600" dirty="0"/>
              <a:t>°C x 18 / 10 + 32</a:t>
            </a:r>
            <a:endParaRPr lang="nl-BE" dirty="0"/>
          </a:p>
          <a:p>
            <a:pPr lvl="1"/>
            <a:r>
              <a:rPr lang="nl-BE" dirty="0"/>
              <a:t>Test cases:</a:t>
            </a:r>
          </a:p>
          <a:p>
            <a:pPr lvl="2"/>
            <a:r>
              <a:rPr lang="nl-BE" dirty="0"/>
              <a:t>Input:</a:t>
            </a:r>
          </a:p>
          <a:p>
            <a:pPr marL="1714500" lvl="3" indent="-342900">
              <a:buFont typeface="+mj-lt"/>
              <a:buAutoNum type="arabicPeriod"/>
            </a:pPr>
            <a:r>
              <a:rPr lang="nl-BE" dirty="0"/>
              <a:t>0°C</a:t>
            </a:r>
          </a:p>
          <a:p>
            <a:pPr marL="1714500" lvl="3" indent="-342900">
              <a:buFont typeface="+mj-lt"/>
              <a:buAutoNum type="arabicPeriod"/>
            </a:pPr>
            <a:r>
              <a:rPr lang="nl-BE" dirty="0"/>
              <a:t>100°C</a:t>
            </a:r>
          </a:p>
          <a:p>
            <a:pPr marL="1714500" lvl="3" indent="-342900">
              <a:buFont typeface="+mj-lt"/>
              <a:buAutoNum type="arabicPeriod"/>
            </a:pPr>
            <a:r>
              <a:rPr lang="nl-BE" dirty="0"/>
              <a:t>28°C</a:t>
            </a:r>
          </a:p>
          <a:p>
            <a:pPr lvl="2"/>
            <a:r>
              <a:rPr lang="nl-BE" dirty="0"/>
              <a:t>Output:</a:t>
            </a:r>
          </a:p>
          <a:p>
            <a:pPr marL="1714500" lvl="3" indent="-342900">
              <a:buFont typeface="+mj-lt"/>
              <a:buAutoNum type="arabicPeriod"/>
            </a:pPr>
            <a:r>
              <a:rPr lang="nl-BE" dirty="0"/>
              <a:t>32°F en 273°K</a:t>
            </a:r>
          </a:p>
          <a:p>
            <a:pPr marL="1714500" lvl="3" indent="-342900">
              <a:buFont typeface="+mj-lt"/>
              <a:buAutoNum type="arabicPeriod"/>
            </a:pPr>
            <a:r>
              <a:rPr lang="nl-BE" dirty="0"/>
              <a:t>212°F en 373°K</a:t>
            </a:r>
          </a:p>
          <a:p>
            <a:pPr marL="1714500" lvl="3" indent="-342900">
              <a:buFont typeface="+mj-lt"/>
              <a:buAutoNum type="arabicPeriod"/>
            </a:pPr>
            <a:r>
              <a:rPr lang="nl-NL" dirty="0"/>
              <a:t>82°F en 301°K</a:t>
            </a:r>
          </a:p>
          <a:p>
            <a:pPr lvl="3"/>
            <a:endParaRPr lang="nl-BE" dirty="0"/>
          </a:p>
          <a:p>
            <a:pPr lvl="3"/>
            <a:endParaRPr lang="nl-BE" dirty="0"/>
          </a:p>
          <a:p>
            <a:pPr lvl="1"/>
            <a:endParaRPr lang="nl-BE" dirty="0"/>
          </a:p>
        </p:txBody>
      </p:sp>
    </p:spTree>
    <p:extLst>
      <p:ext uri="{BB962C8B-B14F-4D97-AF65-F5344CB8AC3E}">
        <p14:creationId xmlns:p14="http://schemas.microsoft.com/office/powerpoint/2010/main" val="366627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Integers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Maak een functie om te testen of getal ‘x’ een veelvoud is van ‘y’.</a:t>
            </a:r>
          </a:p>
          <a:p>
            <a:pPr lvl="2"/>
            <a:r>
              <a:rPr lang="nl-BE" dirty="0"/>
              <a:t>Vergelijk x en y en schrijf of x al dan niet een veelvoud is van y in een mooie zin.</a:t>
            </a:r>
          </a:p>
          <a:p>
            <a:pPr lvl="1"/>
            <a:r>
              <a:rPr lang="nl-BE" dirty="0"/>
              <a:t>Test cases:</a:t>
            </a:r>
          </a:p>
          <a:p>
            <a:pPr lvl="2"/>
            <a:r>
              <a:rPr lang="nl-BE" dirty="0"/>
              <a:t>Input:</a:t>
            </a:r>
          </a:p>
          <a:p>
            <a:pPr marL="1714500" lvl="3" indent="-342900">
              <a:buFont typeface="+mj-lt"/>
              <a:buAutoNum type="arabicPeriod"/>
            </a:pPr>
            <a:r>
              <a:rPr lang="nl-BE" dirty="0"/>
              <a:t>x:20 , y:10</a:t>
            </a:r>
          </a:p>
          <a:p>
            <a:pPr marL="1714500" lvl="3" indent="-342900">
              <a:buFont typeface="+mj-lt"/>
              <a:buAutoNum type="arabicPeriod"/>
            </a:pPr>
            <a:r>
              <a:rPr lang="nl-BE" dirty="0"/>
              <a:t>x:20 , y:7	</a:t>
            </a:r>
          </a:p>
          <a:p>
            <a:pPr lvl="2"/>
            <a:r>
              <a:rPr lang="nl-BE" dirty="0"/>
              <a:t>Output:</a:t>
            </a:r>
          </a:p>
          <a:p>
            <a:pPr marL="1714500" lvl="3" indent="-342900">
              <a:buFont typeface="+mj-lt"/>
              <a:buAutoNum type="arabicPeriod"/>
            </a:pPr>
            <a:r>
              <a:rPr lang="nl-NL" dirty="0"/>
              <a:t>20 is een veelvoud van 10</a:t>
            </a:r>
          </a:p>
          <a:p>
            <a:pPr marL="1714500" lvl="3" indent="-342900">
              <a:buFont typeface="+mj-lt"/>
              <a:buAutoNum type="arabicPeriod"/>
            </a:pPr>
            <a:r>
              <a:rPr lang="nl-NL" dirty="0"/>
              <a:t>20 is geen veelvoud van 7</a:t>
            </a:r>
          </a:p>
          <a:p>
            <a:pPr lvl="3"/>
            <a:endParaRPr lang="nl-BE" dirty="0"/>
          </a:p>
          <a:p>
            <a:pPr lvl="3"/>
            <a:endParaRPr lang="nl-BE" dirty="0"/>
          </a:p>
          <a:p>
            <a:pPr lvl="1"/>
            <a:endParaRPr lang="nl-BE" dirty="0"/>
          </a:p>
        </p:txBody>
      </p:sp>
    </p:spTree>
    <p:extLst>
      <p:ext uri="{BB962C8B-B14F-4D97-AF65-F5344CB8AC3E}">
        <p14:creationId xmlns:p14="http://schemas.microsoft.com/office/powerpoint/2010/main" val="174222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nl-BE" dirty="0"/>
              <a:t>Integers</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a:bodyPr>
          <a:lstStyle/>
          <a:p>
            <a:r>
              <a:rPr lang="nl-BE" dirty="0"/>
              <a:t>Oefening :</a:t>
            </a:r>
          </a:p>
          <a:p>
            <a:pPr lvl="1"/>
            <a:r>
              <a:rPr lang="nl-BE" dirty="0"/>
              <a:t>Functionaliteit: </a:t>
            </a:r>
          </a:p>
          <a:p>
            <a:pPr lvl="2"/>
            <a:r>
              <a:rPr lang="nl-BE" dirty="0"/>
              <a:t>Maak een functie die een getal ontvangt en dit in decimale vorm en in binaire vorm schrijft op de console met een spatie tussen de binaire getallen en ‘(bin)’ op het einde </a:t>
            </a:r>
          </a:p>
          <a:p>
            <a:pPr lvl="1"/>
            <a:r>
              <a:rPr lang="nl-BE" dirty="0"/>
              <a:t>Test cases:</a:t>
            </a:r>
          </a:p>
          <a:p>
            <a:pPr lvl="2"/>
            <a:r>
              <a:rPr lang="nl-BE" dirty="0"/>
              <a:t>Input:</a:t>
            </a:r>
          </a:p>
          <a:p>
            <a:pPr marL="1714500" lvl="3" indent="-342900">
              <a:buFont typeface="+mj-lt"/>
              <a:buAutoNum type="arabicPeriod"/>
            </a:pPr>
            <a:r>
              <a:rPr lang="nl-BE" dirty="0"/>
              <a:t>5</a:t>
            </a:r>
          </a:p>
          <a:p>
            <a:pPr marL="1714500" lvl="3" indent="-342900">
              <a:buFont typeface="+mj-lt"/>
              <a:buAutoNum type="arabicPeriod"/>
            </a:pPr>
            <a:r>
              <a:rPr lang="nl-BE" dirty="0"/>
              <a:t>11</a:t>
            </a:r>
          </a:p>
          <a:p>
            <a:pPr marL="1714500" lvl="3" indent="-342900">
              <a:buFont typeface="+mj-lt"/>
              <a:buAutoNum type="arabicPeriod"/>
            </a:pPr>
            <a:r>
              <a:rPr lang="nl-BE" dirty="0"/>
              <a:t>256</a:t>
            </a:r>
          </a:p>
          <a:p>
            <a:pPr lvl="2"/>
            <a:r>
              <a:rPr lang="nl-BE" dirty="0"/>
              <a:t>Output:</a:t>
            </a:r>
          </a:p>
          <a:p>
            <a:pPr marL="1714500" lvl="3" indent="-342900">
              <a:buFont typeface="+mj-lt"/>
              <a:buAutoNum type="arabicPeriod"/>
            </a:pPr>
            <a:r>
              <a:rPr lang="nl-NL" dirty="0"/>
              <a:t>5 = 1 0 1 (bin)</a:t>
            </a:r>
          </a:p>
          <a:p>
            <a:pPr marL="1714500" lvl="3" indent="-342900">
              <a:buFont typeface="+mj-lt"/>
              <a:buAutoNum type="arabicPeriod"/>
            </a:pPr>
            <a:r>
              <a:rPr lang="nl-NL" dirty="0"/>
              <a:t>11 = 1 0 1 1 (bin)</a:t>
            </a:r>
          </a:p>
          <a:p>
            <a:pPr marL="1714500" lvl="3" indent="-342900">
              <a:buFont typeface="+mj-lt"/>
              <a:buAutoNum type="arabicPeriod"/>
            </a:pPr>
            <a:r>
              <a:rPr lang="nl-NL" dirty="0"/>
              <a:t>256 = 1 0 0 0 0 0 0 0 0 (bin)</a:t>
            </a:r>
          </a:p>
          <a:p>
            <a:pPr lvl="3"/>
            <a:endParaRPr lang="nl-BE" dirty="0"/>
          </a:p>
          <a:p>
            <a:pPr lvl="3"/>
            <a:endParaRPr lang="nl-BE" dirty="0"/>
          </a:p>
          <a:p>
            <a:pPr lvl="1"/>
            <a:endParaRPr lang="nl-BE" dirty="0"/>
          </a:p>
        </p:txBody>
      </p:sp>
    </p:spTree>
    <p:extLst>
      <p:ext uri="{BB962C8B-B14F-4D97-AF65-F5344CB8AC3E}">
        <p14:creationId xmlns:p14="http://schemas.microsoft.com/office/powerpoint/2010/main" val="271465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a:xfrm>
            <a:off x="838200" y="226541"/>
            <a:ext cx="10515600" cy="663145"/>
          </a:xfrm>
        </p:spPr>
        <p:txBody>
          <a:bodyPr>
            <a:normAutofit/>
          </a:bodyPr>
          <a:lstStyle/>
          <a:p>
            <a:r>
              <a:rPr lang="nl-BE" sz="3600" dirty="0"/>
              <a:t>Integer + reële getallen + parameter </a:t>
            </a:r>
            <a:r>
              <a:rPr lang="en-US" sz="3600" dirty="0"/>
              <a:t>overloading</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268627"/>
            <a:ext cx="10515600" cy="5362832"/>
          </a:xfrm>
        </p:spPr>
        <p:txBody>
          <a:bodyPr>
            <a:normAutofit lnSpcReduction="10000"/>
          </a:bodyPr>
          <a:lstStyle/>
          <a:p>
            <a:r>
              <a:rPr lang="nl-BE" dirty="0"/>
              <a:t>Oefening :</a:t>
            </a:r>
          </a:p>
          <a:p>
            <a:pPr lvl="1"/>
            <a:r>
              <a:rPr lang="nl-BE" dirty="0"/>
              <a:t>Functionaliteit: </a:t>
            </a:r>
          </a:p>
          <a:p>
            <a:pPr lvl="2"/>
            <a:r>
              <a:rPr lang="nl-BE" dirty="0"/>
              <a:t>Maak een functie om integer formaten te verheffen naar een macht</a:t>
            </a:r>
          </a:p>
          <a:p>
            <a:pPr lvl="2"/>
            <a:r>
              <a:rPr lang="nl-BE" dirty="0"/>
              <a:t>Maak </a:t>
            </a:r>
            <a:r>
              <a:rPr lang="nl-BE" dirty="0" err="1"/>
              <a:t>overload</a:t>
            </a:r>
            <a:r>
              <a:rPr lang="nl-BE" dirty="0"/>
              <a:t> functies voor double, </a:t>
            </a:r>
            <a:r>
              <a:rPr lang="nl-BE" dirty="0" err="1"/>
              <a:t>float</a:t>
            </a:r>
            <a:r>
              <a:rPr lang="nl-BE" dirty="0"/>
              <a:t>, long en </a:t>
            </a:r>
            <a:r>
              <a:rPr lang="nl-BE" dirty="0" err="1"/>
              <a:t>decimal</a:t>
            </a:r>
            <a:endParaRPr lang="nl-BE" dirty="0"/>
          </a:p>
          <a:p>
            <a:pPr lvl="1"/>
            <a:r>
              <a:rPr lang="nl-BE" dirty="0"/>
              <a:t>Test cases:</a:t>
            </a:r>
          </a:p>
          <a:p>
            <a:pPr lvl="2"/>
            <a:r>
              <a:rPr lang="nl-BE" dirty="0"/>
              <a:t>Input:</a:t>
            </a:r>
          </a:p>
          <a:p>
            <a:pPr marL="1714500" lvl="3" indent="-342900">
              <a:buFont typeface="+mj-lt"/>
              <a:buAutoNum type="arabicPeriod"/>
            </a:pPr>
            <a:r>
              <a:rPr lang="nl-BE" dirty="0"/>
              <a:t>int i=5; -&gt; macht 2</a:t>
            </a:r>
          </a:p>
          <a:p>
            <a:pPr marL="1714500" lvl="3" indent="-342900">
              <a:buFont typeface="+mj-lt"/>
              <a:buAutoNum type="arabicPeriod"/>
            </a:pPr>
            <a:r>
              <a:rPr lang="nl-BE" dirty="0"/>
              <a:t>long l=2; -&gt; macht 3</a:t>
            </a:r>
          </a:p>
          <a:p>
            <a:pPr marL="1714500" lvl="3" indent="-342900">
              <a:buFont typeface="+mj-lt"/>
              <a:buAutoNum type="arabicPeriod"/>
            </a:pPr>
            <a:r>
              <a:rPr lang="nl-BE" dirty="0"/>
              <a:t>double d=2 -&gt; macht 4</a:t>
            </a:r>
          </a:p>
          <a:p>
            <a:pPr marL="1714500" lvl="3" indent="-342900">
              <a:buFont typeface="+mj-lt"/>
              <a:buAutoNum type="arabicPeriod"/>
            </a:pPr>
            <a:r>
              <a:rPr lang="nl-BE" dirty="0" err="1"/>
              <a:t>float</a:t>
            </a:r>
            <a:r>
              <a:rPr lang="nl-BE" dirty="0"/>
              <a:t> f=3f -&gt; macht 6</a:t>
            </a:r>
          </a:p>
          <a:p>
            <a:pPr marL="1714500" lvl="3" indent="-342900">
              <a:buFont typeface="+mj-lt"/>
              <a:buAutoNum type="arabicPeriod"/>
            </a:pPr>
            <a:r>
              <a:rPr lang="nl-BE" dirty="0" err="1"/>
              <a:t>decimal</a:t>
            </a:r>
            <a:r>
              <a:rPr lang="nl-BE" dirty="0"/>
              <a:t> dm=5; -&gt; macht 2</a:t>
            </a:r>
          </a:p>
          <a:p>
            <a:pPr lvl="2"/>
            <a:r>
              <a:rPr lang="nl-BE" dirty="0"/>
              <a:t>Output:</a:t>
            </a:r>
          </a:p>
          <a:p>
            <a:pPr marL="1714500" lvl="3" indent="-342900">
              <a:buFont typeface="+mj-lt"/>
              <a:buAutoNum type="arabicPeriod"/>
            </a:pPr>
            <a:r>
              <a:rPr lang="nl-NL" dirty="0"/>
              <a:t>25</a:t>
            </a:r>
          </a:p>
          <a:p>
            <a:pPr marL="1714500" lvl="3" indent="-342900">
              <a:buFont typeface="+mj-lt"/>
              <a:buAutoNum type="arabicPeriod"/>
            </a:pPr>
            <a:r>
              <a:rPr lang="nl-NL" dirty="0"/>
              <a:t>8</a:t>
            </a:r>
          </a:p>
          <a:p>
            <a:pPr marL="1714500" lvl="3" indent="-342900">
              <a:buFont typeface="+mj-lt"/>
              <a:buAutoNum type="arabicPeriod"/>
            </a:pPr>
            <a:r>
              <a:rPr lang="nl-NL" dirty="0"/>
              <a:t>16,0</a:t>
            </a:r>
          </a:p>
          <a:p>
            <a:pPr marL="1714500" lvl="3" indent="-342900">
              <a:buFont typeface="+mj-lt"/>
              <a:buAutoNum type="arabicPeriod"/>
            </a:pPr>
            <a:r>
              <a:rPr lang="nl-NL" dirty="0"/>
              <a:t>729,0</a:t>
            </a:r>
          </a:p>
          <a:p>
            <a:pPr marL="1714500" lvl="3" indent="-342900">
              <a:buFont typeface="+mj-lt"/>
              <a:buAutoNum type="arabicPeriod"/>
            </a:pPr>
            <a:r>
              <a:rPr lang="nl-NL" dirty="0"/>
              <a:t>25,0</a:t>
            </a:r>
            <a:endParaRPr lang="nl-BE" dirty="0"/>
          </a:p>
        </p:txBody>
      </p:sp>
    </p:spTree>
    <p:extLst>
      <p:ext uri="{BB962C8B-B14F-4D97-AF65-F5344CB8AC3E}">
        <p14:creationId xmlns:p14="http://schemas.microsoft.com/office/powerpoint/2010/main" val="257474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a:xfrm>
            <a:off x="838200" y="226542"/>
            <a:ext cx="10515600" cy="638431"/>
          </a:xfrm>
        </p:spPr>
        <p:txBody>
          <a:bodyPr>
            <a:normAutofit fontScale="90000"/>
          </a:bodyPr>
          <a:lstStyle/>
          <a:p>
            <a:r>
              <a:rPr lang="nl-BE" dirty="0"/>
              <a:t>Reële getallen</a:t>
            </a:r>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864973"/>
            <a:ext cx="10515600" cy="5766485"/>
          </a:xfrm>
        </p:spPr>
        <p:txBody>
          <a:bodyPr>
            <a:normAutofit/>
          </a:bodyPr>
          <a:lstStyle/>
          <a:p>
            <a:r>
              <a:rPr lang="nl-BE" dirty="0"/>
              <a:t>Oefening :</a:t>
            </a:r>
          </a:p>
          <a:p>
            <a:pPr lvl="1"/>
            <a:r>
              <a:rPr lang="nl-BE" dirty="0"/>
              <a:t>Functionaliteit: </a:t>
            </a:r>
          </a:p>
          <a:p>
            <a:pPr lvl="2"/>
            <a:r>
              <a:rPr lang="nl-BE" dirty="0"/>
              <a:t>Schrijf een functie die van de gegeven afstand en tijd de snelheid in km/uur en mijlen/uur berekent</a:t>
            </a:r>
          </a:p>
          <a:p>
            <a:pPr lvl="3"/>
            <a:r>
              <a:rPr lang="nl-BE" dirty="0"/>
              <a:t>Formule:</a:t>
            </a:r>
          </a:p>
          <a:p>
            <a:pPr lvl="4"/>
            <a:r>
              <a:rPr lang="nl-BE" dirty="0"/>
              <a:t>Km -&gt; mijl : km / 1,609</a:t>
            </a:r>
          </a:p>
          <a:p>
            <a:pPr lvl="4"/>
            <a:r>
              <a:rPr lang="nl-BE" dirty="0"/>
              <a:t>Tijd omzetten naar seconden: (u*(60*60)) + (m * 60) + sec</a:t>
            </a:r>
          </a:p>
          <a:p>
            <a:pPr lvl="4"/>
            <a:r>
              <a:rPr lang="nl-BE" dirty="0"/>
              <a:t>Afstand (m) /Tijd (sec) -&gt; m/sec </a:t>
            </a:r>
          </a:p>
          <a:p>
            <a:pPr lvl="4"/>
            <a:r>
              <a:rPr lang="nl-BE" dirty="0"/>
              <a:t>m/sec naar km/u -&gt; km=m/1000, sec -&gt; u = sec * (60*60)</a:t>
            </a:r>
          </a:p>
          <a:p>
            <a:pPr marL="1828800" lvl="4" indent="0">
              <a:buNone/>
            </a:pPr>
            <a:r>
              <a:rPr lang="nl-BE" dirty="0"/>
              <a:t>		Tip, gebruik je macht functie van hierboven 60*60 = 60²</a:t>
            </a:r>
          </a:p>
          <a:p>
            <a:pPr lvl="3"/>
            <a:r>
              <a:rPr lang="nl-BE" dirty="0"/>
              <a:t>Voorwaarde:</a:t>
            </a:r>
          </a:p>
          <a:p>
            <a:pPr lvl="4"/>
            <a:r>
              <a:rPr lang="nl-BE" dirty="0"/>
              <a:t>Gebruik enkel </a:t>
            </a:r>
            <a:r>
              <a:rPr lang="nl-BE" sz="2000" dirty="0" err="1"/>
              <a:t>float</a:t>
            </a:r>
            <a:endParaRPr lang="nl-BE" dirty="0"/>
          </a:p>
          <a:p>
            <a:pPr lvl="1"/>
            <a:r>
              <a:rPr lang="nl-BE" dirty="0"/>
              <a:t>Test cases:</a:t>
            </a:r>
          </a:p>
          <a:p>
            <a:pPr lvl="2"/>
            <a:r>
              <a:rPr lang="nl-BE" dirty="0"/>
              <a:t>Input:</a:t>
            </a:r>
          </a:p>
          <a:p>
            <a:pPr lvl="3"/>
            <a:r>
              <a:rPr lang="nl-BE" dirty="0"/>
              <a:t>Afstand: 5000 meter, Tijd : 1u:35m:56s</a:t>
            </a:r>
          </a:p>
          <a:p>
            <a:pPr lvl="2"/>
            <a:r>
              <a:rPr lang="nl-BE" dirty="0"/>
              <a:t>Output:</a:t>
            </a:r>
          </a:p>
          <a:p>
            <a:pPr lvl="3"/>
            <a:r>
              <a:rPr lang="nl-BE" dirty="0"/>
              <a:t>Uw snelheid is 3,12 Km/u of 1,94 Mijlen/u </a:t>
            </a:r>
            <a:endParaRPr lang="nl-NL" dirty="0"/>
          </a:p>
          <a:p>
            <a:pPr lvl="3"/>
            <a:endParaRPr lang="nl-BE" dirty="0"/>
          </a:p>
          <a:p>
            <a:pPr lvl="3"/>
            <a:endParaRPr lang="nl-BE" dirty="0"/>
          </a:p>
          <a:p>
            <a:pPr lvl="1"/>
            <a:endParaRPr lang="nl-BE" dirty="0"/>
          </a:p>
        </p:txBody>
      </p:sp>
    </p:spTree>
    <p:extLst>
      <p:ext uri="{BB962C8B-B14F-4D97-AF65-F5344CB8AC3E}">
        <p14:creationId xmlns:p14="http://schemas.microsoft.com/office/powerpoint/2010/main" val="37051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1091</Words>
  <Application>Microsoft Office PowerPoint</Application>
  <PresentationFormat>Widescreen</PresentationFormat>
  <Paragraphs>227</Paragraphs>
  <Slides>17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Programmeren in C# </vt:lpstr>
      <vt:lpstr>String</vt:lpstr>
      <vt:lpstr>String</vt:lpstr>
      <vt:lpstr>String</vt:lpstr>
      <vt:lpstr>Integers</vt:lpstr>
      <vt:lpstr>Integers</vt:lpstr>
      <vt:lpstr>Integers</vt:lpstr>
      <vt:lpstr>Integer + reële getallen + parameter overloading</vt:lpstr>
      <vt:lpstr>Reële getallen</vt:lpstr>
      <vt:lpstr>Condities</vt:lpstr>
      <vt:lpstr>Condities</vt:lpstr>
      <vt:lpstr>Arrays</vt:lpstr>
      <vt:lpstr>Arrays</vt:lpstr>
      <vt:lpstr>Arrays</vt:lpstr>
      <vt:lpstr>Arrays</vt:lpstr>
      <vt:lpstr>Recursieve functies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81</cp:revision>
  <dcterms:created xsi:type="dcterms:W3CDTF">2019-02-05T13:38:21Z</dcterms:created>
  <dcterms:modified xsi:type="dcterms:W3CDTF">2019-02-12T19:17:00Z</dcterms:modified>
</cp:coreProperties>
</file>