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84" r:id="rId4"/>
    <p:sldId id="258" r:id="rId5"/>
    <p:sldId id="288" r:id="rId6"/>
    <p:sldId id="292" r:id="rId7"/>
    <p:sldId id="310" r:id="rId8"/>
    <p:sldId id="289" r:id="rId9"/>
    <p:sldId id="290" r:id="rId10"/>
    <p:sldId id="295" r:id="rId11"/>
    <p:sldId id="291" r:id="rId12"/>
    <p:sldId id="294" r:id="rId13"/>
    <p:sldId id="302" r:id="rId14"/>
    <p:sldId id="298" r:id="rId15"/>
    <p:sldId id="293" r:id="rId16"/>
    <p:sldId id="300" r:id="rId17"/>
    <p:sldId id="299" r:id="rId18"/>
    <p:sldId id="297" r:id="rId19"/>
    <p:sldId id="303" r:id="rId20"/>
    <p:sldId id="296" r:id="rId21"/>
    <p:sldId id="304" r:id="rId22"/>
    <p:sldId id="301" r:id="rId23"/>
    <p:sldId id="305" r:id="rId24"/>
    <p:sldId id="306" r:id="rId25"/>
    <p:sldId id="307" r:id="rId26"/>
    <p:sldId id="309" r:id="rId27"/>
    <p:sldId id="308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C9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D0636-007D-470C-AB2B-536B0C530BC8}" v="54" dt="2019-02-19T21:01:34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7123bf18c6040445" providerId="LiveId" clId="{FCED0636-007D-470C-AB2B-536B0C530BC8}"/>
    <pc:docChg chg="modSld">
      <pc:chgData name="filip geens" userId="7123bf18c6040445" providerId="LiveId" clId="{FCED0636-007D-470C-AB2B-536B0C530BC8}" dt="2019-02-19T21:01:34.680" v="53" actId="20577"/>
      <pc:docMkLst>
        <pc:docMk/>
      </pc:docMkLst>
      <pc:sldChg chg="modSp">
        <pc:chgData name="filip geens" userId="7123bf18c6040445" providerId="LiveId" clId="{FCED0636-007D-470C-AB2B-536B0C530BC8}" dt="2019-02-19T20:43:39.741" v="3" actId="20577"/>
        <pc:sldMkLst>
          <pc:docMk/>
          <pc:sldMk cId="1603592127" sldId="284"/>
        </pc:sldMkLst>
        <pc:spChg chg="mod">
          <ac:chgData name="filip geens" userId="7123bf18c6040445" providerId="LiveId" clId="{FCED0636-007D-470C-AB2B-536B0C530BC8}" dt="2019-02-19T20:43:39.741" v="3" actId="20577"/>
          <ac:spMkLst>
            <pc:docMk/>
            <pc:sldMk cId="1603592127" sldId="284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45:34.428" v="9" actId="20577"/>
        <pc:sldMkLst>
          <pc:docMk/>
          <pc:sldMk cId="2651220861" sldId="288"/>
        </pc:sldMkLst>
        <pc:spChg chg="mod">
          <ac:chgData name="filip geens" userId="7123bf18c6040445" providerId="LiveId" clId="{FCED0636-007D-470C-AB2B-536B0C530BC8}" dt="2019-02-19T20:45:34.428" v="9" actId="20577"/>
          <ac:spMkLst>
            <pc:docMk/>
            <pc:sldMk cId="2651220861" sldId="288"/>
            <ac:spMk id="3" creationId="{8B458748-77AC-47B9-B970-EC7EB918C717}"/>
          </ac:spMkLst>
        </pc:spChg>
      </pc:sldChg>
      <pc:sldChg chg="modSp">
        <pc:chgData name="filip geens" userId="7123bf18c6040445" providerId="LiveId" clId="{FCED0636-007D-470C-AB2B-536B0C530BC8}" dt="2019-02-19T20:47:57.008" v="20" actId="20577"/>
        <pc:sldMkLst>
          <pc:docMk/>
          <pc:sldMk cId="1162722509" sldId="289"/>
        </pc:sldMkLst>
        <pc:spChg chg="mod">
          <ac:chgData name="filip geens" userId="7123bf18c6040445" providerId="LiveId" clId="{FCED0636-007D-470C-AB2B-536B0C530BC8}" dt="2019-02-19T20:47:57.008" v="20" actId="20577"/>
          <ac:spMkLst>
            <pc:docMk/>
            <pc:sldMk cId="1162722509" sldId="289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49:36.163" v="23" actId="20577"/>
        <pc:sldMkLst>
          <pc:docMk/>
          <pc:sldMk cId="3516586328" sldId="290"/>
        </pc:sldMkLst>
        <pc:spChg chg="mod">
          <ac:chgData name="filip geens" userId="7123bf18c6040445" providerId="LiveId" clId="{FCED0636-007D-470C-AB2B-536B0C530BC8}" dt="2019-02-19T20:49:36.163" v="23" actId="20577"/>
          <ac:spMkLst>
            <pc:docMk/>
            <pc:sldMk cId="3516586328" sldId="290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0:23.351" v="24" actId="20577"/>
        <pc:sldMkLst>
          <pc:docMk/>
          <pc:sldMk cId="422376530" sldId="291"/>
        </pc:sldMkLst>
        <pc:spChg chg="mod">
          <ac:chgData name="filip geens" userId="7123bf18c6040445" providerId="LiveId" clId="{FCED0636-007D-470C-AB2B-536B0C530BC8}" dt="2019-02-19T20:50:23.351" v="24" actId="20577"/>
          <ac:spMkLst>
            <pc:docMk/>
            <pc:sldMk cId="422376530" sldId="291"/>
            <ac:spMk id="7" creationId="{9C221D65-21CD-4C82-B4CF-9A79DF3B2C27}"/>
          </ac:spMkLst>
        </pc:spChg>
      </pc:sldChg>
      <pc:sldChg chg="modSp">
        <pc:chgData name="filip geens" userId="7123bf18c6040445" providerId="LiveId" clId="{FCED0636-007D-470C-AB2B-536B0C530BC8}" dt="2019-02-19T20:46:19.148" v="14" actId="20577"/>
        <pc:sldMkLst>
          <pc:docMk/>
          <pc:sldMk cId="1482583415" sldId="292"/>
        </pc:sldMkLst>
        <pc:spChg chg="mod">
          <ac:chgData name="filip geens" userId="7123bf18c6040445" providerId="LiveId" clId="{FCED0636-007D-470C-AB2B-536B0C530BC8}" dt="2019-02-19T20:46:19.148" v="14" actId="20577"/>
          <ac:spMkLst>
            <pc:docMk/>
            <pc:sldMk cId="1482583415" sldId="292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5:28.132" v="38" actId="20577"/>
        <pc:sldMkLst>
          <pc:docMk/>
          <pc:sldMk cId="690068891" sldId="293"/>
        </pc:sldMkLst>
        <pc:spChg chg="mod">
          <ac:chgData name="filip geens" userId="7123bf18c6040445" providerId="LiveId" clId="{FCED0636-007D-470C-AB2B-536B0C530BC8}" dt="2019-02-19T20:55:28.132" v="38" actId="20577"/>
          <ac:spMkLst>
            <pc:docMk/>
            <pc:sldMk cId="690068891" sldId="293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0:32.055" v="25" actId="20577"/>
        <pc:sldMkLst>
          <pc:docMk/>
          <pc:sldMk cId="2674526106" sldId="294"/>
        </pc:sldMkLst>
        <pc:spChg chg="mod">
          <ac:chgData name="filip geens" userId="7123bf18c6040445" providerId="LiveId" clId="{FCED0636-007D-470C-AB2B-536B0C530BC8}" dt="2019-02-19T20:50:32.055" v="25" actId="20577"/>
          <ac:spMkLst>
            <pc:docMk/>
            <pc:sldMk cId="2674526106" sldId="294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8:32.786" v="42" actId="20577"/>
        <pc:sldMkLst>
          <pc:docMk/>
          <pc:sldMk cId="800574769" sldId="296"/>
        </pc:sldMkLst>
        <pc:spChg chg="mod">
          <ac:chgData name="filip geens" userId="7123bf18c6040445" providerId="LiveId" clId="{FCED0636-007D-470C-AB2B-536B0C530BC8}" dt="2019-02-19T20:58:32.786" v="42" actId="20577"/>
          <ac:spMkLst>
            <pc:docMk/>
            <pc:sldMk cId="800574769" sldId="296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4:30.866" v="35" actId="20577"/>
        <pc:sldMkLst>
          <pc:docMk/>
          <pc:sldMk cId="1633172820" sldId="298"/>
        </pc:sldMkLst>
        <pc:spChg chg="mod">
          <ac:chgData name="filip geens" userId="7123bf18c6040445" providerId="LiveId" clId="{FCED0636-007D-470C-AB2B-536B0C530BC8}" dt="2019-02-19T20:54:30.866" v="35" actId="20577"/>
          <ac:spMkLst>
            <pc:docMk/>
            <pc:sldMk cId="1633172820" sldId="298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7:11.399" v="39" actId="20577"/>
        <pc:sldMkLst>
          <pc:docMk/>
          <pc:sldMk cId="2370460867" sldId="299"/>
        </pc:sldMkLst>
        <pc:spChg chg="mod">
          <ac:chgData name="filip geens" userId="7123bf18c6040445" providerId="LiveId" clId="{FCED0636-007D-470C-AB2B-536B0C530BC8}" dt="2019-02-19T20:57:11.399" v="39" actId="20577"/>
          <ac:spMkLst>
            <pc:docMk/>
            <pc:sldMk cId="2370460867" sldId="299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2:00.414" v="27" actId="20577"/>
        <pc:sldMkLst>
          <pc:docMk/>
          <pc:sldMk cId="2453580483" sldId="302"/>
        </pc:sldMkLst>
        <pc:spChg chg="mod">
          <ac:chgData name="filip geens" userId="7123bf18c6040445" providerId="LiveId" clId="{FCED0636-007D-470C-AB2B-536B0C530BC8}" dt="2019-02-19T20:52:00.414" v="27" actId="20577"/>
          <ac:spMkLst>
            <pc:docMk/>
            <pc:sldMk cId="2453580483" sldId="302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0:59:20.677" v="43" actId="20577"/>
        <pc:sldMkLst>
          <pc:docMk/>
          <pc:sldMk cId="2137319895" sldId="304"/>
        </pc:sldMkLst>
        <pc:spChg chg="mod">
          <ac:chgData name="filip geens" userId="7123bf18c6040445" providerId="LiveId" clId="{FCED0636-007D-470C-AB2B-536B0C530BC8}" dt="2019-02-19T20:59:20.677" v="43" actId="20577"/>
          <ac:spMkLst>
            <pc:docMk/>
            <pc:sldMk cId="2137319895" sldId="304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1:00:58.788" v="46" actId="20577"/>
        <pc:sldMkLst>
          <pc:docMk/>
          <pc:sldMk cId="3020023865" sldId="307"/>
        </pc:sldMkLst>
        <pc:spChg chg="mod">
          <ac:chgData name="filip geens" userId="7123bf18c6040445" providerId="LiveId" clId="{FCED0636-007D-470C-AB2B-536B0C530BC8}" dt="2019-02-19T21:00:58.788" v="46" actId="20577"/>
          <ac:spMkLst>
            <pc:docMk/>
            <pc:sldMk cId="3020023865" sldId="307"/>
            <ac:spMk id="3" creationId="{D4572BC4-CBD0-4E71-8A6D-BD2E3B6932DB}"/>
          </ac:spMkLst>
        </pc:spChg>
      </pc:sldChg>
      <pc:sldChg chg="modSp">
        <pc:chgData name="filip geens" userId="7123bf18c6040445" providerId="LiveId" clId="{FCED0636-007D-470C-AB2B-536B0C530BC8}" dt="2019-02-19T21:01:34.680" v="53" actId="20577"/>
        <pc:sldMkLst>
          <pc:docMk/>
          <pc:sldMk cId="3921433836" sldId="309"/>
        </pc:sldMkLst>
        <pc:spChg chg="mod">
          <ac:chgData name="filip geens" userId="7123bf18c6040445" providerId="LiveId" clId="{FCED0636-007D-470C-AB2B-536B0C530BC8}" dt="2019-02-19T21:01:34.680" v="53" actId="20577"/>
          <ac:spMkLst>
            <pc:docMk/>
            <pc:sldMk cId="3921433836" sldId="309"/>
            <ac:spMk id="3" creationId="{D4572BC4-CBD0-4E71-8A6D-BD2E3B6932DB}"/>
          </ac:spMkLst>
        </pc:spChg>
      </pc:sldChg>
    </pc:docChg>
  </pc:docChgLst>
  <pc:docChgLst>
    <pc:chgData name="filip geens" userId="7123bf18c6040445" providerId="LiveId" clId="{FFB5550E-60F3-4702-8A55-F506F1E70A52}"/>
    <pc:docChg chg="custSel addSld modSld">
      <pc:chgData name="filip geens" userId="7123bf18c6040445" providerId="LiveId" clId="{FFB5550E-60F3-4702-8A55-F506F1E70A52}" dt="2019-02-12T09:29:50.767" v="53"/>
      <pc:docMkLst>
        <pc:docMk/>
      </pc:docMkLst>
      <pc:sldChg chg="modSp">
        <pc:chgData name="filip geens" userId="7123bf18c6040445" providerId="LiveId" clId="{FFB5550E-60F3-4702-8A55-F506F1E70A52}" dt="2019-02-12T09:22:38.818" v="38" actId="1076"/>
        <pc:sldMkLst>
          <pc:docMk/>
          <pc:sldMk cId="1631746638" sldId="256"/>
        </pc:sldMkLst>
        <pc:spChg chg="mod">
          <ac:chgData name="filip geens" userId="7123bf18c6040445" providerId="LiveId" clId="{FFB5550E-60F3-4702-8A55-F506F1E70A52}" dt="2019-02-12T09:22:32.988" v="37" actId="790"/>
          <ac:spMkLst>
            <pc:docMk/>
            <pc:sldMk cId="1631746638" sldId="256"/>
            <ac:spMk id="2" creationId="{6BC7102C-2669-4028-8681-91F769FD22B8}"/>
          </ac:spMkLst>
        </pc:spChg>
        <pc:spChg chg="mod">
          <ac:chgData name="filip geens" userId="7123bf18c6040445" providerId="LiveId" clId="{FFB5550E-60F3-4702-8A55-F506F1E70A52}" dt="2019-02-12T09:22:38.818" v="38" actId="1076"/>
          <ac:spMkLst>
            <pc:docMk/>
            <pc:sldMk cId="1631746638" sldId="256"/>
            <ac:spMk id="3" creationId="{D59F3AE0-57DA-4D52-AE40-3287F6824262}"/>
          </ac:spMkLst>
        </pc:spChg>
      </pc:sldChg>
      <pc:sldChg chg="modSp">
        <pc:chgData name="filip geens" userId="7123bf18c6040445" providerId="LiveId" clId="{FFB5550E-60F3-4702-8A55-F506F1E70A52}" dt="2019-02-12T09:24:08.894" v="51" actId="20577"/>
        <pc:sldMkLst>
          <pc:docMk/>
          <pc:sldMk cId="1603592127" sldId="284"/>
        </pc:sldMkLst>
        <pc:spChg chg="mod">
          <ac:chgData name="filip geens" userId="7123bf18c6040445" providerId="LiveId" clId="{FFB5550E-60F3-4702-8A55-F506F1E70A52}" dt="2019-02-12T09:24:08.894" v="51" actId="20577"/>
          <ac:spMkLst>
            <pc:docMk/>
            <pc:sldMk cId="1603592127" sldId="284"/>
            <ac:spMk id="2" creationId="{C5670A04-1F4B-4E8C-82B2-B446AF1D161A}"/>
          </ac:spMkLst>
        </pc:spChg>
      </pc:sldChg>
    </pc:docChg>
  </pc:docChgLst>
  <pc:docChgLst>
    <pc:chgData name="filip geens" userId="7123bf18c6040445" providerId="LiveId" clId="{DB267858-7220-4F1F-A29A-A0057CD7F050}"/>
    <pc:docChg chg="undo custSel addSld modSld sldOrd">
      <pc:chgData name="filip geens" userId="7123bf18c6040445" providerId="LiveId" clId="{DB267858-7220-4F1F-A29A-A0057CD7F050}" dt="2019-02-20T09:12:59.005" v="12284" actId="20577"/>
      <pc:docMkLst>
        <pc:docMk/>
      </pc:docMkLst>
      <pc:sldChg chg="addSp delSp modSp">
        <pc:chgData name="filip geens" userId="7123bf18c6040445" providerId="LiveId" clId="{DB267858-7220-4F1F-A29A-A0057CD7F050}" dt="2019-02-18T13:25:48.735" v="2159" actId="1076"/>
        <pc:sldMkLst>
          <pc:docMk/>
          <pc:sldMk cId="4142931966" sldId="285"/>
        </pc:sldMkLst>
        <pc:spChg chg="mod">
          <ac:chgData name="filip geens" userId="7123bf18c6040445" providerId="LiveId" clId="{DB267858-7220-4F1F-A29A-A0057CD7F050}" dt="2019-02-18T13:25:12.265" v="2154" actId="1076"/>
          <ac:spMkLst>
            <pc:docMk/>
            <pc:sldMk cId="4142931966" sldId="285"/>
            <ac:spMk id="2" creationId="{46316119-156C-483B-AD5E-86B65F9EA2BC}"/>
          </ac:spMkLst>
        </pc:spChg>
        <pc:spChg chg="add del mod">
          <ac:chgData name="filip geens" userId="7123bf18c6040445" providerId="LiveId" clId="{DB267858-7220-4F1F-A29A-A0057CD7F050}" dt="2019-02-18T13:25:27.245" v="2155"/>
          <ac:spMkLst>
            <pc:docMk/>
            <pc:sldMk cId="4142931966" sldId="285"/>
            <ac:spMk id="5" creationId="{ED2C0B59-8F4E-4A2D-A020-DEFF38662970}"/>
          </ac:spMkLst>
        </pc:spChg>
        <pc:picChg chg="del">
          <ac:chgData name="filip geens" userId="7123bf18c6040445" providerId="LiveId" clId="{DB267858-7220-4F1F-A29A-A0057CD7F050}" dt="2019-02-18T13:25:07.209" v="2153" actId="478"/>
          <ac:picMkLst>
            <pc:docMk/>
            <pc:sldMk cId="4142931966" sldId="285"/>
            <ac:picMk id="4" creationId="{8F6D25CB-1F21-4D99-83EF-FC756E8CAEFE}"/>
          </ac:picMkLst>
        </pc:picChg>
        <pc:picChg chg="add mod">
          <ac:chgData name="filip geens" userId="7123bf18c6040445" providerId="LiveId" clId="{DB267858-7220-4F1F-A29A-A0057CD7F050}" dt="2019-02-18T13:25:48.735" v="2159" actId="1076"/>
          <ac:picMkLst>
            <pc:docMk/>
            <pc:sldMk cId="4142931966" sldId="285"/>
            <ac:picMk id="7" creationId="{62D6D23E-E97E-4400-B038-1581469064E6}"/>
          </ac:picMkLst>
        </pc:picChg>
      </pc:sldChg>
      <pc:sldChg chg="addSp delSp modSp delAnim modAnim">
        <pc:chgData name="filip geens" userId="7123bf18c6040445" providerId="LiveId" clId="{DB267858-7220-4F1F-A29A-A0057CD7F050}" dt="2019-02-18T14:44:39.875" v="2216" actId="113"/>
        <pc:sldMkLst>
          <pc:docMk/>
          <pc:sldMk cId="2651220861" sldId="288"/>
        </pc:sldMkLst>
        <pc:spChg chg="mod">
          <ac:chgData name="filip geens" userId="7123bf18c6040445" providerId="LiveId" clId="{DB267858-7220-4F1F-A29A-A0057CD7F050}" dt="2019-02-18T14:37:10.692" v="2191" actId="1076"/>
          <ac:spMkLst>
            <pc:docMk/>
            <pc:sldMk cId="2651220861" sldId="288"/>
            <ac:spMk id="3" creationId="{8B458748-77AC-47B9-B970-EC7EB918C717}"/>
          </ac:spMkLst>
        </pc:spChg>
        <pc:spChg chg="mod">
          <ac:chgData name="filip geens" userId="7123bf18c6040445" providerId="LiveId" clId="{DB267858-7220-4F1F-A29A-A0057CD7F050}" dt="2019-02-18T14:44:39.875" v="2216" actId="113"/>
          <ac:spMkLst>
            <pc:docMk/>
            <pc:sldMk cId="2651220861" sldId="288"/>
            <ac:spMk id="5" creationId="{9C27E883-F6E6-473D-B252-76F51B70F10E}"/>
          </ac:spMkLst>
        </pc:spChg>
        <pc:spChg chg="mod">
          <ac:chgData name="filip geens" userId="7123bf18c6040445" providerId="LiveId" clId="{DB267858-7220-4F1F-A29A-A0057CD7F050}" dt="2019-02-18T14:36:16.229" v="2180" actId="1076"/>
          <ac:spMkLst>
            <pc:docMk/>
            <pc:sldMk cId="2651220861" sldId="288"/>
            <ac:spMk id="6" creationId="{028DAD6F-FAEE-4A57-BA54-0FD623EE6656}"/>
          </ac:spMkLst>
        </pc:spChg>
        <pc:spChg chg="add del mod">
          <ac:chgData name="filip geens" userId="7123bf18c6040445" providerId="LiveId" clId="{DB267858-7220-4F1F-A29A-A0057CD7F050}" dt="2019-02-18T14:43:59.848" v="2214" actId="478"/>
          <ac:spMkLst>
            <pc:docMk/>
            <pc:sldMk cId="2651220861" sldId="288"/>
            <ac:spMk id="7" creationId="{73BCB8C4-133B-4414-9926-B84FB66286E2}"/>
          </ac:spMkLst>
        </pc:spChg>
        <pc:spChg chg="add del mod">
          <ac:chgData name="filip geens" userId="7123bf18c6040445" providerId="LiveId" clId="{DB267858-7220-4F1F-A29A-A0057CD7F050}" dt="2019-02-18T14:43:57.242" v="2213" actId="478"/>
          <ac:spMkLst>
            <pc:docMk/>
            <pc:sldMk cId="2651220861" sldId="288"/>
            <ac:spMk id="8" creationId="{2EA044C8-BD35-4FFC-9187-65467612A7DB}"/>
          </ac:spMkLst>
        </pc:spChg>
      </pc:sldChg>
      <pc:sldChg chg="ord">
        <pc:chgData name="filip geens" userId="7123bf18c6040445" providerId="LiveId" clId="{DB267858-7220-4F1F-A29A-A0057CD7F050}" dt="2019-02-19T14:20:55.779" v="8691"/>
        <pc:sldMkLst>
          <pc:docMk/>
          <pc:sldMk cId="1162722509" sldId="289"/>
        </pc:sldMkLst>
      </pc:sldChg>
      <pc:sldChg chg="addSp modSp modAnim">
        <pc:chgData name="filip geens" userId="7123bf18c6040445" providerId="LiveId" clId="{DB267858-7220-4F1F-A29A-A0057CD7F050}" dt="2019-02-18T12:33:33.138" v="1761"/>
        <pc:sldMkLst>
          <pc:docMk/>
          <pc:sldMk cId="3516586328" sldId="290"/>
        </pc:sldMkLst>
        <pc:spChg chg="mod">
          <ac:chgData name="filip geens" userId="7123bf18c6040445" providerId="LiveId" clId="{DB267858-7220-4F1F-A29A-A0057CD7F050}" dt="2019-02-18T12:30:40.730" v="1692" actId="1076"/>
          <ac:spMkLst>
            <pc:docMk/>
            <pc:sldMk cId="3516586328" sldId="290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8T12:31:43.678" v="1753" actId="20577"/>
          <ac:spMkLst>
            <pc:docMk/>
            <pc:sldMk cId="3516586328" sldId="290"/>
            <ac:spMk id="3" creationId="{D4572BC4-CBD0-4E71-8A6D-BD2E3B6932DB}"/>
          </ac:spMkLst>
        </pc:spChg>
        <pc:picChg chg="add mod">
          <ac:chgData name="filip geens" userId="7123bf18c6040445" providerId="LiveId" clId="{DB267858-7220-4F1F-A29A-A0057CD7F050}" dt="2019-02-18T12:29:11.944" v="1598" actId="1076"/>
          <ac:picMkLst>
            <pc:docMk/>
            <pc:sldMk cId="3516586328" sldId="290"/>
            <ac:picMk id="5" creationId="{47460DD1-E0A0-4B0F-8BE7-9C326C9E311B}"/>
          </ac:picMkLst>
        </pc:picChg>
      </pc:sldChg>
      <pc:sldChg chg="addSp delSp modSp modAnim">
        <pc:chgData name="filip geens" userId="7123bf18c6040445" providerId="LiveId" clId="{DB267858-7220-4F1F-A29A-A0057CD7F050}" dt="2019-02-19T07:31:43.550" v="5044" actId="113"/>
        <pc:sldMkLst>
          <pc:docMk/>
          <pc:sldMk cId="422376530" sldId="291"/>
        </pc:sldMkLst>
        <pc:spChg chg="mod">
          <ac:chgData name="filip geens" userId="7123bf18c6040445" providerId="LiveId" clId="{DB267858-7220-4F1F-A29A-A0057CD7F050}" dt="2019-02-18T14:47:04.452" v="2291" actId="20577"/>
          <ac:spMkLst>
            <pc:docMk/>
            <pc:sldMk cId="422376530" sldId="291"/>
            <ac:spMk id="2" creationId="{C5670A04-1F4B-4E8C-82B2-B446AF1D161A}"/>
          </ac:spMkLst>
        </pc:spChg>
        <pc:spChg chg="del">
          <ac:chgData name="filip geens" userId="7123bf18c6040445" providerId="LiveId" clId="{DB267858-7220-4F1F-A29A-A0057CD7F050}" dt="2019-02-18T13:30:10.377" v="2160" actId="931"/>
          <ac:spMkLst>
            <pc:docMk/>
            <pc:sldMk cId="422376530" sldId="291"/>
            <ac:spMk id="3" creationId="{D4572BC4-CBD0-4E71-8A6D-BD2E3B6932DB}"/>
          </ac:spMkLst>
        </pc:spChg>
        <pc:spChg chg="add mod">
          <ac:chgData name="filip geens" userId="7123bf18c6040445" providerId="LiveId" clId="{DB267858-7220-4F1F-A29A-A0057CD7F050}" dt="2019-02-19T07:31:43.550" v="5044" actId="113"/>
          <ac:spMkLst>
            <pc:docMk/>
            <pc:sldMk cId="422376530" sldId="291"/>
            <ac:spMk id="7" creationId="{9C221D65-21CD-4C82-B4CF-9A79DF3B2C27}"/>
          </ac:spMkLst>
        </pc:spChg>
        <pc:picChg chg="add del mod">
          <ac:chgData name="filip geens" userId="7123bf18c6040445" providerId="LiveId" clId="{DB267858-7220-4F1F-A29A-A0057CD7F050}" dt="2019-02-18T13:33:40.701" v="2161" actId="478"/>
          <ac:picMkLst>
            <pc:docMk/>
            <pc:sldMk cId="422376530" sldId="291"/>
            <ac:picMk id="5" creationId="{B9ED9A6B-EE07-4D4B-82F3-73E72927770A}"/>
          </ac:picMkLst>
        </pc:picChg>
      </pc:sldChg>
      <pc:sldChg chg="modSp add ord modAnim">
        <pc:chgData name="filip geens" userId="7123bf18c6040445" providerId="LiveId" clId="{DB267858-7220-4F1F-A29A-A0057CD7F050}" dt="2019-02-18T14:34:28.525" v="2162"/>
        <pc:sldMkLst>
          <pc:docMk/>
          <pc:sldMk cId="1482583415" sldId="292"/>
        </pc:sldMkLst>
        <pc:spChg chg="mod">
          <ac:chgData name="filip geens" userId="7123bf18c6040445" providerId="LiveId" clId="{DB267858-7220-4F1F-A29A-A0057CD7F050}" dt="2019-02-18T11:38:11.375" v="909" actId="27636"/>
          <ac:spMkLst>
            <pc:docMk/>
            <pc:sldMk cId="1482583415" sldId="292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8T11:38:35.090" v="914" actId="113"/>
          <ac:spMkLst>
            <pc:docMk/>
            <pc:sldMk cId="1482583415" sldId="292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6:17:22.642" v="12158" actId="20577"/>
        <pc:sldMkLst>
          <pc:docMk/>
          <pc:sldMk cId="690068891" sldId="293"/>
        </pc:sldMkLst>
        <pc:spChg chg="mod">
          <ac:chgData name="filip geens" userId="7123bf18c6040445" providerId="LiveId" clId="{DB267858-7220-4F1F-A29A-A0057CD7F050}" dt="2019-02-19T16:17:22.642" v="12158" actId="20577"/>
          <ac:spMkLst>
            <pc:docMk/>
            <pc:sldMk cId="690068891" sldId="293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6:13:20.018" v="11764" actId="14100"/>
          <ac:spMkLst>
            <pc:docMk/>
            <pc:sldMk cId="690068891" sldId="293"/>
            <ac:spMk id="3" creationId="{D4572BC4-CBD0-4E71-8A6D-BD2E3B6932DB}"/>
          </ac:spMkLst>
        </pc:spChg>
      </pc:sldChg>
      <pc:sldChg chg="addSp delSp modSp add delAnim modAnim">
        <pc:chgData name="filip geens" userId="7123bf18c6040445" providerId="LiveId" clId="{DB267858-7220-4F1F-A29A-A0057CD7F050}" dt="2019-02-18T16:02:25.846" v="3433"/>
        <pc:sldMkLst>
          <pc:docMk/>
          <pc:sldMk cId="2674526106" sldId="294"/>
        </pc:sldMkLst>
        <pc:spChg chg="mod">
          <ac:chgData name="filip geens" userId="7123bf18c6040445" providerId="LiveId" clId="{DB267858-7220-4F1F-A29A-A0057CD7F050}" dt="2019-02-18T15:55:15.848" v="3169" actId="20577"/>
          <ac:spMkLst>
            <pc:docMk/>
            <pc:sldMk cId="2674526106" sldId="294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8T15:59:08.010" v="3418" actId="14100"/>
          <ac:spMkLst>
            <pc:docMk/>
            <pc:sldMk cId="2674526106" sldId="294"/>
            <ac:spMk id="3" creationId="{D4572BC4-CBD0-4E71-8A6D-BD2E3B6932DB}"/>
          </ac:spMkLst>
        </pc:spChg>
        <pc:spChg chg="mod topLvl">
          <ac:chgData name="filip geens" userId="7123bf18c6040445" providerId="LiveId" clId="{DB267858-7220-4F1F-A29A-A0057CD7F050}" dt="2019-02-18T16:01:25.207" v="3426" actId="164"/>
          <ac:spMkLst>
            <pc:docMk/>
            <pc:sldMk cId="2674526106" sldId="294"/>
            <ac:spMk id="6" creationId="{0FA4594A-F3D3-4CCA-AB86-8B5365499025}"/>
          </ac:spMkLst>
        </pc:spChg>
        <pc:spChg chg="add mod ord">
          <ac:chgData name="filip geens" userId="7123bf18c6040445" providerId="LiveId" clId="{DB267858-7220-4F1F-A29A-A0057CD7F050}" dt="2019-02-18T16:01:40.757" v="3429" actId="166"/>
          <ac:spMkLst>
            <pc:docMk/>
            <pc:sldMk cId="2674526106" sldId="294"/>
            <ac:spMk id="7" creationId="{CC8B591C-E733-40D3-A44A-27C616744570}"/>
          </ac:spMkLst>
        </pc:spChg>
        <pc:grpChg chg="add del mod">
          <ac:chgData name="filip geens" userId="7123bf18c6040445" providerId="LiveId" clId="{DB267858-7220-4F1F-A29A-A0057CD7F050}" dt="2019-02-18T16:01:07.231" v="3422" actId="478"/>
          <ac:grpSpMkLst>
            <pc:docMk/>
            <pc:sldMk cId="2674526106" sldId="294"/>
            <ac:grpSpMk id="4" creationId="{0B594B7A-2218-4957-B18C-04F64F608AAD}"/>
          </ac:grpSpMkLst>
        </pc:grpChg>
        <pc:grpChg chg="add mod">
          <ac:chgData name="filip geens" userId="7123bf18c6040445" providerId="LiveId" clId="{DB267858-7220-4F1F-A29A-A0057CD7F050}" dt="2019-02-18T16:01:32.915" v="3427" actId="1076"/>
          <ac:grpSpMkLst>
            <pc:docMk/>
            <pc:sldMk cId="2674526106" sldId="294"/>
            <ac:grpSpMk id="10" creationId="{E6E151B7-DDAD-4625-9D1C-5B52FEC98DD3}"/>
          </ac:grpSpMkLst>
        </pc:grpChg>
        <pc:picChg chg="del topLvl">
          <ac:chgData name="filip geens" userId="7123bf18c6040445" providerId="LiveId" clId="{DB267858-7220-4F1F-A29A-A0057CD7F050}" dt="2019-02-18T16:01:07.231" v="3422" actId="478"/>
          <ac:picMkLst>
            <pc:docMk/>
            <pc:sldMk cId="2674526106" sldId="294"/>
            <ac:picMk id="5" creationId="{7935175F-04D8-4408-8FE7-4A5DC01E11B3}"/>
          </ac:picMkLst>
        </pc:picChg>
        <pc:picChg chg="add mod">
          <ac:chgData name="filip geens" userId="7123bf18c6040445" providerId="LiveId" clId="{DB267858-7220-4F1F-A29A-A0057CD7F050}" dt="2019-02-18T16:01:25.207" v="3426" actId="164"/>
          <ac:picMkLst>
            <pc:docMk/>
            <pc:sldMk cId="2674526106" sldId="294"/>
            <ac:picMk id="9" creationId="{68983573-7DCB-4D57-9232-56BC4F969C3E}"/>
          </ac:picMkLst>
        </pc:picChg>
      </pc:sldChg>
      <pc:sldChg chg="addSp delSp modSp add delAnim modAnim">
        <pc:chgData name="filip geens" userId="7123bf18c6040445" providerId="LiveId" clId="{DB267858-7220-4F1F-A29A-A0057CD7F050}" dt="2019-02-18T14:55:42.157" v="3061" actId="20577"/>
        <pc:sldMkLst>
          <pc:docMk/>
          <pc:sldMk cId="3550916602" sldId="295"/>
        </pc:sldMkLst>
        <pc:spChg chg="mod">
          <ac:chgData name="filip geens" userId="7123bf18c6040445" providerId="LiveId" clId="{DB267858-7220-4F1F-A29A-A0057CD7F050}" dt="2019-02-18T14:55:42.157" v="3061" actId="20577"/>
          <ac:spMkLst>
            <pc:docMk/>
            <pc:sldMk cId="3550916602" sldId="295"/>
            <ac:spMk id="3" creationId="{D4572BC4-CBD0-4E71-8A6D-BD2E3B6932DB}"/>
          </ac:spMkLst>
        </pc:spChg>
        <pc:spChg chg="add mod">
          <ac:chgData name="filip geens" userId="7123bf18c6040445" providerId="LiveId" clId="{DB267858-7220-4F1F-A29A-A0057CD7F050}" dt="2019-02-18T13:19:25.676" v="2115" actId="164"/>
          <ac:spMkLst>
            <pc:docMk/>
            <pc:sldMk cId="3550916602" sldId="295"/>
            <ac:spMk id="7" creationId="{77055DFE-14A2-4F81-9B24-A52A639152F0}"/>
          </ac:spMkLst>
        </pc:spChg>
        <pc:spChg chg="add mod">
          <ac:chgData name="filip geens" userId="7123bf18c6040445" providerId="LiveId" clId="{DB267858-7220-4F1F-A29A-A0057CD7F050}" dt="2019-02-18T13:24:09.445" v="2151" actId="1076"/>
          <ac:spMkLst>
            <pc:docMk/>
            <pc:sldMk cId="3550916602" sldId="295"/>
            <ac:spMk id="9" creationId="{8563907B-6D5E-48DA-A53D-1A60EAB7A60E}"/>
          </ac:spMkLst>
        </pc:spChg>
        <pc:grpChg chg="add mod">
          <ac:chgData name="filip geens" userId="7123bf18c6040445" providerId="LiveId" clId="{DB267858-7220-4F1F-A29A-A0057CD7F050}" dt="2019-02-18T13:19:25.676" v="2115" actId="164"/>
          <ac:grpSpMkLst>
            <pc:docMk/>
            <pc:sldMk cId="3550916602" sldId="295"/>
            <ac:grpSpMk id="8" creationId="{6B99887D-8BD6-45EE-B259-F76B70A4152E}"/>
          </ac:grpSpMkLst>
        </pc:grpChg>
        <pc:picChg chg="del">
          <ac:chgData name="filip geens" userId="7123bf18c6040445" providerId="LiveId" clId="{DB267858-7220-4F1F-A29A-A0057CD7F050}" dt="2019-02-18T12:34:40.223" v="1766" actId="478"/>
          <ac:picMkLst>
            <pc:docMk/>
            <pc:sldMk cId="3550916602" sldId="295"/>
            <ac:picMk id="5" creationId="{47460DD1-E0A0-4B0F-8BE7-9C326C9E311B}"/>
          </ac:picMkLst>
        </pc:picChg>
        <pc:picChg chg="add mod">
          <ac:chgData name="filip geens" userId="7123bf18c6040445" providerId="LiveId" clId="{DB267858-7220-4F1F-A29A-A0057CD7F050}" dt="2019-02-18T13:19:25.676" v="2115" actId="164"/>
          <ac:picMkLst>
            <pc:docMk/>
            <pc:sldMk cId="3550916602" sldId="295"/>
            <ac:picMk id="6" creationId="{19E8AE6D-91E7-4F11-A21E-871ABBDAF98A}"/>
          </ac:picMkLst>
        </pc:picChg>
      </pc:sldChg>
      <pc:sldChg chg="modSp add modAnim">
        <pc:chgData name="filip geens" userId="7123bf18c6040445" providerId="LiveId" clId="{DB267858-7220-4F1F-A29A-A0057CD7F050}" dt="2019-02-20T09:12:59.005" v="12284" actId="20577"/>
        <pc:sldMkLst>
          <pc:docMk/>
          <pc:sldMk cId="800574769" sldId="296"/>
        </pc:sldMkLst>
        <pc:spChg chg="mod">
          <ac:chgData name="filip geens" userId="7123bf18c6040445" providerId="LiveId" clId="{DB267858-7220-4F1F-A29A-A0057CD7F050}" dt="2019-02-19T12:29:56.421" v="6099" actId="20577"/>
          <ac:spMkLst>
            <pc:docMk/>
            <pc:sldMk cId="800574769" sldId="296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20T09:12:59.005" v="12284" actId="20577"/>
          <ac:spMkLst>
            <pc:docMk/>
            <pc:sldMk cId="800574769" sldId="296"/>
            <ac:spMk id="3" creationId="{D4572BC4-CBD0-4E71-8A6D-BD2E3B6932DB}"/>
          </ac:spMkLst>
        </pc:spChg>
      </pc:sldChg>
      <pc:sldChg chg="modSp add ord modAnim">
        <pc:chgData name="filip geens" userId="7123bf18c6040445" providerId="LiveId" clId="{DB267858-7220-4F1F-A29A-A0057CD7F050}" dt="2019-02-19T12:16:16.986" v="5772" actId="313"/>
        <pc:sldMkLst>
          <pc:docMk/>
          <pc:sldMk cId="1388072555" sldId="297"/>
        </pc:sldMkLst>
        <pc:spChg chg="mod">
          <ac:chgData name="filip geens" userId="7123bf18c6040445" providerId="LiveId" clId="{DB267858-7220-4F1F-A29A-A0057CD7F050}" dt="2019-02-19T12:06:21.420" v="5386" actId="20577"/>
          <ac:spMkLst>
            <pc:docMk/>
            <pc:sldMk cId="1388072555" sldId="297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2:16:16.986" v="5772" actId="313"/>
          <ac:spMkLst>
            <pc:docMk/>
            <pc:sldMk cId="1388072555" sldId="297"/>
            <ac:spMk id="3" creationId="{D4572BC4-CBD0-4E71-8A6D-BD2E3B6932DB}"/>
          </ac:spMkLst>
        </pc:spChg>
      </pc:sldChg>
      <pc:sldChg chg="modSp add ord modAnim">
        <pc:chgData name="filip geens" userId="7123bf18c6040445" providerId="LiveId" clId="{DB267858-7220-4F1F-A29A-A0057CD7F050}" dt="2019-02-19T16:17:17.367" v="12157" actId="20577"/>
        <pc:sldMkLst>
          <pc:docMk/>
          <pc:sldMk cId="1633172820" sldId="298"/>
        </pc:sldMkLst>
        <pc:spChg chg="mod">
          <ac:chgData name="filip geens" userId="7123bf18c6040445" providerId="LiveId" clId="{DB267858-7220-4F1F-A29A-A0057CD7F050}" dt="2019-02-19T16:17:17.367" v="12157" actId="20577"/>
          <ac:spMkLst>
            <pc:docMk/>
            <pc:sldMk cId="1633172820" sldId="298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6:16:33.248" v="12156" actId="20577"/>
          <ac:spMkLst>
            <pc:docMk/>
            <pc:sldMk cId="1633172820" sldId="298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8T17:03:27.817" v="5042" actId="113"/>
        <pc:sldMkLst>
          <pc:docMk/>
          <pc:sldMk cId="2370460867" sldId="299"/>
        </pc:sldMkLst>
        <pc:spChg chg="mod">
          <ac:chgData name="filip geens" userId="7123bf18c6040445" providerId="LiveId" clId="{DB267858-7220-4F1F-A29A-A0057CD7F050}" dt="2019-02-18T16:44:58.626" v="5040" actId="27636"/>
          <ac:spMkLst>
            <pc:docMk/>
            <pc:sldMk cId="2370460867" sldId="299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8T17:03:27.817" v="5042" actId="113"/>
          <ac:spMkLst>
            <pc:docMk/>
            <pc:sldMk cId="2370460867" sldId="299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5:42:26.543" v="10337" actId="113"/>
        <pc:sldMkLst>
          <pc:docMk/>
          <pc:sldMk cId="3772002164" sldId="300"/>
        </pc:sldMkLst>
        <pc:spChg chg="mod">
          <ac:chgData name="filip geens" userId="7123bf18c6040445" providerId="LiveId" clId="{DB267858-7220-4F1F-A29A-A0057CD7F050}" dt="2019-02-18T16:28:17.589" v="4194" actId="1076"/>
          <ac:spMkLst>
            <pc:docMk/>
            <pc:sldMk cId="3772002164" sldId="300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5:42:26.543" v="10337" actId="113"/>
          <ac:spMkLst>
            <pc:docMk/>
            <pc:sldMk cId="3772002164" sldId="300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3:15:06.036" v="7649" actId="113"/>
        <pc:sldMkLst>
          <pc:docMk/>
          <pc:sldMk cId="2556614150" sldId="301"/>
        </pc:sldMkLst>
        <pc:spChg chg="mod">
          <ac:chgData name="filip geens" userId="7123bf18c6040445" providerId="LiveId" clId="{DB267858-7220-4F1F-A29A-A0057CD7F050}" dt="2019-02-19T12:45:57.095" v="6455" actId="790"/>
          <ac:spMkLst>
            <pc:docMk/>
            <pc:sldMk cId="2556614150" sldId="301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3:15:06.036" v="7649" actId="113"/>
          <ac:spMkLst>
            <pc:docMk/>
            <pc:sldMk cId="2556614150" sldId="301"/>
            <ac:spMk id="3" creationId="{D4572BC4-CBD0-4E71-8A6D-BD2E3B6932DB}"/>
          </ac:spMkLst>
        </pc:spChg>
      </pc:sldChg>
      <pc:sldChg chg="modSp add ord modAnim">
        <pc:chgData name="filip geens" userId="7123bf18c6040445" providerId="LiveId" clId="{DB267858-7220-4F1F-A29A-A0057CD7F050}" dt="2019-02-19T12:44:35.330" v="6435" actId="403"/>
        <pc:sldMkLst>
          <pc:docMk/>
          <pc:sldMk cId="2453580483" sldId="302"/>
        </pc:sldMkLst>
        <pc:spChg chg="mod">
          <ac:chgData name="filip geens" userId="7123bf18c6040445" providerId="LiveId" clId="{DB267858-7220-4F1F-A29A-A0057CD7F050}" dt="2019-02-19T12:31:25.710" v="6129" actId="20577"/>
          <ac:spMkLst>
            <pc:docMk/>
            <pc:sldMk cId="2453580483" sldId="302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2:44:35.330" v="6435" actId="403"/>
          <ac:spMkLst>
            <pc:docMk/>
            <pc:sldMk cId="2453580483" sldId="302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5:38:01.459" v="10334"/>
        <pc:sldMkLst>
          <pc:docMk/>
          <pc:sldMk cId="2269506783" sldId="303"/>
        </pc:sldMkLst>
        <pc:spChg chg="mod">
          <ac:chgData name="filip geens" userId="7123bf18c6040445" providerId="LiveId" clId="{DB267858-7220-4F1F-A29A-A0057CD7F050}" dt="2019-02-19T12:24:21.721" v="6077" actId="1076"/>
          <ac:spMkLst>
            <pc:docMk/>
            <pc:sldMk cId="2269506783" sldId="303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2:24:24.154" v="6078" actId="14100"/>
          <ac:spMkLst>
            <pc:docMk/>
            <pc:sldMk cId="2269506783" sldId="303"/>
            <ac:spMk id="3" creationId="{D4572BC4-CBD0-4E71-8A6D-BD2E3B6932DB}"/>
          </ac:spMkLst>
        </pc:spChg>
      </pc:sldChg>
      <pc:sldChg chg="modSp add ord modAnim">
        <pc:chgData name="filip geens" userId="7123bf18c6040445" providerId="LiveId" clId="{DB267858-7220-4F1F-A29A-A0057CD7F050}" dt="2019-02-19T15:44:57.303" v="10348" actId="20577"/>
        <pc:sldMkLst>
          <pc:docMk/>
          <pc:sldMk cId="2137319895" sldId="304"/>
        </pc:sldMkLst>
        <pc:spChg chg="mod">
          <ac:chgData name="filip geens" userId="7123bf18c6040445" providerId="LiveId" clId="{DB267858-7220-4F1F-A29A-A0057CD7F050}" dt="2019-02-19T12:46:35.680" v="6469" actId="20577"/>
          <ac:spMkLst>
            <pc:docMk/>
            <pc:sldMk cId="2137319895" sldId="304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5:44:57.303" v="10348" actId="20577"/>
          <ac:spMkLst>
            <pc:docMk/>
            <pc:sldMk cId="2137319895" sldId="304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4:03:10.604" v="8269" actId="113"/>
        <pc:sldMkLst>
          <pc:docMk/>
          <pc:sldMk cId="1618794096" sldId="305"/>
        </pc:sldMkLst>
        <pc:spChg chg="mod">
          <ac:chgData name="filip geens" userId="7123bf18c6040445" providerId="LiveId" clId="{DB267858-7220-4F1F-A29A-A0057CD7F050}" dt="2019-02-19T13:19:45.286" v="7680" actId="790"/>
          <ac:spMkLst>
            <pc:docMk/>
            <pc:sldMk cId="1618794096" sldId="305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4:03:10.604" v="8269" actId="113"/>
          <ac:spMkLst>
            <pc:docMk/>
            <pc:sldMk cId="1618794096" sldId="305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5:36:21.001" v="10331" actId="313"/>
        <pc:sldMkLst>
          <pc:docMk/>
          <pc:sldMk cId="2015312587" sldId="306"/>
        </pc:sldMkLst>
        <pc:spChg chg="mod">
          <ac:chgData name="filip geens" userId="7123bf18c6040445" providerId="LiveId" clId="{DB267858-7220-4F1F-A29A-A0057CD7F050}" dt="2019-02-19T14:03:28.610" v="8294" actId="20577"/>
          <ac:spMkLst>
            <pc:docMk/>
            <pc:sldMk cId="2015312587" sldId="306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5:36:21.001" v="10331" actId="313"/>
          <ac:spMkLst>
            <pc:docMk/>
            <pc:sldMk cId="2015312587" sldId="306"/>
            <ac:spMk id="3" creationId="{D4572BC4-CBD0-4E71-8A6D-BD2E3B6932DB}"/>
          </ac:spMkLst>
        </pc:spChg>
      </pc:sldChg>
      <pc:sldChg chg="modSp add ord modAnim">
        <pc:chgData name="filip geens" userId="7123bf18c6040445" providerId="LiveId" clId="{DB267858-7220-4F1F-A29A-A0057CD7F050}" dt="2019-02-19T15:36:06.379" v="10330" actId="207"/>
        <pc:sldMkLst>
          <pc:docMk/>
          <pc:sldMk cId="3020023865" sldId="307"/>
        </pc:sldMkLst>
        <pc:spChg chg="mod">
          <ac:chgData name="filip geens" userId="7123bf18c6040445" providerId="LiveId" clId="{DB267858-7220-4F1F-A29A-A0057CD7F050}" dt="2019-02-19T15:02:09.134" v="8801" actId="20577"/>
          <ac:spMkLst>
            <pc:docMk/>
            <pc:sldMk cId="3020023865" sldId="307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5:36:06.379" v="10330" actId="207"/>
          <ac:spMkLst>
            <pc:docMk/>
            <pc:sldMk cId="3020023865" sldId="307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5:35:24.121" v="10327" actId="14100"/>
        <pc:sldMkLst>
          <pc:docMk/>
          <pc:sldMk cId="1677073677" sldId="308"/>
        </pc:sldMkLst>
        <pc:spChg chg="mod">
          <ac:chgData name="filip geens" userId="7123bf18c6040445" providerId="LiveId" clId="{DB267858-7220-4F1F-A29A-A0057CD7F050}" dt="2019-02-19T15:35:21.488" v="10326" actId="1076"/>
          <ac:spMkLst>
            <pc:docMk/>
            <pc:sldMk cId="1677073677" sldId="308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5:35:24.121" v="10327" actId="14100"/>
          <ac:spMkLst>
            <pc:docMk/>
            <pc:sldMk cId="1677073677" sldId="308"/>
            <ac:spMk id="3" creationId="{D4572BC4-CBD0-4E71-8A6D-BD2E3B6932DB}"/>
          </ac:spMkLst>
        </pc:spChg>
      </pc:sldChg>
      <pc:sldChg chg="modSp add modAnim">
        <pc:chgData name="filip geens" userId="7123bf18c6040445" providerId="LiveId" clId="{DB267858-7220-4F1F-A29A-A0057CD7F050}" dt="2019-02-19T15:26:29.103" v="9903" actId="20577"/>
        <pc:sldMkLst>
          <pc:docMk/>
          <pc:sldMk cId="3921433836" sldId="309"/>
        </pc:sldMkLst>
        <pc:spChg chg="mod">
          <ac:chgData name="filip geens" userId="7123bf18c6040445" providerId="LiveId" clId="{DB267858-7220-4F1F-A29A-A0057CD7F050}" dt="2019-02-19T15:20:32.762" v="9855" actId="14100"/>
          <ac:spMkLst>
            <pc:docMk/>
            <pc:sldMk cId="3921433836" sldId="309"/>
            <ac:spMk id="2" creationId="{C5670A04-1F4B-4E8C-82B2-B446AF1D161A}"/>
          </ac:spMkLst>
        </pc:spChg>
        <pc:spChg chg="mod">
          <ac:chgData name="filip geens" userId="7123bf18c6040445" providerId="LiveId" clId="{DB267858-7220-4F1F-A29A-A0057CD7F050}" dt="2019-02-19T15:26:29.103" v="9903" actId="20577"/>
          <ac:spMkLst>
            <pc:docMk/>
            <pc:sldMk cId="3921433836" sldId="309"/>
            <ac:spMk id="3" creationId="{D4572BC4-CBD0-4E71-8A6D-BD2E3B6932DB}"/>
          </ac:spMkLst>
        </pc:spChg>
      </pc:sldChg>
      <pc:sldChg chg="addSp delSp modSp add ord modAnim">
        <pc:chgData name="filip geens" userId="7123bf18c6040445" providerId="LiveId" clId="{DB267858-7220-4F1F-A29A-A0057CD7F050}" dt="2019-02-19T15:42:42.906" v="10338"/>
        <pc:sldMkLst>
          <pc:docMk/>
          <pc:sldMk cId="2313844720" sldId="310"/>
        </pc:sldMkLst>
        <pc:spChg chg="mod">
          <ac:chgData name="filip geens" userId="7123bf18c6040445" providerId="LiveId" clId="{DB267858-7220-4F1F-A29A-A0057CD7F050}" dt="2019-02-19T14:21:15.924" v="8718" actId="6549"/>
          <ac:spMkLst>
            <pc:docMk/>
            <pc:sldMk cId="2313844720" sldId="310"/>
            <ac:spMk id="2" creationId="{46316119-156C-483B-AD5E-86B65F9EA2BC}"/>
          </ac:spMkLst>
        </pc:spChg>
        <pc:spChg chg="add del mod">
          <ac:chgData name="filip geens" userId="7123bf18c6040445" providerId="LiveId" clId="{DB267858-7220-4F1F-A29A-A0057CD7F050}" dt="2019-02-19T14:54:39.469" v="8722"/>
          <ac:spMkLst>
            <pc:docMk/>
            <pc:sldMk cId="2313844720" sldId="310"/>
            <ac:spMk id="4" creationId="{BF64B559-B547-4BBE-8EF1-0ADF2ECE8B0D}"/>
          </ac:spMkLst>
        </pc:spChg>
        <pc:spChg chg="add del mod">
          <ac:chgData name="filip geens" userId="7123bf18c6040445" providerId="LiveId" clId="{DB267858-7220-4F1F-A29A-A0057CD7F050}" dt="2019-02-19T14:56:27.818" v="8724"/>
          <ac:spMkLst>
            <pc:docMk/>
            <pc:sldMk cId="2313844720" sldId="310"/>
            <ac:spMk id="11" creationId="{45330632-B582-4587-9002-07C68C338CBE}"/>
          </ac:spMkLst>
        </pc:spChg>
        <pc:spChg chg="add mod">
          <ac:chgData name="filip geens" userId="7123bf18c6040445" providerId="LiveId" clId="{DB267858-7220-4F1F-A29A-A0057CD7F050}" dt="2019-02-19T14:58:52.511" v="8773" actId="20577"/>
          <ac:spMkLst>
            <pc:docMk/>
            <pc:sldMk cId="2313844720" sldId="310"/>
            <ac:spMk id="16" creationId="{5ECDFBF8-E752-4EB0-BAC3-BB4D4943E069}"/>
          </ac:spMkLst>
        </pc:spChg>
        <pc:spChg chg="add mod">
          <ac:chgData name="filip geens" userId="7123bf18c6040445" providerId="LiveId" clId="{DB267858-7220-4F1F-A29A-A0057CD7F050}" dt="2019-02-19T14:58:30.890" v="8754" actId="20577"/>
          <ac:spMkLst>
            <pc:docMk/>
            <pc:sldMk cId="2313844720" sldId="310"/>
            <ac:spMk id="17" creationId="{809D5E58-C8BF-43F1-B5CF-82476D910356}"/>
          </ac:spMkLst>
        </pc:spChg>
        <pc:spChg chg="add mod">
          <ac:chgData name="filip geens" userId="7123bf18c6040445" providerId="LiveId" clId="{DB267858-7220-4F1F-A29A-A0057CD7F050}" dt="2019-02-19T14:58:35.131" v="8758" actId="20577"/>
          <ac:spMkLst>
            <pc:docMk/>
            <pc:sldMk cId="2313844720" sldId="310"/>
            <ac:spMk id="18" creationId="{B4FA3359-944C-4ADE-9045-9261F059277F}"/>
          </ac:spMkLst>
        </pc:spChg>
        <pc:spChg chg="add mod">
          <ac:chgData name="filip geens" userId="7123bf18c6040445" providerId="LiveId" clId="{DB267858-7220-4F1F-A29A-A0057CD7F050}" dt="2019-02-19T14:58:38.562" v="8763" actId="20577"/>
          <ac:spMkLst>
            <pc:docMk/>
            <pc:sldMk cId="2313844720" sldId="310"/>
            <ac:spMk id="19" creationId="{34ECAE5B-0B1D-43BB-85E2-DFFA6540C1C3}"/>
          </ac:spMkLst>
        </pc:spChg>
        <pc:spChg chg="add mod">
          <ac:chgData name="filip geens" userId="7123bf18c6040445" providerId="LiveId" clId="{DB267858-7220-4F1F-A29A-A0057CD7F050}" dt="2019-02-19T14:58:44.610" v="8767" actId="20577"/>
          <ac:spMkLst>
            <pc:docMk/>
            <pc:sldMk cId="2313844720" sldId="310"/>
            <ac:spMk id="20" creationId="{9334163D-7004-4753-81CB-88A45E53728E}"/>
          </ac:spMkLst>
        </pc:spChg>
        <pc:picChg chg="add del mod">
          <ac:chgData name="filip geens" userId="7123bf18c6040445" providerId="LiveId" clId="{DB267858-7220-4F1F-A29A-A0057CD7F050}" dt="2019-02-19T14:54:30.623" v="8721"/>
          <ac:picMkLst>
            <pc:docMk/>
            <pc:sldMk cId="2313844720" sldId="310"/>
            <ac:picMk id="6" creationId="{D37B928E-0710-48A1-9A38-4116D923FB02}"/>
          </ac:picMkLst>
        </pc:picChg>
        <pc:picChg chg="del">
          <ac:chgData name="filip geens" userId="7123bf18c6040445" providerId="LiveId" clId="{DB267858-7220-4F1F-A29A-A0057CD7F050}" dt="2019-02-19T14:21:23.685" v="8719" actId="478"/>
          <ac:picMkLst>
            <pc:docMk/>
            <pc:sldMk cId="2313844720" sldId="310"/>
            <ac:picMk id="7" creationId="{62D6D23E-E97E-4400-B038-1581469064E6}"/>
          </ac:picMkLst>
        </pc:picChg>
        <pc:picChg chg="add del mod">
          <ac:chgData name="filip geens" userId="7123bf18c6040445" providerId="LiveId" clId="{DB267858-7220-4F1F-A29A-A0057CD7F050}" dt="2019-02-19T14:54:52.987" v="8723" actId="478"/>
          <ac:picMkLst>
            <pc:docMk/>
            <pc:sldMk cId="2313844720" sldId="310"/>
            <ac:picMk id="9" creationId="{50C0EE45-E1EB-4015-B2A3-F4DA24B55286}"/>
          </ac:picMkLst>
        </pc:picChg>
        <pc:picChg chg="add mod">
          <ac:chgData name="filip geens" userId="7123bf18c6040445" providerId="LiveId" clId="{DB267858-7220-4F1F-A29A-A0057CD7F050}" dt="2019-02-19T14:56:27.818" v="8724"/>
          <ac:picMkLst>
            <pc:docMk/>
            <pc:sldMk cId="2313844720" sldId="310"/>
            <ac:picMk id="13" creationId="{CF0DD439-1C9A-49DF-BA01-6B21ECC8C6C1}"/>
          </ac:picMkLst>
        </pc:picChg>
        <pc:picChg chg="add mod">
          <ac:chgData name="filip geens" userId="7123bf18c6040445" providerId="LiveId" clId="{DB267858-7220-4F1F-A29A-A0057CD7F050}" dt="2019-02-19T14:56:41.686" v="8727" actId="1076"/>
          <ac:picMkLst>
            <pc:docMk/>
            <pc:sldMk cId="2313844720" sldId="310"/>
            <ac:picMk id="15" creationId="{05542C77-AFD3-4ADF-B3F4-299E626922F2}"/>
          </ac:picMkLst>
        </pc:picChg>
      </pc:sldChg>
      <pc:sldChg chg="add">
        <pc:chgData name="filip geens" userId="7123bf18c6040445" providerId="LiveId" clId="{DB267858-7220-4F1F-A29A-A0057CD7F050}" dt="2019-02-19T15:12:17.047" v="9113"/>
        <pc:sldMkLst>
          <pc:docMk/>
          <pc:sldMk cId="1454970890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E455-1A20-4F9D-AB8C-A6908B79F2B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102C-2669-4028-8681-91F769FD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4210"/>
          </a:xfrm>
        </p:spPr>
        <p:txBody>
          <a:bodyPr/>
          <a:lstStyle/>
          <a:p>
            <a:r>
              <a:rPr lang="nl-BE" dirty="0"/>
              <a:t>Programmeren in C#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3AE0-57DA-4D52-AE40-3287F6824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287"/>
            <a:ext cx="9144000" cy="974210"/>
          </a:xfrm>
        </p:spPr>
        <p:txBody>
          <a:bodyPr>
            <a:normAutofit fontScale="77500" lnSpcReduction="20000"/>
          </a:bodyPr>
          <a:lstStyle/>
          <a:p>
            <a:r>
              <a:rPr lang="nl-BE" sz="6000" dirty="0"/>
              <a:t>Object georiënteerd programmeren</a:t>
            </a:r>
          </a:p>
        </p:txBody>
      </p:sp>
    </p:spTree>
    <p:extLst>
      <p:ext uri="{BB962C8B-B14F-4D97-AF65-F5344CB8AC3E}">
        <p14:creationId xmlns:p14="http://schemas.microsoft.com/office/powerpoint/2010/main" val="163174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8" y="782086"/>
            <a:ext cx="10781232" cy="5955162"/>
          </a:xfrm>
        </p:spPr>
        <p:txBody>
          <a:bodyPr>
            <a:normAutofit/>
          </a:bodyPr>
          <a:lstStyle/>
          <a:p>
            <a:r>
              <a:rPr lang="nl-BE" dirty="0"/>
              <a:t>Afhankelijk van het gebruikte type zal de functie gebruikt worden die gekoppeld is aan dit type. Dit noemen we ‘</a:t>
            </a:r>
            <a:r>
              <a:rPr lang="nl-BE" b="1" dirty="0" err="1"/>
              <a:t>early</a:t>
            </a:r>
            <a:r>
              <a:rPr lang="nl-BE" b="1" dirty="0"/>
              <a:t> binding</a:t>
            </a:r>
            <a:r>
              <a:rPr lang="nl-BE" dirty="0"/>
              <a:t>’.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Als we de functie </a:t>
            </a:r>
            <a:r>
              <a:rPr lang="nl-BE" dirty="0" err="1"/>
              <a:t>DoSomeWork</a:t>
            </a:r>
            <a:r>
              <a:rPr lang="nl-BE" dirty="0"/>
              <a:t>() aanroepen zal die een ander resultaat geven afhankelijk van het gebruikte type en niet van de oorspronkelijke instantie: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887D-8BD6-45EE-B259-F76B70A4152E}"/>
              </a:ext>
            </a:extLst>
          </p:cNvPr>
          <p:cNvGrpSpPr/>
          <p:nvPr/>
        </p:nvGrpSpPr>
        <p:grpSpPr>
          <a:xfrm>
            <a:off x="9280733" y="5427319"/>
            <a:ext cx="1845891" cy="1062225"/>
            <a:chOff x="9280733" y="5427319"/>
            <a:chExt cx="1845891" cy="10622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E8AE6D-91E7-4F11-A21E-871ABBDAF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9165" y="5427319"/>
              <a:ext cx="1227459" cy="106222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055DFE-14A2-4F81-9B24-A52A639152F0}"/>
                </a:ext>
              </a:extLst>
            </p:cNvPr>
            <p:cNvSpPr/>
            <p:nvPr/>
          </p:nvSpPr>
          <p:spPr>
            <a:xfrm>
              <a:off x="9280733" y="5723421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8563907B-6D5E-48DA-A53D-1A60EAB7A60E}"/>
              </a:ext>
            </a:extLst>
          </p:cNvPr>
          <p:cNvSpPr/>
          <p:nvPr/>
        </p:nvSpPr>
        <p:spPr>
          <a:xfrm>
            <a:off x="9479776" y="5202559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09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Early</a:t>
            </a:r>
            <a:r>
              <a:rPr lang="nl-BE" dirty="0"/>
              <a:t> binding versus late binding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21D65-21CD-4C82-B4CF-9A79DF3B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makkelijk met objecten te kunnen werken is het noodzakelijk dat we ervoor kunnen zorgen dat een methode ook wordt aangeroepen vanuit het </a:t>
            </a:r>
            <a:r>
              <a:rPr lang="nl-BE" dirty="0" err="1"/>
              <a:t>parent</a:t>
            </a:r>
            <a:r>
              <a:rPr lang="nl-BE" dirty="0"/>
              <a:t> type.</a:t>
            </a:r>
          </a:p>
          <a:p>
            <a:r>
              <a:rPr lang="nl-BE" dirty="0"/>
              <a:t>Hiervoor kunnen we zorgen door in het </a:t>
            </a:r>
            <a:r>
              <a:rPr lang="nl-BE" dirty="0" err="1"/>
              <a:t>parent</a:t>
            </a:r>
            <a:r>
              <a:rPr lang="nl-BE" dirty="0"/>
              <a:t> type een methode te decoreren met ‘</a:t>
            </a:r>
            <a:r>
              <a:rPr lang="nl-BE" b="1" dirty="0"/>
              <a:t>virtual</a:t>
            </a:r>
            <a:r>
              <a:rPr lang="nl-BE" dirty="0"/>
              <a:t>’.</a:t>
            </a:r>
          </a:p>
          <a:p>
            <a:r>
              <a:rPr lang="nl-BE" dirty="0"/>
              <a:t>De klassen die overerven kunnen een ‘virtual’ functie overschrijven met het ‘</a:t>
            </a:r>
            <a:r>
              <a:rPr lang="nl-BE" b="1" dirty="0" err="1"/>
              <a:t>override</a:t>
            </a:r>
            <a:r>
              <a:rPr lang="nl-BE" dirty="0"/>
              <a:t>’ </a:t>
            </a:r>
            <a:r>
              <a:rPr lang="nl-BE" dirty="0" err="1"/>
              <a:t>keyword</a:t>
            </a:r>
            <a:r>
              <a:rPr lang="nl-BE" dirty="0"/>
              <a:t>.</a:t>
            </a:r>
          </a:p>
          <a:p>
            <a:r>
              <a:rPr lang="nl-BE" dirty="0"/>
              <a:t>We kunnen in een </a:t>
            </a:r>
            <a:r>
              <a:rPr lang="nl-BE" dirty="0" err="1"/>
              <a:t>override</a:t>
            </a:r>
            <a:r>
              <a:rPr lang="nl-BE" dirty="0"/>
              <a:t> functie niets wijzigen aan de vorm van de functie!</a:t>
            </a:r>
          </a:p>
          <a:p>
            <a:r>
              <a:rPr lang="nl-BE" dirty="0"/>
              <a:t>Wanneer we werken met ‘virtual’ en ‘</a:t>
            </a:r>
            <a:r>
              <a:rPr lang="nl-BE" dirty="0" err="1"/>
              <a:t>override</a:t>
            </a:r>
            <a:r>
              <a:rPr lang="nl-BE" dirty="0"/>
              <a:t>’ spreken we van ‘</a:t>
            </a:r>
            <a:r>
              <a:rPr lang="nl-BE" b="1" dirty="0"/>
              <a:t>late binding</a:t>
            </a:r>
            <a:r>
              <a:rPr lang="nl-BE" dirty="0"/>
              <a:t>’.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3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Late 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1102408"/>
            <a:ext cx="11331722" cy="5563312"/>
          </a:xfrm>
        </p:spPr>
        <p:txBody>
          <a:bodyPr>
            <a:normAutofit/>
          </a:bodyPr>
          <a:lstStyle/>
          <a:p>
            <a:r>
              <a:rPr lang="nl-BE" sz="2400" dirty="0"/>
              <a:t>Als we het vorige voorbeeld terugnemen en decoreren de </a:t>
            </a:r>
            <a:r>
              <a:rPr lang="nl-BE" sz="2400" dirty="0" err="1"/>
              <a:t>DoSomeWork</a:t>
            </a:r>
            <a:r>
              <a:rPr lang="nl-BE" sz="2400" dirty="0"/>
              <a:t> functie van de Parent klasse met ‘virtual’ en de functie in de Teenager klasse met  </a:t>
            </a:r>
            <a:r>
              <a:rPr lang="nl-BE" sz="2400" dirty="0" err="1"/>
              <a:t>override</a:t>
            </a:r>
            <a:r>
              <a:rPr lang="nl-BE" sz="2400" dirty="0"/>
              <a:t>: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  <a:p>
            <a:r>
              <a:rPr lang="nl-BE" sz="2400" dirty="0"/>
              <a:t>We voeren dezelfde bewerking uit als ervoor: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ouder.DoSomeWork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"Werken"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"Luieren"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tienerVermomdAlsOuder.DoSomeWork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Werken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Luieren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51B7-DDAD-4625-9D1C-5B52FEC98DD3}"/>
              </a:ext>
            </a:extLst>
          </p:cNvPr>
          <p:cNvGrpSpPr/>
          <p:nvPr/>
        </p:nvGrpSpPr>
        <p:grpSpPr>
          <a:xfrm>
            <a:off x="9303339" y="5264641"/>
            <a:ext cx="1854617" cy="1113448"/>
            <a:chOff x="9739175" y="3093074"/>
            <a:chExt cx="1854617" cy="111344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FA4594A-F3D3-4CCA-AB86-8B5365499025}"/>
                </a:ext>
              </a:extLst>
            </p:cNvPr>
            <p:cNvSpPr/>
            <p:nvPr/>
          </p:nvSpPr>
          <p:spPr>
            <a:xfrm>
              <a:off x="9739175" y="3414045"/>
              <a:ext cx="540877" cy="4700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8983573-7DCB-4D57-9232-56BC4F969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5751" y="3093074"/>
              <a:ext cx="1248041" cy="1113448"/>
            </a:xfrm>
            <a:prstGeom prst="rect">
              <a:avLst/>
            </a:prstGeom>
          </p:spPr>
        </p:pic>
      </p:grp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C8B591C-E733-40D3-A44A-27C616744570}"/>
              </a:ext>
            </a:extLst>
          </p:cNvPr>
          <p:cNvSpPr/>
          <p:nvPr/>
        </p:nvSpPr>
        <p:spPr>
          <a:xfrm>
            <a:off x="9649445" y="5145935"/>
            <a:ext cx="1768980" cy="1349372"/>
          </a:xfrm>
          <a:prstGeom prst="cloudCallou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452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Het base </a:t>
            </a:r>
            <a:r>
              <a:rPr lang="nl-BE" dirty="0" err="1"/>
              <a:t>keyword</a:t>
            </a:r>
            <a:r>
              <a:rPr lang="nl-BE" dirty="0"/>
              <a:t> kan gebruikt worden om overschreven functies van de </a:t>
            </a:r>
            <a:r>
              <a:rPr lang="nl-BE" dirty="0" err="1"/>
              <a:t>parent</a:t>
            </a:r>
            <a:r>
              <a:rPr lang="nl-BE" dirty="0"/>
              <a:t> klasse te gebruiken.</a:t>
            </a:r>
          </a:p>
          <a:p>
            <a:r>
              <a:rPr lang="nl-BE" dirty="0"/>
              <a:t>We kunnen het base </a:t>
            </a:r>
            <a:r>
              <a:rPr lang="nl-BE" dirty="0" err="1"/>
              <a:t>keyword</a:t>
            </a:r>
            <a:r>
              <a:rPr lang="nl-BE" dirty="0"/>
              <a:t> ook gebruiken in de </a:t>
            </a:r>
            <a:r>
              <a:rPr lang="nl-BE" dirty="0" err="1"/>
              <a:t>constructor</a:t>
            </a:r>
            <a:r>
              <a:rPr lang="nl-BE" dirty="0"/>
              <a:t>. Zo kunnen we de </a:t>
            </a:r>
            <a:r>
              <a:rPr lang="nl-BE" dirty="0" err="1"/>
              <a:t>constructor</a:t>
            </a:r>
            <a:r>
              <a:rPr lang="nl-BE" dirty="0"/>
              <a:t> van de basisklasse aanroepen in de eigen </a:t>
            </a:r>
            <a:r>
              <a:rPr lang="nl-BE" dirty="0" err="1"/>
              <a:t>constructor</a:t>
            </a:r>
            <a:r>
              <a:rPr lang="nl-BE" dirty="0"/>
              <a:t>,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Money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Money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Teenager(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pocketMoney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35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Labo: Late binding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Maak een klasse ‘boerderij’ aan.</a:t>
            </a:r>
          </a:p>
          <a:p>
            <a:pPr lvl="1"/>
            <a:r>
              <a:rPr lang="nl-BE" dirty="0"/>
              <a:t>Voeg een lijst toe met dieren.</a:t>
            </a:r>
          </a:p>
          <a:p>
            <a:pPr lvl="1"/>
            <a:r>
              <a:rPr lang="nl-BE" dirty="0"/>
              <a:t>Elk dier heeft een aparte klasse met volgende data:</a:t>
            </a:r>
          </a:p>
          <a:p>
            <a:pPr lvl="2"/>
            <a:r>
              <a:rPr lang="nl-BE" dirty="0"/>
              <a:t>Diersoort</a:t>
            </a:r>
          </a:p>
          <a:p>
            <a:pPr lvl="2"/>
            <a:r>
              <a:rPr lang="nl-BE" dirty="0"/>
              <a:t>Naam</a:t>
            </a:r>
          </a:p>
          <a:p>
            <a:pPr lvl="2"/>
            <a:r>
              <a:rPr lang="nl-BE" dirty="0"/>
              <a:t>De functie ‘</a:t>
            </a:r>
            <a:r>
              <a:rPr lang="nl-BE" dirty="0" err="1"/>
              <a:t>MaakGeluid</a:t>
            </a:r>
            <a:r>
              <a:rPr lang="nl-BE" dirty="0"/>
              <a:t>()’</a:t>
            </a:r>
          </a:p>
          <a:p>
            <a:pPr lvl="1"/>
            <a:r>
              <a:rPr lang="nl-BE" dirty="0"/>
              <a:t>Voeg een functie toe met de naam ‘start()’</a:t>
            </a:r>
          </a:p>
          <a:p>
            <a:pPr lvl="1"/>
            <a:r>
              <a:rPr lang="nl-BE" dirty="0"/>
              <a:t>Als de functie wordt aangeroepen maakt elk dier het gepaste geluid</a:t>
            </a:r>
          </a:p>
          <a:p>
            <a:pPr lvl="2"/>
            <a:r>
              <a:rPr lang="nl-BE" dirty="0"/>
              <a:t>(het is voldoende dat dit geluid wordt getoond op het scherm)</a:t>
            </a:r>
          </a:p>
        </p:txBody>
      </p:sp>
    </p:spTree>
    <p:extLst>
      <p:ext uri="{BB962C8B-B14F-4D97-AF65-F5344CB8AC3E}">
        <p14:creationId xmlns:p14="http://schemas.microsoft.com/office/powerpoint/2010/main" val="16331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Labo: Late </a:t>
            </a:r>
            <a:r>
              <a:rPr lang="nl-BE"/>
              <a:t>binding 2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276"/>
            <a:ext cx="11177187" cy="5438806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Pas het personeelsbestand aan:</a:t>
            </a:r>
          </a:p>
          <a:p>
            <a:pPr lvl="1"/>
            <a:r>
              <a:rPr lang="nl-BE" dirty="0"/>
              <a:t>Maak een aparte klasse aan waarin het adres terechtkomt:</a:t>
            </a:r>
          </a:p>
          <a:p>
            <a:pPr lvl="2"/>
            <a:r>
              <a:rPr lang="nl-BE" dirty="0"/>
              <a:t>De klasse moet volgende data bevatten:</a:t>
            </a:r>
          </a:p>
          <a:p>
            <a:pPr lvl="3"/>
            <a:r>
              <a:rPr lang="nl-BE" dirty="0"/>
              <a:t>Type adres: Thuis, kantoor, buitenverblijf</a:t>
            </a:r>
          </a:p>
          <a:p>
            <a:pPr lvl="3"/>
            <a:r>
              <a:rPr lang="nl-BE" dirty="0"/>
              <a:t>Straat</a:t>
            </a:r>
          </a:p>
          <a:p>
            <a:pPr lvl="3"/>
            <a:r>
              <a:rPr lang="nl-BE" dirty="0"/>
              <a:t>Huisnummer + extra toevoeging</a:t>
            </a:r>
          </a:p>
          <a:p>
            <a:pPr lvl="3"/>
            <a:r>
              <a:rPr lang="nl-BE" dirty="0"/>
              <a:t>Postcode</a:t>
            </a:r>
          </a:p>
          <a:p>
            <a:pPr lvl="3"/>
            <a:r>
              <a:rPr lang="nl-BE" dirty="0"/>
              <a:t>Gemeente</a:t>
            </a:r>
          </a:p>
          <a:p>
            <a:pPr lvl="3"/>
            <a:r>
              <a:rPr lang="nl-BE" dirty="0"/>
              <a:t>Land</a:t>
            </a:r>
          </a:p>
          <a:p>
            <a:pPr lvl="2"/>
            <a:r>
              <a:rPr lang="nl-BE" dirty="0" err="1"/>
              <a:t>Overschijf</a:t>
            </a:r>
            <a:r>
              <a:rPr lang="nl-BE" dirty="0"/>
              <a:t> de </a:t>
            </a:r>
            <a:r>
              <a:rPr lang="nl-BE" dirty="0" err="1"/>
              <a:t>ToString</a:t>
            </a:r>
            <a:r>
              <a:rPr lang="nl-BE" dirty="0"/>
              <a:t> methode zodat het adres netjes wordt afgedrukt</a:t>
            </a:r>
          </a:p>
          <a:p>
            <a:pPr lvl="1"/>
            <a:r>
              <a:rPr lang="nl-BE" dirty="0"/>
              <a:t>De functie contacteer(…) moet uitgebreid worden:</a:t>
            </a:r>
          </a:p>
          <a:p>
            <a:pPr lvl="2"/>
            <a:r>
              <a:rPr lang="nl-BE" dirty="0"/>
              <a:t>Adres moet netjes worden afgedrukt</a:t>
            </a:r>
          </a:p>
          <a:p>
            <a:pPr lvl="2"/>
            <a:r>
              <a:rPr lang="nl-BE" dirty="0"/>
              <a:t>De aanspreking moet anders zijn bij de klanten of werknemers</a:t>
            </a:r>
          </a:p>
          <a:p>
            <a:pPr lvl="3"/>
            <a:r>
              <a:rPr lang="nl-BE" dirty="0"/>
              <a:t>Klant:  ‘Geachte &lt;mijnheer/mevrouw&gt; &lt;naam&gt;</a:t>
            </a:r>
          </a:p>
          <a:p>
            <a:pPr lvl="3"/>
            <a:r>
              <a:rPr lang="nl-BE" dirty="0"/>
              <a:t>Medewerker: ‘Beste &lt;naam&gt;</a:t>
            </a:r>
          </a:p>
          <a:p>
            <a:pPr lvl="2"/>
            <a:r>
              <a:rPr lang="nl-BE" dirty="0"/>
              <a:t>Mededeling</a:t>
            </a:r>
          </a:p>
          <a:p>
            <a:pPr lvl="2"/>
            <a:r>
              <a:rPr lang="nl-BE" dirty="0"/>
              <a:t>Aangepaste afsluiting klant/medewerker</a:t>
            </a:r>
          </a:p>
        </p:txBody>
      </p:sp>
    </p:spTree>
    <p:extLst>
      <p:ext uri="{BB962C8B-B14F-4D97-AF65-F5344CB8AC3E}">
        <p14:creationId xmlns:p14="http://schemas.microsoft.com/office/powerpoint/2010/main" val="6900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26464"/>
            <a:ext cx="10515600" cy="609879"/>
          </a:xfrm>
        </p:spPr>
        <p:txBody>
          <a:bodyPr>
            <a:normAutofit fontScale="90000"/>
          </a:bodyPr>
          <a:lstStyle/>
          <a:p>
            <a:r>
              <a:rPr lang="nl-BE" dirty="0"/>
              <a:t>Abstracte klassen (abstract classes)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0" y="1008405"/>
            <a:ext cx="11314632" cy="5623132"/>
          </a:xfrm>
        </p:spPr>
        <p:txBody>
          <a:bodyPr>
            <a:normAutofit/>
          </a:bodyPr>
          <a:lstStyle/>
          <a:p>
            <a:r>
              <a:rPr lang="nl-BE" dirty="0"/>
              <a:t>Van een </a:t>
            </a:r>
            <a:r>
              <a:rPr lang="nl-BE" b="1" dirty="0"/>
              <a:t>abstracte</a:t>
            </a:r>
            <a:r>
              <a:rPr lang="nl-BE" dirty="0"/>
              <a:t> klasse kan </a:t>
            </a:r>
            <a:r>
              <a:rPr lang="nl-BE" b="1" dirty="0"/>
              <a:t>nooit</a:t>
            </a:r>
            <a:r>
              <a:rPr lang="nl-BE" dirty="0"/>
              <a:t> direct een </a:t>
            </a:r>
            <a:r>
              <a:rPr lang="nl-BE" b="1" dirty="0"/>
              <a:t>instantie worden gemaakt</a:t>
            </a:r>
            <a:r>
              <a:rPr lang="nl-BE" dirty="0"/>
              <a:t>. Enkel van de klassen die overerven van deze klasse kunnen instanties worden gemaakt.</a:t>
            </a:r>
          </a:p>
          <a:p>
            <a:r>
              <a:rPr lang="nl-BE" dirty="0"/>
              <a:t>Een abstracte klasse wordt aangemaakt door deze met ‘</a:t>
            </a:r>
            <a:r>
              <a:rPr lang="nl-BE" b="1" dirty="0"/>
              <a:t>abstract</a:t>
            </a:r>
            <a:r>
              <a:rPr lang="nl-BE" dirty="0"/>
              <a:t>’ te decoreren.</a:t>
            </a:r>
          </a:p>
          <a:p>
            <a:r>
              <a:rPr lang="nl-BE" dirty="0"/>
              <a:t>We kunnen ook </a:t>
            </a:r>
            <a:r>
              <a:rPr lang="nl-BE" b="1" dirty="0"/>
              <a:t>abstracte functies </a:t>
            </a:r>
            <a:r>
              <a:rPr lang="nl-BE" dirty="0"/>
              <a:t>declareren. Deze functies functioneren als ‘virtual’ functies maar voorzien </a:t>
            </a:r>
            <a:r>
              <a:rPr lang="nl-BE" b="1" dirty="0"/>
              <a:t>geen implementatie</a:t>
            </a:r>
            <a:r>
              <a:rPr lang="nl-BE" dirty="0"/>
              <a:t>.</a:t>
            </a:r>
          </a:p>
          <a:p>
            <a:r>
              <a:rPr lang="nl-BE" dirty="0"/>
              <a:t>De implementatie </a:t>
            </a:r>
            <a:r>
              <a:rPr lang="nl-BE" b="1" dirty="0"/>
              <a:t>moet</a:t>
            </a:r>
            <a:r>
              <a:rPr lang="nl-BE" dirty="0"/>
              <a:t> voorzien worden door de klassen die overerven.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canDoMoreWork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Parent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Parent();    		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=&gt; Error</a:t>
            </a:r>
            <a:endParaRPr lang="en-US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7720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82"/>
            <a:ext cx="10515600" cy="623843"/>
          </a:xfrm>
        </p:spPr>
        <p:txBody>
          <a:bodyPr>
            <a:normAutofit fontScale="90000"/>
          </a:bodyPr>
          <a:lstStyle/>
          <a:p>
            <a:r>
              <a:rPr lang="nl-BE" dirty="0"/>
              <a:t>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7" y="991312"/>
            <a:ext cx="11160808" cy="5541948"/>
          </a:xfrm>
        </p:spPr>
        <p:txBody>
          <a:bodyPr>
            <a:normAutofit/>
          </a:bodyPr>
          <a:lstStyle/>
          <a:p>
            <a:r>
              <a:rPr lang="nl-BE" dirty="0"/>
              <a:t>Een interface lijkt op een klasse maar </a:t>
            </a:r>
            <a:r>
              <a:rPr lang="nl-BE" b="1" dirty="0"/>
              <a:t>voorziet</a:t>
            </a:r>
            <a:r>
              <a:rPr lang="nl-BE" dirty="0"/>
              <a:t> enkel </a:t>
            </a:r>
            <a:r>
              <a:rPr lang="nl-BE" b="1" dirty="0"/>
              <a:t>specificaties</a:t>
            </a:r>
            <a:r>
              <a:rPr lang="nl-BE" dirty="0"/>
              <a:t> hoe de klasse er moet uitzien en kan </a:t>
            </a:r>
            <a:r>
              <a:rPr lang="nl-BE" b="1" dirty="0"/>
              <a:t>geen implementaties </a:t>
            </a:r>
            <a:r>
              <a:rPr lang="nl-BE" dirty="0"/>
              <a:t>voorzien.</a:t>
            </a:r>
          </a:p>
          <a:p>
            <a:r>
              <a:rPr lang="nl-BE" dirty="0"/>
              <a:t>Men kan een </a:t>
            </a:r>
            <a:r>
              <a:rPr lang="nl-BE" b="1" dirty="0"/>
              <a:t>interface</a:t>
            </a:r>
            <a:r>
              <a:rPr lang="nl-BE" dirty="0"/>
              <a:t> dus </a:t>
            </a:r>
            <a:r>
              <a:rPr lang="nl-BE" b="1" dirty="0"/>
              <a:t>vergelijken</a:t>
            </a:r>
            <a:r>
              <a:rPr lang="nl-BE" dirty="0"/>
              <a:t> met een </a:t>
            </a:r>
            <a:r>
              <a:rPr lang="nl-BE" b="1" dirty="0"/>
              <a:t>abstracte klasse </a:t>
            </a:r>
            <a:r>
              <a:rPr lang="nl-BE" dirty="0"/>
              <a:t>met </a:t>
            </a:r>
            <a:r>
              <a:rPr lang="nl-BE" b="1" dirty="0"/>
              <a:t>enkel abstracte leden</a:t>
            </a:r>
            <a:r>
              <a:rPr lang="nl-BE" dirty="0"/>
              <a:t>. We kunnen dus zeggen dat  een interface impliciet abstract is.</a:t>
            </a:r>
          </a:p>
          <a:p>
            <a:r>
              <a:rPr lang="nl-BE" dirty="0"/>
              <a:t>Een ‘</a:t>
            </a:r>
            <a:r>
              <a:rPr lang="nl-BE" b="1" dirty="0"/>
              <a:t>class</a:t>
            </a:r>
            <a:r>
              <a:rPr lang="nl-BE" dirty="0"/>
              <a:t>’ kan enkel </a:t>
            </a:r>
            <a:r>
              <a:rPr lang="nl-BE" b="1" dirty="0"/>
              <a:t>1 klasse overerven </a:t>
            </a:r>
            <a:r>
              <a:rPr lang="nl-BE" dirty="0"/>
              <a:t>maar kan </a:t>
            </a:r>
            <a:r>
              <a:rPr lang="nl-BE" b="1" dirty="0"/>
              <a:t>meerdere interfaces </a:t>
            </a:r>
            <a:r>
              <a:rPr lang="nl-BE" dirty="0"/>
              <a:t>overerven.</a:t>
            </a:r>
          </a:p>
          <a:p>
            <a:r>
              <a:rPr lang="nl-BE" dirty="0"/>
              <a:t>Een ‘</a:t>
            </a:r>
            <a:r>
              <a:rPr lang="nl-BE" b="1" dirty="0" err="1"/>
              <a:t>struct</a:t>
            </a:r>
            <a:r>
              <a:rPr lang="nl-BE" dirty="0"/>
              <a:t>’ kan </a:t>
            </a:r>
            <a:r>
              <a:rPr lang="nl-BE" b="1" dirty="0"/>
              <a:t>niet overerven</a:t>
            </a:r>
            <a:r>
              <a:rPr lang="nl-BE" dirty="0"/>
              <a:t> </a:t>
            </a:r>
            <a:r>
              <a:rPr lang="nl-BE" b="1" dirty="0"/>
              <a:t>van</a:t>
            </a:r>
            <a:r>
              <a:rPr lang="nl-BE" dirty="0"/>
              <a:t> een </a:t>
            </a:r>
            <a:r>
              <a:rPr lang="nl-BE" b="1" dirty="0"/>
              <a:t>klasse</a:t>
            </a:r>
            <a:r>
              <a:rPr lang="nl-BE" dirty="0"/>
              <a:t> maar </a:t>
            </a:r>
            <a:r>
              <a:rPr lang="nl-BE" b="1" dirty="0"/>
              <a:t>wel</a:t>
            </a:r>
            <a:r>
              <a:rPr lang="nl-BE" dirty="0"/>
              <a:t> van </a:t>
            </a:r>
            <a:r>
              <a:rPr lang="nl-BE" b="1" dirty="0"/>
              <a:t>interfaces</a:t>
            </a:r>
            <a:r>
              <a:rPr lang="nl-BE" dirty="0"/>
              <a:t>.</a:t>
            </a:r>
          </a:p>
          <a:p>
            <a:r>
              <a:rPr lang="nl-BE" b="1" dirty="0"/>
              <a:t>Members</a:t>
            </a:r>
            <a:r>
              <a:rPr lang="nl-BE" dirty="0"/>
              <a:t> van een interface zijn </a:t>
            </a:r>
            <a:r>
              <a:rPr lang="nl-BE" b="1" dirty="0"/>
              <a:t>impliciet public </a:t>
            </a:r>
            <a:r>
              <a:rPr lang="nl-BE" dirty="0"/>
              <a:t>en kunnen </a:t>
            </a:r>
            <a:r>
              <a:rPr lang="nl-BE" b="1" dirty="0"/>
              <a:t>geen ‘access </a:t>
            </a:r>
            <a:r>
              <a:rPr lang="nl-BE" b="1" dirty="0" err="1"/>
              <a:t>modifiers</a:t>
            </a:r>
            <a:r>
              <a:rPr lang="nl-BE" b="1" dirty="0"/>
              <a:t>’ </a:t>
            </a:r>
            <a:r>
              <a:rPr lang="nl-BE" dirty="0"/>
              <a:t>declareren.</a:t>
            </a:r>
          </a:p>
          <a:p>
            <a:r>
              <a:rPr lang="nl-BE" dirty="0"/>
              <a:t>Het is gebruikelijk dat men een I voor de naam van een interface zet: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nl-BE" dirty="0"/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nl-BE" dirty="0"/>
              <a:t> </a:t>
            </a:r>
            <a:r>
              <a:rPr lang="nl-BE" dirty="0" err="1"/>
              <a:t>IMyInterface</a:t>
            </a:r>
            <a:r>
              <a:rPr lang="nl-BE" dirty="0"/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23704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46"/>
            <a:ext cx="10515600" cy="669700"/>
          </a:xfrm>
        </p:spPr>
        <p:txBody>
          <a:bodyPr>
            <a:normAutofit fontScale="90000"/>
          </a:bodyPr>
          <a:lstStyle/>
          <a:p>
            <a:r>
              <a:rPr lang="nl-BE" dirty="0"/>
              <a:t>Impliciete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858"/>
            <a:ext cx="10515600" cy="5604896"/>
          </a:xfrm>
        </p:spPr>
        <p:txBody>
          <a:bodyPr>
            <a:normAutofit/>
          </a:bodyPr>
          <a:lstStyle/>
          <a:p>
            <a:r>
              <a:rPr lang="nl-BE" dirty="0"/>
              <a:t>Impliciete implementatie van een interface: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Bij de impliciete implementatie moet de functie </a:t>
            </a:r>
            <a:r>
              <a:rPr lang="nl-BE" b="1" dirty="0"/>
              <a:t>public</a:t>
            </a:r>
            <a:r>
              <a:rPr lang="nl-BE" dirty="0"/>
              <a:t> zijn!</a:t>
            </a:r>
          </a:p>
          <a:p>
            <a:r>
              <a:rPr lang="nl-BE" dirty="0"/>
              <a:t>Wanneer er een instantie wordt gemaakt van een object die een interface bevat kan die impliciet gecast worden naar een geïmplementeerd interface type.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28C98"/>
                </a:solidFill>
                <a:latin typeface="Consolas" panose="020B0609020204030204" pitchFamily="49" charset="0"/>
              </a:rPr>
              <a:t>IDemo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80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88"/>
            <a:ext cx="10515600" cy="584242"/>
          </a:xfrm>
        </p:spPr>
        <p:txBody>
          <a:bodyPr>
            <a:normAutofit fontScale="90000"/>
          </a:bodyPr>
          <a:lstStyle/>
          <a:p>
            <a:r>
              <a:rPr lang="nl-BE" dirty="0"/>
              <a:t>Expliciete implementatie van Interfaces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60" y="914400"/>
            <a:ext cx="11280447" cy="5690354"/>
          </a:xfrm>
        </p:spPr>
        <p:txBody>
          <a:bodyPr>
            <a:normAutofit/>
          </a:bodyPr>
          <a:lstStyle/>
          <a:p>
            <a:r>
              <a:rPr lang="nl-BE" sz="2400" dirty="0"/>
              <a:t>We kunnen overerven van meerdere interfaces. Soms is het mogelijk dat verschillende interfaces dezelfde functies bevatten. Dan is een expliciete implementatie nodig: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:IDemo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DoSomething()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IOmed.DoSomething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0; 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Bij een expliciete implementatie moet de ‘</a:t>
            </a:r>
            <a:r>
              <a:rPr lang="nl-BE" b="1" dirty="0"/>
              <a:t>public</a:t>
            </a:r>
            <a:r>
              <a:rPr lang="nl-BE" dirty="0"/>
              <a:t>’ </a:t>
            </a:r>
            <a:r>
              <a:rPr lang="en-US" dirty="0"/>
              <a:t>decorator</a:t>
            </a:r>
            <a:r>
              <a:rPr lang="nl-BE" dirty="0"/>
              <a:t> </a:t>
            </a:r>
            <a:r>
              <a:rPr lang="nl-BE" b="1" dirty="0"/>
              <a:t>weggelaten</a:t>
            </a:r>
            <a:r>
              <a:rPr lang="nl-BE" dirty="0"/>
              <a:t> worden </a:t>
            </a:r>
          </a:p>
          <a:p>
            <a:r>
              <a:rPr lang="nl-BE" sz="2400" dirty="0"/>
              <a:t>Omdat er 2 functies gebruikt worden die dezelfde signatuur hebben kan de expliciete declaratie enkel gebruikt worden na een cast!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myDemo.DoSomething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IDemo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bool)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myDemo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).DoSomething();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=&gt;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expliciete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uit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IOmed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(return int)</a:t>
            </a:r>
            <a:endParaRPr lang="nl-BE" sz="1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6950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Overerving</a:t>
            </a:r>
            <a:r>
              <a:rPr lang="en-US" sz="5400" b="1" dirty="0"/>
              <a:t> =&gt; Inheritance</a:t>
            </a:r>
            <a:endParaRPr lang="nl-BE" sz="5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D6D23E-E97E-4400-B038-15814690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95" y="1788093"/>
            <a:ext cx="4768552" cy="4239536"/>
          </a:xfrm>
        </p:spPr>
      </p:pic>
    </p:spTree>
    <p:extLst>
      <p:ext uri="{BB962C8B-B14F-4D97-AF65-F5344CB8AC3E}">
        <p14:creationId xmlns:p14="http://schemas.microsoft.com/office/powerpoint/2010/main" val="414293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Labo: Interfaces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Pas het personeelsbestand aan:</a:t>
            </a:r>
          </a:p>
          <a:p>
            <a:pPr lvl="1"/>
            <a:r>
              <a:rPr lang="nl-BE" dirty="0"/>
              <a:t>Elke werknemer (enkel de werknemers en niet de klanten) moet de mogelijkheid krijgen om hun eigen favoriete recept te delen.</a:t>
            </a:r>
          </a:p>
          <a:p>
            <a:pPr lvl="1"/>
            <a:r>
              <a:rPr lang="nl-BE" dirty="0"/>
              <a:t>Er mogen hiervoor geen </a:t>
            </a:r>
            <a:r>
              <a:rPr lang="nl-BE" dirty="0" err="1"/>
              <a:t>delegate</a:t>
            </a:r>
            <a:r>
              <a:rPr lang="nl-BE" dirty="0"/>
              <a:t> functies gebruikt worden! =&gt; Maak gebruik van interfaces!</a:t>
            </a:r>
          </a:p>
          <a:p>
            <a:pPr lvl="1"/>
            <a:r>
              <a:rPr lang="nl-BE" dirty="0"/>
              <a:t>Pas de CLI aan zodat we alle recepten van de werknemers kunnen bekijken.</a:t>
            </a:r>
          </a:p>
          <a:p>
            <a:pPr lvl="1"/>
            <a:r>
              <a:rPr lang="nl-BE" dirty="0"/>
              <a:t>Tip: </a:t>
            </a:r>
            <a:r>
              <a:rPr lang="nl-BE" dirty="0" err="1"/>
              <a:t>herbruik</a:t>
            </a:r>
            <a:r>
              <a:rPr lang="nl-BE" dirty="0"/>
              <a:t> hiervoor de recept klasse uit de </a:t>
            </a:r>
            <a:r>
              <a:rPr lang="nl-BE" dirty="0" err="1"/>
              <a:t>delegate</a:t>
            </a:r>
            <a:r>
              <a:rPr lang="nl-BE" dirty="0"/>
              <a:t> oefening (maar zonder de </a:t>
            </a:r>
            <a:r>
              <a:rPr lang="nl-BE" dirty="0" err="1"/>
              <a:t>delegate</a:t>
            </a:r>
            <a:r>
              <a:rPr lang="nl-BE" dirty="0"/>
              <a:t>)</a:t>
            </a:r>
          </a:p>
          <a:p>
            <a:r>
              <a:rPr lang="nl-BE" dirty="0"/>
              <a:t>Het is duidelijk dat het personeelsbestand belangrijk wordt. Plaats alle code die hiermee verbonden is in een aparte bibliotheek.</a:t>
            </a:r>
          </a:p>
          <a:p>
            <a:pPr lvl="1"/>
            <a:r>
              <a:rPr lang="nl-BE" dirty="0"/>
              <a:t>Zorg er ook voor dat nergens nog de console wordt aangeroepen in de bibliotheek.</a:t>
            </a:r>
          </a:p>
        </p:txBody>
      </p:sp>
    </p:spTree>
    <p:extLst>
      <p:ext uri="{BB962C8B-B14F-4D97-AF65-F5344CB8AC3E}">
        <p14:creationId xmlns:p14="http://schemas.microsoft.com/office/powerpoint/2010/main" val="80057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Object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1275126"/>
            <a:ext cx="11071789" cy="5092117"/>
          </a:xfrm>
        </p:spPr>
        <p:txBody>
          <a:bodyPr>
            <a:normAutofit/>
          </a:bodyPr>
          <a:lstStyle/>
          <a:p>
            <a:r>
              <a:rPr lang="nl-BE" dirty="0"/>
              <a:t>Elk type in .Net, zowel ‘value types’ als ‘reference types’ zijn overgeërfd van het type ‘</a:t>
            </a:r>
            <a:r>
              <a:rPr lang="nl-BE" b="1" dirty="0"/>
              <a:t>object</a:t>
            </a:r>
            <a:r>
              <a:rPr lang="nl-BE" dirty="0"/>
              <a:t>’.</a:t>
            </a:r>
          </a:p>
          <a:p>
            <a:r>
              <a:rPr lang="nl-BE" dirty="0"/>
              <a:t>Het object type bevat enkele functionaliteiten die bijgevolg altijd aanwezig zijn in elk .Net type: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ToString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Standaard wordt hier de naam van het type teruggegeven in tekst maar we kunnen deze functie overschrijven (late binding) met onze eigen functie en een aangepaste tekst teruggeven.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Equals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Dit wordt gebruikt om objecten met elkaar te vergelijken.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nl-BE" dirty="0" err="1"/>
              <a:t>GetType</a:t>
            </a:r>
            <a:r>
              <a:rPr lang="nl-BE" dirty="0"/>
              <a:t>()</a:t>
            </a:r>
          </a:p>
          <a:p>
            <a:pPr marL="914400" lvl="2" indent="0">
              <a:buNone/>
            </a:pPr>
            <a:r>
              <a:rPr lang="nl-BE" dirty="0"/>
              <a:t>Hiermee is het mogelijk om .Net informatie op te vragen over het gebruikte type.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3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Boxing</a:t>
            </a:r>
            <a:r>
              <a:rPr lang="nl-BE" dirty="0"/>
              <a:t> en </a:t>
            </a:r>
            <a:r>
              <a:rPr lang="en-US" dirty="0"/>
              <a:t>Unboxing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Omdat elk type, ook value types, overgeërfd zijn van Object kunnen we dit gebruiken om een value type om te zetten naar een reference type. Dit noemen we </a:t>
            </a:r>
            <a:r>
              <a:rPr lang="nl-BE" b="1" dirty="0" err="1"/>
              <a:t>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3;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value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num; 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reference type</a:t>
            </a:r>
            <a:endParaRPr lang="nl-BE" sz="1600" dirty="0"/>
          </a:p>
          <a:p>
            <a:r>
              <a:rPr lang="nl-BE" dirty="0"/>
              <a:t>Indien we later dit object terug willen overzetten naar zijn oorspronkelijk type doen we dit met een cast. Dit noemen we </a:t>
            </a:r>
            <a:r>
              <a:rPr lang="nl-BE" b="1" dirty="0" err="1"/>
              <a:t>unboxing</a:t>
            </a:r>
            <a:r>
              <a:rPr lang="nl-BE" dirty="0"/>
              <a:t>: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box int into a reference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)x;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//unbox the reference type into a value type</a:t>
            </a:r>
            <a:endParaRPr lang="nl-BE" sz="16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66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Als een value type niet bestaat dan is het standaard niet mogelijk om dit type een ongedefinieerd waarde te geven.</a:t>
            </a:r>
          </a:p>
          <a:p>
            <a:r>
              <a:rPr lang="nl-BE" dirty="0"/>
              <a:t>In reference types kunnen we de waarde </a:t>
            </a:r>
            <a:r>
              <a:rPr lang="nl-BE" dirty="0" err="1"/>
              <a:t>null</a:t>
            </a:r>
            <a:r>
              <a:rPr lang="nl-BE" dirty="0"/>
              <a:t> toekennen.</a:t>
            </a:r>
          </a:p>
          <a:p>
            <a:r>
              <a:rPr lang="nl-BE" dirty="0"/>
              <a:t>We kunnen dit bewerkstelligen door de waarden te boxen en te </a:t>
            </a:r>
            <a:r>
              <a:rPr lang="nl-BE" dirty="0" err="1"/>
              <a:t>unboxen</a:t>
            </a:r>
            <a:r>
              <a:rPr lang="nl-BE" dirty="0"/>
              <a:t>. Dit heeft als nadeel dat het werken met deze variabelen zeer omslachtig wordt</a:t>
            </a:r>
          </a:p>
          <a:p>
            <a:r>
              <a:rPr lang="nl-BE" dirty="0"/>
              <a:t>Daarom kunnen we in C# een value type ‘</a:t>
            </a:r>
            <a:r>
              <a:rPr lang="en-US" b="1" dirty="0"/>
              <a:t>nullable</a:t>
            </a:r>
            <a:r>
              <a:rPr lang="nl-BE" dirty="0"/>
              <a:t>’ maken door er een </a:t>
            </a:r>
            <a:r>
              <a:rPr lang="nl-BE" b="1" dirty="0"/>
              <a:t>?</a:t>
            </a:r>
            <a:r>
              <a:rPr lang="nl-BE" dirty="0"/>
              <a:t> voor te plaatsen: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(a==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a = 3; </a:t>
            </a:r>
          </a:p>
          <a:p>
            <a:pPr marL="914400" lvl="2" indent="0">
              <a:buNone/>
            </a:pP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6187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Werken met </a:t>
            </a:r>
            <a:r>
              <a:rPr lang="nl-BE" dirty="0" err="1"/>
              <a:t>nullable</a:t>
            </a:r>
            <a:r>
              <a:rPr lang="nl-BE" dirty="0"/>
              <a:t>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Conversie: </a:t>
            </a:r>
          </a:p>
          <a:p>
            <a:pPr lvl="1"/>
            <a:r>
              <a:rPr lang="nl-BE" dirty="0"/>
              <a:t>van value naar reference 	=&gt; impliciet </a:t>
            </a:r>
          </a:p>
          <a:p>
            <a:pPr lvl="1"/>
            <a:r>
              <a:rPr lang="nl-BE" dirty="0"/>
              <a:t>van reference naar value 	=&gt; expliciet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6;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  <a:endParaRPr lang="nl-BE" sz="1600" dirty="0"/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2400" dirty="0"/>
              <a:t>Maar opgepast als de </a:t>
            </a:r>
            <a:r>
              <a:rPr lang="nl-BE" sz="2400" dirty="0" err="1"/>
              <a:t>nullable</a:t>
            </a:r>
            <a:r>
              <a:rPr lang="nl-BE" sz="2400" dirty="0"/>
              <a:t> variabele nog </a:t>
            </a:r>
            <a:r>
              <a:rPr lang="nl-BE" sz="2400" dirty="0" err="1"/>
              <a:t>null</a:t>
            </a:r>
            <a:r>
              <a:rPr lang="nl-BE" sz="2400" dirty="0"/>
              <a:t> blijkt te zijn dan krijgen we een </a:t>
            </a:r>
            <a:r>
              <a:rPr lang="nl-BE" sz="2400" dirty="0" err="1"/>
              <a:t>runtime</a:t>
            </a:r>
            <a:r>
              <a:rPr lang="nl-BE" sz="2400" dirty="0"/>
              <a:t> </a:t>
            </a:r>
            <a:r>
              <a:rPr lang="nl-BE" sz="2400" dirty="0" err="1"/>
              <a:t>exception</a:t>
            </a:r>
            <a:r>
              <a:rPr lang="nl-BE" sz="2400" dirty="0"/>
              <a:t> !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)a;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System.InvalidOperationException</a:t>
            </a:r>
            <a:endParaRPr lang="nl-BE" sz="1600" b="1" dirty="0"/>
          </a:p>
          <a:p>
            <a:r>
              <a:rPr lang="nl-BE" dirty="0"/>
              <a:t>Om te controleren of het type een waarde bevat kunnen we de </a:t>
            </a:r>
            <a:r>
              <a:rPr lang="nl-BE" b="1" dirty="0" err="1"/>
              <a:t>HasValue</a:t>
            </a:r>
            <a:r>
              <a:rPr lang="nl-BE" dirty="0"/>
              <a:t> property gebruiken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a.HasValue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)a : 0;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//OK</a:t>
            </a:r>
            <a:endParaRPr lang="nl-BE" dirty="0"/>
          </a:p>
          <a:p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5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/>
              <a:t>Exceptions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r>
              <a:rPr lang="nl-BE" dirty="0"/>
              <a:t>Exceptions worden geworpen bij </a:t>
            </a:r>
            <a:r>
              <a:rPr lang="nl-BE" dirty="0" err="1"/>
              <a:t>runtime</a:t>
            </a:r>
            <a:r>
              <a:rPr lang="nl-BE" dirty="0"/>
              <a:t> fouten.</a:t>
            </a:r>
          </a:p>
          <a:p>
            <a:r>
              <a:rPr lang="nl-BE" dirty="0"/>
              <a:t>We kunnen deze opvangen in een </a:t>
            </a:r>
            <a:r>
              <a:rPr lang="nl-BE" dirty="0" err="1"/>
              <a:t>try</a:t>
            </a:r>
            <a:r>
              <a:rPr lang="nl-BE" dirty="0"/>
              <a:t> – catch blok.</a:t>
            </a:r>
          </a:p>
          <a:p>
            <a:r>
              <a:rPr lang="nl-BE" dirty="0"/>
              <a:t>We kunnen een ‘</a:t>
            </a:r>
            <a:r>
              <a:rPr lang="nl-BE" dirty="0" err="1"/>
              <a:t>overload</a:t>
            </a:r>
            <a:r>
              <a:rPr lang="nl-BE" dirty="0"/>
              <a:t>’ van het catch blok maken om de juiste </a:t>
            </a:r>
            <a:r>
              <a:rPr lang="nl-BE" dirty="0" err="1"/>
              <a:t>exception</a:t>
            </a:r>
            <a:r>
              <a:rPr lang="nl-BE" dirty="0"/>
              <a:t> op te vangen.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NullReferenceException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nullRefEx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NotSupportedException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notSupportedEx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28C98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00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21"/>
            <a:ext cx="10515600" cy="734938"/>
          </a:xfrm>
        </p:spPr>
        <p:txBody>
          <a:bodyPr/>
          <a:lstStyle/>
          <a:p>
            <a:r>
              <a:rPr lang="nl-BE" dirty="0"/>
              <a:t>Het gebruik van exceptions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3" y="999859"/>
            <a:ext cx="11536823" cy="5708590"/>
          </a:xfrm>
        </p:spPr>
        <p:txBody>
          <a:bodyPr>
            <a:normAutofit/>
          </a:bodyPr>
          <a:lstStyle/>
          <a:p>
            <a:r>
              <a:rPr lang="nl-BE" dirty="0"/>
              <a:t>Enkel in onvoorziene omstandigheden! Een </a:t>
            </a:r>
            <a:r>
              <a:rPr lang="nl-BE" dirty="0" err="1"/>
              <a:t>exception</a:t>
            </a:r>
            <a:r>
              <a:rPr lang="nl-BE" dirty="0"/>
              <a:t> is zeer kostelijk voor de CLR.</a:t>
            </a:r>
          </a:p>
          <a:p>
            <a:r>
              <a:rPr lang="nl-BE" dirty="0"/>
              <a:t>Wanneer exceptions opvangen ?</a:t>
            </a:r>
          </a:p>
          <a:p>
            <a:pPr lvl="1"/>
            <a:r>
              <a:rPr lang="nl-BE" dirty="0"/>
              <a:t>Om het programma een mogelijkheid te bieden om een onvoorziene fout te herstellen.</a:t>
            </a:r>
          </a:p>
          <a:p>
            <a:pPr lvl="1"/>
            <a:r>
              <a:rPr lang="nl-BE" dirty="0"/>
              <a:t>Als we de fout willen loggen of debuggen om deze daarna de </a:t>
            </a:r>
            <a:r>
              <a:rPr lang="nl-BE" dirty="0" err="1"/>
              <a:t>exception</a:t>
            </a:r>
            <a:r>
              <a:rPr lang="nl-BE" dirty="0"/>
              <a:t> terug te werpen (</a:t>
            </a:r>
            <a:r>
              <a:rPr lang="nl-BE" b="1" dirty="0" err="1"/>
              <a:t>throw</a:t>
            </a:r>
            <a:r>
              <a:rPr lang="nl-BE" dirty="0"/>
              <a:t>).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of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Exception();</a:t>
            </a:r>
            <a:endParaRPr lang="nl-BE" dirty="0"/>
          </a:p>
          <a:p>
            <a:pPr lvl="1"/>
            <a:r>
              <a:rPr lang="nl-BE" dirty="0"/>
              <a:t>Als laatste redmiddel om het programma niet te laten vastlopen.</a:t>
            </a:r>
          </a:p>
          <a:p>
            <a:r>
              <a:rPr lang="nl-BE" dirty="0"/>
              <a:t>We kunnen alle exceptions opvangen door de basis klasse te gebruiken (</a:t>
            </a:r>
            <a:r>
              <a:rPr lang="nl-BE" dirty="0" err="1"/>
              <a:t>Exception</a:t>
            </a:r>
            <a:r>
              <a:rPr lang="nl-BE"/>
              <a:t>).</a:t>
            </a:r>
            <a:endParaRPr lang="nl-BE" dirty="0"/>
          </a:p>
          <a:p>
            <a:r>
              <a:rPr lang="nl-BE" dirty="0"/>
              <a:t>Vanaf C#6 kunnen we filters specifiëren om een specifieke fout op te vangen met het </a:t>
            </a:r>
            <a:r>
              <a:rPr lang="nl-BE" dirty="0" err="1"/>
              <a:t>keyword</a:t>
            </a:r>
            <a:r>
              <a:rPr lang="nl-BE" dirty="0"/>
              <a:t> ‘</a:t>
            </a:r>
            <a:r>
              <a:rPr lang="nl-BE" dirty="0" err="1"/>
              <a:t>when</a:t>
            </a:r>
            <a:r>
              <a:rPr lang="nl-BE" dirty="0"/>
              <a:t>’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overflowEx.GetBaseException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()!=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9214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429"/>
            <a:ext cx="10515600" cy="58424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finally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679"/>
            <a:ext cx="10515600" cy="5307565"/>
          </a:xfrm>
        </p:spPr>
        <p:txBody>
          <a:bodyPr>
            <a:normAutofit/>
          </a:bodyPr>
          <a:lstStyle/>
          <a:p>
            <a:r>
              <a:rPr lang="nl-BE" dirty="0"/>
              <a:t>We kunnen het </a:t>
            </a:r>
            <a:r>
              <a:rPr lang="nl-BE" dirty="0" err="1"/>
              <a:t>try</a:t>
            </a:r>
            <a:r>
              <a:rPr lang="nl-BE" dirty="0"/>
              <a:t>{…}catch(…){…} blok uitbreiden met een </a:t>
            </a:r>
            <a:r>
              <a:rPr lang="nl-BE" b="1" dirty="0" err="1"/>
              <a:t>finally</a:t>
            </a:r>
            <a:r>
              <a:rPr lang="nl-BE" dirty="0"/>
              <a:t> statement.</a:t>
            </a:r>
          </a:p>
          <a:p>
            <a:r>
              <a:rPr lang="nl-BE" dirty="0"/>
              <a:t>Het </a:t>
            </a:r>
            <a:r>
              <a:rPr lang="nl-BE" b="1" dirty="0" err="1"/>
              <a:t>finally</a:t>
            </a:r>
            <a:r>
              <a:rPr lang="nl-BE" dirty="0"/>
              <a:t> statement wordt steeds uitgevoerd </a:t>
            </a:r>
            <a:r>
              <a:rPr lang="nl-BE" b="1" dirty="0"/>
              <a:t>bij het verlaten </a:t>
            </a:r>
            <a:r>
              <a:rPr lang="nl-BE" dirty="0"/>
              <a:t>van het </a:t>
            </a:r>
            <a:r>
              <a:rPr lang="nl-BE" dirty="0" err="1"/>
              <a:t>try</a:t>
            </a:r>
            <a:r>
              <a:rPr lang="nl-BE" dirty="0"/>
              <a:t> blok, ook als er zich geen fout voordoet.</a:t>
            </a:r>
          </a:p>
          <a:p>
            <a:r>
              <a:rPr lang="nl-BE" dirty="0"/>
              <a:t>We gebruiken het </a:t>
            </a:r>
            <a:r>
              <a:rPr lang="nl-BE" dirty="0" err="1"/>
              <a:t>finally</a:t>
            </a:r>
            <a:r>
              <a:rPr lang="nl-BE" dirty="0"/>
              <a:t> block vooral om resources vrij te geven, zoals een </a:t>
            </a:r>
            <a:r>
              <a:rPr lang="nl-BE" dirty="0" err="1"/>
              <a:t>lock</a:t>
            </a:r>
            <a:r>
              <a:rPr lang="nl-BE" dirty="0"/>
              <a:t> of stream.</a:t>
            </a:r>
          </a:p>
          <a:p>
            <a:pPr marL="914400" lvl="2" indent="0">
              <a:buNone/>
            </a:pPr>
            <a:r>
              <a:rPr lang="nl-BE" sz="1400" dirty="0"/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FileStream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stream 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stream = 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myfile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28C98"/>
                </a:solidFill>
                <a:latin typeface="Consolas" panose="020B0609020204030204" pitchFamily="49" charset="0"/>
              </a:rPr>
              <a:t>FileMode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(Exception) {.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stream.Flush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6770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092117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49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en-US" dirty="0"/>
              <a:t>Inheritance = </a:t>
            </a:r>
            <a:r>
              <a:rPr lang="en-US" dirty="0" err="1"/>
              <a:t>overerving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5"/>
            <a:ext cx="10515600" cy="52496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Een klasse kan ‘overerven’ van andere klassen om zo hun functionaliteiten uit te breiden. Dit noemt men </a:t>
            </a:r>
            <a:r>
              <a:rPr lang="en-US" dirty="0"/>
              <a:t>inheritance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{…}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nl-B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nl-BE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ParentClass</a:t>
            </a:r>
            <a:r>
              <a:rPr lang="nl-B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r>
              <a:rPr lang="nl-BE" dirty="0" err="1"/>
              <a:t>ChildClass</a:t>
            </a:r>
            <a:r>
              <a:rPr lang="nl-BE" dirty="0"/>
              <a:t> erft dus van </a:t>
            </a:r>
            <a:r>
              <a:rPr lang="nl-BE" dirty="0" err="1"/>
              <a:t>ParentClass</a:t>
            </a:r>
            <a:r>
              <a:rPr lang="nl-BE" dirty="0"/>
              <a:t>: </a:t>
            </a:r>
            <a:r>
              <a:rPr lang="nl-BE" dirty="0" err="1"/>
              <a:t>ChildClass</a:t>
            </a:r>
            <a:r>
              <a:rPr lang="nl-BE" dirty="0"/>
              <a:t> : </a:t>
            </a:r>
            <a:r>
              <a:rPr lang="en-US" b="1" dirty="0"/>
              <a:t>derived</a:t>
            </a:r>
            <a:r>
              <a:rPr lang="nl-BE" dirty="0"/>
              <a:t> class.</a:t>
            </a:r>
          </a:p>
          <a:p>
            <a:r>
              <a:rPr lang="nl-BE" dirty="0" err="1"/>
              <a:t>ChildClass</a:t>
            </a:r>
            <a:r>
              <a:rPr lang="nl-BE" dirty="0"/>
              <a:t> kan beschikken over alles wat de </a:t>
            </a:r>
            <a:r>
              <a:rPr lang="en-US" dirty="0"/>
              <a:t>parent</a:t>
            </a:r>
            <a:r>
              <a:rPr lang="nl-BE" dirty="0"/>
              <a:t> heeft en kan daarbovenop nog extra functionaliteiten toevoegen.</a:t>
            </a:r>
          </a:p>
          <a:p>
            <a:r>
              <a:rPr lang="nl-BE" dirty="0"/>
              <a:t>De private members van de </a:t>
            </a:r>
            <a:r>
              <a:rPr lang="nl-BE" dirty="0" err="1"/>
              <a:t>parent</a:t>
            </a:r>
            <a:r>
              <a:rPr lang="nl-BE" dirty="0"/>
              <a:t> class kunnen enkel door de </a:t>
            </a:r>
            <a:r>
              <a:rPr lang="nl-BE" dirty="0" err="1"/>
              <a:t>parent</a:t>
            </a:r>
            <a:r>
              <a:rPr lang="nl-BE" dirty="0"/>
              <a:t> gebruikt worden.</a:t>
            </a:r>
          </a:p>
          <a:p>
            <a:r>
              <a:rPr lang="nl-BE" dirty="0"/>
              <a:t>De ‘</a:t>
            </a:r>
            <a:r>
              <a:rPr lang="nl-BE" b="1" dirty="0" err="1"/>
              <a:t>protected</a:t>
            </a:r>
            <a:r>
              <a:rPr lang="nl-BE" dirty="0"/>
              <a:t>’ </a:t>
            </a:r>
            <a:r>
              <a:rPr lang="en-US" dirty="0"/>
              <a:t>access modifier </a:t>
            </a:r>
            <a:r>
              <a:rPr lang="nl-BE" dirty="0"/>
              <a:t>laat toe dat ook de </a:t>
            </a:r>
            <a:r>
              <a:rPr lang="en-US" dirty="0"/>
              <a:t>derived</a:t>
            </a:r>
            <a:r>
              <a:rPr lang="nl-BE" dirty="0"/>
              <a:t> classes die onderdelen kunnen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3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Upcast</a:t>
            </a:r>
            <a:r>
              <a:rPr lang="nl-BE" dirty="0"/>
              <a:t> en downcast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329"/>
            <a:ext cx="10515600" cy="5472129"/>
          </a:xfrm>
        </p:spPr>
        <p:txBody>
          <a:bodyPr>
            <a:normAutofit/>
          </a:bodyPr>
          <a:lstStyle/>
          <a:p>
            <a:r>
              <a:rPr lang="nl-BE" dirty="0"/>
              <a:t>Impliciet </a:t>
            </a:r>
            <a:r>
              <a:rPr lang="nl-BE" dirty="0" err="1"/>
              <a:t>upcast</a:t>
            </a:r>
            <a:r>
              <a:rPr lang="nl-BE" dirty="0"/>
              <a:t> naar een base class referentie</a:t>
            </a:r>
          </a:p>
          <a:p>
            <a:r>
              <a:rPr lang="nl-BE" dirty="0"/>
              <a:t>Expliciet downcast naar een </a:t>
            </a:r>
            <a:r>
              <a:rPr lang="nl-BE" dirty="0" err="1"/>
              <a:t>subclass</a:t>
            </a:r>
            <a:r>
              <a:rPr lang="nl-BE" dirty="0"/>
              <a:t> referentie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i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downcast : NOT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downcast: VALID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13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E003-AB51-4C69-960E-6A35F05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42"/>
            <a:ext cx="10515600" cy="514863"/>
          </a:xfrm>
        </p:spPr>
        <p:txBody>
          <a:bodyPr>
            <a:normAutofit fontScale="90000"/>
          </a:bodyPr>
          <a:lstStyle/>
          <a:p>
            <a:r>
              <a:rPr lang="nl-BE" dirty="0"/>
              <a:t>Object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58748-77AC-47B9-B970-EC7EB918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877"/>
            <a:ext cx="10515600" cy="5700582"/>
          </a:xfrm>
        </p:spPr>
        <p:txBody>
          <a:bodyPr>
            <a:normAutofit/>
          </a:bodyPr>
          <a:lstStyle/>
          <a:p>
            <a:r>
              <a:rPr lang="nl-BE" dirty="0"/>
              <a:t>Indien een expliciete cast faalt, wordt er een </a:t>
            </a:r>
            <a:r>
              <a:rPr lang="nl-BE" dirty="0" err="1"/>
              <a:t>InvalidCastException</a:t>
            </a:r>
            <a:r>
              <a:rPr lang="nl-BE" dirty="0"/>
              <a:t> geworpen.</a:t>
            </a:r>
          </a:p>
          <a:p>
            <a:r>
              <a:rPr lang="nl-BE" dirty="0"/>
              <a:t>Om veilige cast uit te voeren:</a:t>
            </a:r>
          </a:p>
          <a:p>
            <a:pPr lvl="1"/>
            <a:r>
              <a:rPr lang="nl-BE" dirty="0"/>
              <a:t>We kunnen een expliciete cast uitvoeren met de ‘</a:t>
            </a:r>
            <a:r>
              <a:rPr lang="nl-BE" b="1" dirty="0"/>
              <a:t>as</a:t>
            </a:r>
            <a:r>
              <a:rPr lang="nl-BE" dirty="0"/>
              <a:t>’ operator. Indien de cast </a:t>
            </a:r>
            <a:r>
              <a:rPr lang="nl-BE" b="1" dirty="0"/>
              <a:t>faalt,</a:t>
            </a:r>
            <a:r>
              <a:rPr lang="nl-BE" dirty="0"/>
              <a:t> wordt er een </a:t>
            </a:r>
            <a:r>
              <a:rPr lang="nl-BE" b="1" dirty="0" err="1"/>
              <a:t>null</a:t>
            </a:r>
            <a:r>
              <a:rPr lang="nl-BE" dirty="0"/>
              <a:t> reference teruggegeven i.p.v. een </a:t>
            </a:r>
            <a:r>
              <a:rPr lang="nl-BE" dirty="0" err="1"/>
              <a:t>exception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Eerst </a:t>
            </a:r>
            <a:r>
              <a:rPr lang="nl-BE" b="1" dirty="0"/>
              <a:t>testen</a:t>
            </a:r>
            <a:r>
              <a:rPr lang="nl-BE" dirty="0"/>
              <a:t> of het object van het juiste type is overgeërfd met de ‘</a:t>
            </a:r>
            <a:r>
              <a:rPr lang="nl-BE" b="1" dirty="0"/>
              <a:t>is</a:t>
            </a:r>
            <a:r>
              <a:rPr lang="nl-BE" dirty="0"/>
              <a:t>’ operator.</a:t>
            </a:r>
          </a:p>
          <a:p>
            <a:pPr lvl="1"/>
            <a:r>
              <a:rPr lang="nl-BE" dirty="0"/>
              <a:t>Vanaf C# 7 kunnen we de ‘</a:t>
            </a:r>
            <a:r>
              <a:rPr lang="nl-BE" b="1" dirty="0"/>
              <a:t>is</a:t>
            </a:r>
            <a:r>
              <a:rPr lang="nl-BE" dirty="0"/>
              <a:t>’ operator combineren met een cast.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E26AC-1D52-4E1E-B33F-4B1347FB1010}"/>
              </a:ext>
            </a:extLst>
          </p:cNvPr>
          <p:cNvSpPr txBox="1"/>
          <p:nvPr/>
        </p:nvSpPr>
        <p:spPr>
          <a:xfrm>
            <a:off x="1138423" y="4259507"/>
            <a:ext cx="95497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E883-F6E6-473D-B252-76F51B70F10E}"/>
              </a:ext>
            </a:extLst>
          </p:cNvPr>
          <p:cNvSpPr txBox="1"/>
          <p:nvPr/>
        </p:nvSpPr>
        <p:spPr>
          <a:xfrm>
            <a:off x="1138423" y="4259508"/>
            <a:ext cx="9549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 cl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cl.clientID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DAD6F-FAEE-4A57-BA54-0FD623EE6656}"/>
              </a:ext>
            </a:extLst>
          </p:cNvPr>
          <p:cNvSpPr txBox="1"/>
          <p:nvPr/>
        </p:nvSpPr>
        <p:spPr>
          <a:xfrm>
            <a:off x="1145878" y="4259506"/>
            <a:ext cx="9549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Demo() {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Client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Person();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Implicit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: VALID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Person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Client();</a:t>
            </a: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=</a:t>
            </a:r>
            <a:r>
              <a:rPr lang="fr-FR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clientAsPersion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Client; </a:t>
            </a:r>
            <a:r>
              <a:rPr lang="fr-FR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fr-F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Client)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(Client)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1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55"/>
            <a:ext cx="10515600" cy="575695"/>
          </a:xfrm>
        </p:spPr>
        <p:txBody>
          <a:bodyPr>
            <a:normAutofit fontScale="90000"/>
          </a:bodyPr>
          <a:lstStyle/>
          <a:p>
            <a:r>
              <a:rPr lang="nl-BE" dirty="0"/>
              <a:t>Labo: overerving of </a:t>
            </a:r>
            <a:r>
              <a:rPr lang="en-US" dirty="0"/>
              <a:t>inheritance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675"/>
            <a:ext cx="10515600" cy="565616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Gebruik de werknemers oefening.</a:t>
            </a:r>
          </a:p>
          <a:p>
            <a:r>
              <a:rPr lang="nl-BE" b="1" dirty="0"/>
              <a:t>Hernoem</a:t>
            </a:r>
            <a:r>
              <a:rPr lang="nl-BE" dirty="0"/>
              <a:t> werknemersbestand naar </a:t>
            </a:r>
            <a:r>
              <a:rPr lang="nl-BE" b="1" dirty="0"/>
              <a:t>personenbestand</a:t>
            </a:r>
            <a:r>
              <a:rPr lang="nl-BE" dirty="0"/>
              <a:t>.</a:t>
            </a:r>
          </a:p>
          <a:p>
            <a:r>
              <a:rPr lang="nl-BE" dirty="0"/>
              <a:t>Zorg dat er in dit personenbestand ook </a:t>
            </a:r>
            <a:r>
              <a:rPr lang="nl-BE" b="1" dirty="0"/>
              <a:t>klanten</a:t>
            </a:r>
            <a:r>
              <a:rPr lang="nl-BE" dirty="0"/>
              <a:t> kunnen opgenomen worden </a:t>
            </a:r>
            <a:r>
              <a:rPr lang="nl-BE" b="1" dirty="0"/>
              <a:t>IN DEZELFDE LIJST</a:t>
            </a:r>
            <a:r>
              <a:rPr lang="nl-BE" dirty="0"/>
              <a:t>!</a:t>
            </a:r>
          </a:p>
          <a:p>
            <a:r>
              <a:rPr lang="nl-BE" b="1" dirty="0"/>
              <a:t>Enkel</a:t>
            </a:r>
            <a:r>
              <a:rPr lang="nl-BE" dirty="0"/>
              <a:t> </a:t>
            </a:r>
            <a:r>
              <a:rPr lang="nl-BE" b="1" dirty="0"/>
              <a:t>werknemers</a:t>
            </a:r>
            <a:r>
              <a:rPr lang="nl-BE" dirty="0"/>
              <a:t> kunnen </a:t>
            </a:r>
            <a:r>
              <a:rPr lang="nl-BE" b="1" dirty="0"/>
              <a:t>in-dienst </a:t>
            </a:r>
            <a:r>
              <a:rPr lang="nl-BE" dirty="0"/>
              <a:t>genomen worden, dit moet ook in de klassen duidelijk zijn.</a:t>
            </a:r>
          </a:p>
          <a:p>
            <a:r>
              <a:rPr lang="nl-BE" b="1" dirty="0"/>
              <a:t>Klanten</a:t>
            </a:r>
            <a:r>
              <a:rPr lang="nl-BE" dirty="0"/>
              <a:t> krijgen een </a:t>
            </a:r>
            <a:r>
              <a:rPr lang="nl-BE" b="1" dirty="0"/>
              <a:t>kortingsschaal</a:t>
            </a:r>
            <a:r>
              <a:rPr lang="nl-BE" dirty="0"/>
              <a:t> toegekend.</a:t>
            </a:r>
          </a:p>
          <a:p>
            <a:r>
              <a:rPr lang="nl-BE" dirty="0"/>
              <a:t>Maak het mogelijk om naast de volledige lijst ook de </a:t>
            </a:r>
            <a:r>
              <a:rPr lang="nl-BE" b="1" dirty="0"/>
              <a:t>werknemers</a:t>
            </a:r>
            <a:r>
              <a:rPr lang="nl-BE" dirty="0"/>
              <a:t> en de </a:t>
            </a:r>
            <a:r>
              <a:rPr lang="nl-BE" b="1" dirty="0"/>
              <a:t>klanten</a:t>
            </a:r>
            <a:r>
              <a:rPr lang="nl-BE" dirty="0"/>
              <a:t> </a:t>
            </a:r>
            <a:r>
              <a:rPr lang="nl-BE" b="1" dirty="0"/>
              <a:t>op te vragen</a:t>
            </a:r>
            <a:r>
              <a:rPr lang="nl-BE" dirty="0"/>
              <a:t>.</a:t>
            </a:r>
          </a:p>
          <a:p>
            <a:r>
              <a:rPr lang="nl-BE" dirty="0"/>
              <a:t>We moeten zowel klanten als werknemers kunnen toevoegen.</a:t>
            </a:r>
          </a:p>
          <a:p>
            <a:r>
              <a:rPr lang="nl-BE" dirty="0"/>
              <a:t>Voeg een </a:t>
            </a:r>
            <a:r>
              <a:rPr lang="nl-BE" b="1" dirty="0"/>
              <a:t>functie</a:t>
            </a:r>
            <a:r>
              <a:rPr lang="nl-BE" dirty="0"/>
              <a:t> ‘</a:t>
            </a:r>
            <a:r>
              <a:rPr lang="nl-BE" b="1" dirty="0"/>
              <a:t>Contacteer</a:t>
            </a:r>
            <a:r>
              <a:rPr lang="nl-BE" dirty="0"/>
              <a:t>’ toe waar we een </a:t>
            </a:r>
            <a:r>
              <a:rPr lang="nl-BE" b="1" dirty="0"/>
              <a:t>boodschap</a:t>
            </a:r>
            <a:r>
              <a:rPr lang="nl-BE" dirty="0"/>
              <a:t> en onze </a:t>
            </a:r>
            <a:r>
              <a:rPr lang="nl-BE" b="1" dirty="0"/>
              <a:t>naam + titel (optioneel) </a:t>
            </a:r>
            <a:r>
              <a:rPr lang="nl-BE" dirty="0"/>
              <a:t>kunnen </a:t>
            </a:r>
            <a:r>
              <a:rPr lang="nl-BE" b="1" dirty="0"/>
              <a:t>meegeven</a:t>
            </a:r>
            <a:r>
              <a:rPr lang="nl-BE" dirty="0"/>
              <a:t> en die een boodschap genereert.</a:t>
            </a:r>
          </a:p>
        </p:txBody>
      </p:sp>
    </p:spTree>
    <p:extLst>
      <p:ext uri="{BB962C8B-B14F-4D97-AF65-F5344CB8AC3E}">
        <p14:creationId xmlns:p14="http://schemas.microsoft.com/office/powerpoint/2010/main" val="148258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16119-156C-483B-AD5E-86B65F9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03"/>
            <a:ext cx="10515600" cy="794204"/>
          </a:xfrm>
        </p:spPr>
        <p:txBody>
          <a:bodyPr>
            <a:normAutofit fontScale="90000"/>
          </a:bodyPr>
          <a:lstStyle/>
          <a:p>
            <a:pPr algn="ctr"/>
            <a:r>
              <a:rPr lang="nl-BE" sz="5400" b="1" dirty="0"/>
              <a:t>Polymorfisme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0DD439-1C9A-49DF-BA01-6B21ECC8C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16" y="1347788"/>
            <a:ext cx="5431768" cy="48291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42C77-AFD3-4ADF-B3F4-299E6269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69" y="1347107"/>
            <a:ext cx="1475415" cy="1874176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CDFBF8-E752-4EB0-BAC3-BB4D4943E069}"/>
              </a:ext>
            </a:extLst>
          </p:cNvPr>
          <p:cNvSpPr/>
          <p:nvPr/>
        </p:nvSpPr>
        <p:spPr>
          <a:xfrm>
            <a:off x="8384809" y="641069"/>
            <a:ext cx="1176549" cy="617871"/>
          </a:xfrm>
          <a:prstGeom prst="wedgeRectCallout">
            <a:avLst>
              <a:gd name="adj1" fmla="val -36259"/>
              <a:gd name="adj2" fmla="val 743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Speak!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9D5E58-C8BF-43F1-B5CF-82476D910356}"/>
              </a:ext>
            </a:extLst>
          </p:cNvPr>
          <p:cNvSpPr/>
          <p:nvPr/>
        </p:nvSpPr>
        <p:spPr>
          <a:xfrm>
            <a:off x="2324456" y="1803163"/>
            <a:ext cx="1055660" cy="692209"/>
          </a:xfrm>
          <a:prstGeom prst="wedgeEllipseCallout">
            <a:avLst>
              <a:gd name="adj1" fmla="val 54452"/>
              <a:gd name="adj2" fmla="val 98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4FA3359-944C-4ADE-9045-9261F059277F}"/>
              </a:ext>
            </a:extLst>
          </p:cNvPr>
          <p:cNvSpPr/>
          <p:nvPr/>
        </p:nvSpPr>
        <p:spPr>
          <a:xfrm>
            <a:off x="2163256" y="3221283"/>
            <a:ext cx="1055660" cy="692209"/>
          </a:xfrm>
          <a:prstGeom prst="wedgeEllipseCallout">
            <a:avLst>
              <a:gd name="adj1" fmla="val 99785"/>
              <a:gd name="adj2" fmla="val 52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Knor</a:t>
            </a:r>
            <a:endParaRPr lang="en-US" dirty="0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4ECAE5B-0B1D-43BB-85E2-DFFA6540C1C3}"/>
              </a:ext>
            </a:extLst>
          </p:cNvPr>
          <p:cNvSpPr/>
          <p:nvPr/>
        </p:nvSpPr>
        <p:spPr>
          <a:xfrm>
            <a:off x="3303204" y="4980373"/>
            <a:ext cx="1055660" cy="692209"/>
          </a:xfrm>
          <a:prstGeom prst="wedgeEllipseCallout">
            <a:avLst>
              <a:gd name="adj1" fmla="val 113085"/>
              <a:gd name="adj2" fmla="val -100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Hiiii</a:t>
            </a:r>
            <a:endParaRPr lang="en-US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9334163D-7004-4753-81CB-88A45E53728E}"/>
              </a:ext>
            </a:extLst>
          </p:cNvPr>
          <p:cNvSpPr/>
          <p:nvPr/>
        </p:nvSpPr>
        <p:spPr>
          <a:xfrm>
            <a:off x="8344714" y="3416270"/>
            <a:ext cx="1055660" cy="692209"/>
          </a:xfrm>
          <a:prstGeom prst="wedgeEllipseCallout">
            <a:avLst>
              <a:gd name="adj1" fmla="val -110690"/>
              <a:gd name="adj2" fmla="val 279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071"/>
            <a:ext cx="10515600" cy="794204"/>
          </a:xfrm>
        </p:spPr>
        <p:txBody>
          <a:bodyPr/>
          <a:lstStyle/>
          <a:p>
            <a:r>
              <a:rPr lang="nl-BE" dirty="0" err="1"/>
              <a:t>Polymorphism</a:t>
            </a:r>
            <a:r>
              <a:rPr lang="nl-BE" dirty="0"/>
              <a:t> of polymorfisme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6"/>
            <a:ext cx="10515600" cy="5327805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Polymorfisme komt van het Grieks en betekent ‘veel-vormen’.</a:t>
            </a:r>
          </a:p>
          <a:p>
            <a:r>
              <a:rPr lang="nl-BE" dirty="0"/>
              <a:t>We spreken van ‘polymorfisme’ als we een gelijkaardige basis hebben voor entiteiten met verschillende implementaties.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sendEmail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(){..}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>
              <a:solidFill>
                <a:prstClr val="black"/>
              </a:solidFill>
            </a:endParaRPr>
          </a:p>
          <a:p>
            <a:pPr lvl="1"/>
            <a:r>
              <a:rPr lang="nl-BE" dirty="0"/>
              <a:t>Client heeft alle kenmerken die Person ook heeft maar voegt er het field </a:t>
            </a:r>
            <a:r>
              <a:rPr lang="nl-BE" dirty="0" err="1"/>
              <a:t>clientID</a:t>
            </a:r>
            <a:r>
              <a:rPr lang="nl-BE" dirty="0"/>
              <a:t> aan toe.</a:t>
            </a:r>
          </a:p>
          <a:p>
            <a:pPr lvl="1"/>
            <a:r>
              <a:rPr lang="nl-BE" dirty="0"/>
              <a:t>We kunnen Client aanspreken als een Person, maar dan kunnen we het field </a:t>
            </a:r>
            <a:r>
              <a:rPr lang="nl-BE" dirty="0" err="1"/>
              <a:t>clientID</a:t>
            </a:r>
            <a:r>
              <a:rPr lang="nl-BE" dirty="0"/>
              <a:t> niet gebruiken.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27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52"/>
            <a:ext cx="10515600" cy="661333"/>
          </a:xfrm>
        </p:spPr>
        <p:txBody>
          <a:bodyPr>
            <a:normAutofit fontScale="90000"/>
          </a:bodyPr>
          <a:lstStyle/>
          <a:p>
            <a:r>
              <a:rPr lang="nl-BE" dirty="0"/>
              <a:t>Het overschrijven van functies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086"/>
            <a:ext cx="10515600" cy="5955162"/>
          </a:xfrm>
        </p:spPr>
        <p:txBody>
          <a:bodyPr>
            <a:normAutofit/>
          </a:bodyPr>
          <a:lstStyle/>
          <a:p>
            <a:r>
              <a:rPr lang="nl-BE" dirty="0"/>
              <a:t>Het is mogelijk om functies van de ‘</a:t>
            </a:r>
            <a:r>
              <a:rPr lang="en-US" dirty="0"/>
              <a:t>parent</a:t>
            </a:r>
            <a:r>
              <a:rPr lang="nl-BE" dirty="0"/>
              <a:t>’ class te overschrijven met eigen functies die aangepaste functionaliteiten implementeren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Teenager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Parent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1371600" lvl="3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functie van Teenager </a:t>
            </a:r>
            <a:r>
              <a:rPr lang="nl-BE" sz="2000" dirty="0" err="1"/>
              <a:t>DoSomeWork</a:t>
            </a:r>
            <a:r>
              <a:rPr lang="nl-BE" sz="2000" dirty="0"/>
              <a:t> overschrijft de werking van de Parent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De Compiler zal ook een </a:t>
            </a:r>
            <a:r>
              <a:rPr lang="nl-BE" sz="2000" dirty="0" err="1"/>
              <a:t>warning</a:t>
            </a:r>
            <a:r>
              <a:rPr lang="nl-BE" sz="2000" dirty="0"/>
              <a:t> genereren dat de functie de werking van de </a:t>
            </a:r>
            <a:r>
              <a:rPr lang="nl-BE" sz="2000" dirty="0" err="1"/>
              <a:t>parent</a:t>
            </a:r>
            <a:r>
              <a:rPr lang="nl-BE" sz="2000" dirty="0"/>
              <a:t> functie overschrijft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BE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sz="2000" dirty="0"/>
              <a:t>Om dit te voorkomen dienen we het ‘</a:t>
            </a:r>
            <a:r>
              <a:rPr lang="nl-BE" sz="2000" b="1" dirty="0"/>
              <a:t>new</a:t>
            </a:r>
            <a:r>
              <a:rPr lang="nl-BE" sz="2000" dirty="0"/>
              <a:t>’ te gebruiken om aan te duiden dat we hiervan bewust zijn. We schrijven dit voor de functie.</a:t>
            </a:r>
          </a:p>
          <a:p>
            <a:pPr lvl="2">
              <a:buFont typeface="Calibri" panose="020F0502020204030204" pitchFamily="34" charset="0"/>
              <a:buChar char="‼"/>
            </a:pPr>
            <a:r>
              <a:rPr lang="nl-BE" sz="1800" dirty="0"/>
              <a:t>Deze new heeft niets te maken met het </a:t>
            </a:r>
            <a:r>
              <a:rPr lang="en-US" sz="1800" dirty="0"/>
              <a:t>keyword</a:t>
            </a:r>
            <a:r>
              <a:rPr lang="nl-BE" sz="1800" dirty="0"/>
              <a:t> ‘</a:t>
            </a:r>
            <a:r>
              <a:rPr lang="nl-BE" sz="1800" b="1" dirty="0"/>
              <a:t>new’</a:t>
            </a:r>
            <a:r>
              <a:rPr lang="nl-BE" sz="1800" dirty="0"/>
              <a:t> dat we gebruiken om een instantie van type te maken.</a:t>
            </a:r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60DD1-E0A0-4B0F-8BE7-9C326C9E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8" y="5164493"/>
            <a:ext cx="9976763" cy="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2754</Words>
  <Application>Microsoft Office PowerPoint</Application>
  <PresentationFormat>Widescreen</PresentationFormat>
  <Paragraphs>326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 Theme</vt:lpstr>
      <vt:lpstr>Programmeren in C# </vt:lpstr>
      <vt:lpstr>Overerving =&gt; Inheritance</vt:lpstr>
      <vt:lpstr>Inheritance = overerving</vt:lpstr>
      <vt:lpstr>Upcast en downcast</vt:lpstr>
      <vt:lpstr>Object casting</vt:lpstr>
      <vt:lpstr>Labo: overerving of inheritance</vt:lpstr>
      <vt:lpstr>Polymorfisme</vt:lpstr>
      <vt:lpstr>Polymorphism of polymorfisme</vt:lpstr>
      <vt:lpstr>Het overschrijven van functies</vt:lpstr>
      <vt:lpstr>Het overschrijven van functies</vt:lpstr>
      <vt:lpstr>Early binding versus late binding</vt:lpstr>
      <vt:lpstr>Late binding</vt:lpstr>
      <vt:lpstr>Het base keyword</vt:lpstr>
      <vt:lpstr>Labo: Late binding 1</vt:lpstr>
      <vt:lpstr>Labo: Late binding 2</vt:lpstr>
      <vt:lpstr>Abstracte klassen (abstract classes)</vt:lpstr>
      <vt:lpstr>Interfaces</vt:lpstr>
      <vt:lpstr>Impliciete implementatie van Interfaces</vt:lpstr>
      <vt:lpstr>Expliciete implementatie van Interfaces</vt:lpstr>
      <vt:lpstr>Labo: Interfaces 1</vt:lpstr>
      <vt:lpstr>Object type</vt:lpstr>
      <vt:lpstr>Boxing en Unboxing</vt:lpstr>
      <vt:lpstr>Nullable types</vt:lpstr>
      <vt:lpstr>Werken met nullable types</vt:lpstr>
      <vt:lpstr>Exceptions</vt:lpstr>
      <vt:lpstr>Het gebruik van exceptions</vt:lpstr>
      <vt:lpstr>finally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geens</dc:creator>
  <cp:lastModifiedBy>filip geens</cp:lastModifiedBy>
  <cp:revision>108</cp:revision>
  <dcterms:created xsi:type="dcterms:W3CDTF">2019-02-05T13:38:21Z</dcterms:created>
  <dcterms:modified xsi:type="dcterms:W3CDTF">2019-02-20T09:13:07Z</dcterms:modified>
</cp:coreProperties>
</file>