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54A7-7B36-431E-A879-D92920F54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8375F-7440-420F-83E1-CA317BCD2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6EFE4-FB3C-44D6-8084-DD9CA744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4779-F1B3-4600-973C-089B31769062}" type="datetimeFigureOut">
              <a:rPr lang="he-IL" smtClean="0"/>
              <a:t>כ"א/אדר/תש"ף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4991D-CC05-4CD2-A3D2-30CA38C6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50AD2-48B4-4272-80F4-1A50EBB2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BFB3-84B5-47D2-B476-1F230EC06B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894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39FF-2EBC-4A53-8C3C-6BAC18D6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870BE-1766-4797-9FB7-5EEB1AE1E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308AE-41D1-4066-ACF9-B0B6B65A9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4779-F1B3-4600-973C-089B31769062}" type="datetimeFigureOut">
              <a:rPr lang="he-IL" smtClean="0"/>
              <a:t>כ"א/אדר/תש"ף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8B047-5C14-431C-A835-82327C2C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59466-BC1A-4B83-994C-03D61E98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BFB3-84B5-47D2-B476-1F230EC06B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148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C76A3-1E03-413C-8FF1-6D0A646EC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F53EF-1EF2-4D27-90DA-53052DF13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6F2DB-4556-466D-8D8B-04F9E0B2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4779-F1B3-4600-973C-089B31769062}" type="datetimeFigureOut">
              <a:rPr lang="he-IL" smtClean="0"/>
              <a:t>כ"א/אדר/תש"ף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D9886-5646-49E9-AB22-B076398C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3B6EA-9C3A-4342-9194-E7FC67F8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BFB3-84B5-47D2-B476-1F230EC06B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030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0251-F8BC-4CE3-B99C-ACA17340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7D901-5B4A-42E1-9872-CBBBECC93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FF485-B4EC-4ED6-BBA6-419DCB5A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4779-F1B3-4600-973C-089B31769062}" type="datetimeFigureOut">
              <a:rPr lang="he-IL" smtClean="0"/>
              <a:t>כ"א/אדר/תש"ף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5448C-2F41-4725-A8B2-D903AAED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ED938-757A-4CC1-BCC5-914DD2F1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BFB3-84B5-47D2-B476-1F230EC06B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245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FB9E-1ABE-4234-8F84-C3D85FE87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2FA8A-F6A4-4DA1-A0E1-39E102B37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BD087-2744-4397-B8D7-3AE0E3BD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4779-F1B3-4600-973C-089B31769062}" type="datetimeFigureOut">
              <a:rPr lang="he-IL" smtClean="0"/>
              <a:t>כ"א/אדר/תש"ף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B9D82-DBFA-471A-A03D-F2F84E01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81534-1C07-4B4D-A645-EC24C129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BFB3-84B5-47D2-B476-1F230EC06B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847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4A98-BE2D-455B-81E9-87909582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49080-30DF-43E2-A5B5-B6F956F9F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578A5-FD7E-450F-858B-10315AC4C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08CFC-E439-427F-80DF-F59424D6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4779-F1B3-4600-973C-089B31769062}" type="datetimeFigureOut">
              <a:rPr lang="he-IL" smtClean="0"/>
              <a:t>כ"א/אדר/תש"ף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85E4B-3771-4059-A210-C340B6E5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10229-851E-4E4A-9EAF-05AD5E13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BFB3-84B5-47D2-B476-1F230EC06B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186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EF35F-BF08-48F0-9211-551DEC1F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959D1-ECDD-4992-8AE3-4E30FC111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40382-5FF6-400D-B5AC-B44E919BD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F65EC-3003-4EF6-8A26-5E8A83F2DF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6B698-B5F2-41B1-BB7D-9F2F76F8A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77A63-EB93-4689-85E1-78871A2E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4779-F1B3-4600-973C-089B31769062}" type="datetimeFigureOut">
              <a:rPr lang="he-IL" smtClean="0"/>
              <a:t>כ"א/אדר/תש"ף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CACF2-6C95-40FF-802D-9A03DA54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5A102A-71E8-43EC-BC75-EA75B814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BFB3-84B5-47D2-B476-1F230EC06B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052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E6E2-3474-457B-8DEB-4E615956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1C9F2-3453-472B-A112-78EC7191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4779-F1B3-4600-973C-089B31769062}" type="datetimeFigureOut">
              <a:rPr lang="he-IL" smtClean="0"/>
              <a:t>כ"א/אדר/תש"ף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6269E-1DA8-4DA8-AF39-63D18F7E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1029F-6F7C-4144-87B9-8140A7C8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BFB3-84B5-47D2-B476-1F230EC06B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875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263D2-562A-4B67-9CC9-BB08BCEC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4779-F1B3-4600-973C-089B31769062}" type="datetimeFigureOut">
              <a:rPr lang="he-IL" smtClean="0"/>
              <a:t>כ"א/אדר/תש"ף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D1A52-B14B-4E26-8679-85D4D55B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813ED-CCC7-4303-9A1E-BB1FA684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BFB3-84B5-47D2-B476-1F230EC06B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855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D2CC-E16F-466C-A115-B9A743EB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B88DA-E687-4EA0-BF15-8E7DC3172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9B17D-FF1C-4D06-97BA-575BAD9AC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717E5-289F-4AC4-BAB0-20DE989B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4779-F1B3-4600-973C-089B31769062}" type="datetimeFigureOut">
              <a:rPr lang="he-IL" smtClean="0"/>
              <a:t>כ"א/אדר/תש"ף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3A866-7DAA-4CC5-B4AC-CFC42F1D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28489-32F7-4409-80D0-2238F55E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BFB3-84B5-47D2-B476-1F230EC06B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829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B5D3-FEB4-48DA-88D3-8AD6CF26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4AA9F-79CC-49AA-A8FE-899F57F78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3FFC4-DE02-4C02-8B54-812F94677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AE316-9003-4863-AD15-8457108F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4779-F1B3-4600-973C-089B31769062}" type="datetimeFigureOut">
              <a:rPr lang="he-IL" smtClean="0"/>
              <a:t>כ"א/אדר/תש"ף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EBBD6-53BD-4131-B4EE-19E021DFD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A9471-D190-4201-9F80-96845EF1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BFB3-84B5-47D2-B476-1F230EC06B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39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D9E67-93A5-4B3A-A472-EFB6CEEF4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776F1-BDF3-443A-B892-BC170972F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7A22C-7B00-4A33-AC64-B2F034101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E4779-F1B3-4600-973C-089B31769062}" type="datetimeFigureOut">
              <a:rPr lang="he-IL" smtClean="0"/>
              <a:t>כ"א/אדר/תש"ף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15E96-E260-4768-B24C-7100C6C7F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8C283-D00F-4C65-9024-41941260A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7BFB3-84B5-47D2-B476-1F230EC06B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06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CC047D-0BE3-4204-A3B0-F2A461218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061"/>
            <a:ext cx="12192000" cy="518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0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0EBD4A-557C-4E66-931B-553FB6D0C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0"/>
            <a:ext cx="9324975" cy="2486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009398-E29C-4715-B7E6-316CFB2DF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2" y="2731409"/>
            <a:ext cx="91249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98223F-BD30-460E-BD8D-F19EE5A0C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75143"/>
            <a:ext cx="874395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8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Yehonatan Bitton</dc:creator>
  <cp:lastModifiedBy>Yehonatan Bitton</cp:lastModifiedBy>
  <cp:revision>2</cp:revision>
  <dcterms:created xsi:type="dcterms:W3CDTF">2020-03-17T10:25:25Z</dcterms:created>
  <dcterms:modified xsi:type="dcterms:W3CDTF">2020-03-17T10:29:19Z</dcterms:modified>
</cp:coreProperties>
</file>