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9"/>
    <p:restoredTop sz="86424"/>
  </p:normalViewPr>
  <p:slideViewPr>
    <p:cSldViewPr snapToGrid="0" snapToObjects="1">
      <p:cViewPr varScale="1">
        <p:scale>
          <a:sx n="137" d="100"/>
          <a:sy n="137" d="100"/>
        </p:scale>
        <p:origin x="194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ABDA6-AB68-664D-A75E-1A7B1D268981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524E5-A8EF-AD43-B8B2-4889652C4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6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524E5-A8EF-AD43-B8B2-4889652C44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62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524E5-A8EF-AD43-B8B2-4889652C44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64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524E5-A8EF-AD43-B8B2-4889652C44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37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E26AB-D796-AE49-B884-04E1988FB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41D65-5B4D-A14E-B0C8-D8784E7C5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6AEB7-8E9F-794F-B753-66B64167A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99FA-746D-BE49-A240-5EC9388F8721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59E2A-0610-AC49-91E2-EBC320FE5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CAE3C-8DE4-FF47-A3F5-0908995D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721C-63DF-0E4D-96EE-5BE74DA1E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9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B6A8-8C4E-B148-92F0-34C8144B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8CE6D-50F6-874D-A8A5-99F549A0D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5091D-E6AD-AB45-848D-4FA749FFB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99FA-746D-BE49-A240-5EC9388F8721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EFA9D-E478-284E-801A-B0E522373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E567B-4FB7-984D-9F6E-42BA3C17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721C-63DF-0E4D-96EE-5BE74DA1E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2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67764E-15D6-264D-9239-94B0AF584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294C9-0F55-F344-9454-BF4774BCB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6D060-55E0-CD48-BEA6-994DA399F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99FA-746D-BE49-A240-5EC9388F8721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0BB17-BF4D-7D43-BEC6-E7487CC1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B8B39-943B-8A4D-83C3-88957DC8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721C-63DF-0E4D-96EE-5BE74DA1E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9EB2-4D74-E74A-B3B4-63736482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507A3-170D-BB4A-8229-239D0514C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39E93-F527-5C4E-A0EC-FE0910BE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99FA-746D-BE49-A240-5EC9388F8721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5092D-2759-F94E-BD6F-44570BEE4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9CC6B-BE6F-AF4A-926F-F4F0A5C9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721C-63DF-0E4D-96EE-5BE74DA1E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7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2D2A-C3B3-DD48-935D-DFFEE83DC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613CA-2530-9844-83F4-8F0BDC943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3FE9E-259C-3845-AC1E-B48D63E0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99FA-746D-BE49-A240-5EC9388F8721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3D7E9-E339-1F45-BB87-1962CE49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1B9C3-ED1F-374C-84D4-41CB15BE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721C-63DF-0E4D-96EE-5BE74DA1E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7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521F-B6DF-8146-BEB8-1CBE3F969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A6D52-7CB5-5342-BFF4-9876B275E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B2F42-9241-FD4A-9A26-606674A88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22072-7BCC-3442-A883-8C7590CE9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99FA-746D-BE49-A240-5EC9388F8721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03FE4-3EFB-D04F-9DC4-53F0604D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AC704-AA47-F348-AE69-A0852C5E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721C-63DF-0E4D-96EE-5BE74DA1E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8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D725-14E3-AE43-9696-1EAB54431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88BFC-889C-764D-86E1-3A24E95D9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DB702-FB08-2148-9FA5-BD88D91F0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43DDA-A6DF-B144-8C86-2223FB76B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B403B2-486A-4642-BAB7-45FA92531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1A88BA-D167-4547-B515-4F2B3FA63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99FA-746D-BE49-A240-5EC9388F8721}" type="datetimeFigureOut">
              <a:rPr lang="en-US" smtClean="0"/>
              <a:t>1/25/22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F14C62-560F-6346-8C18-B19C8ADC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19FBEB-67D1-5347-A200-B61C87511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721C-63DF-0E4D-96EE-5BE74DA1E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6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F508B-4EA2-D246-BF04-30ACF68C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7D9561-8413-C847-A95B-D125A4D3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99FA-746D-BE49-A240-5EC9388F8721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1098C-21DE-DC4D-AB5F-EF99F5F2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2822E-FD0F-9246-919D-CC433DAC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721C-63DF-0E4D-96EE-5BE74DA1E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F2F56B-9243-3C49-A1AB-B4ABD7AFC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99FA-746D-BE49-A240-5EC9388F8721}" type="datetimeFigureOut">
              <a:rPr lang="en-US" smtClean="0"/>
              <a:t>1/25/22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58588-5693-0A46-9090-A4335D85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ECA8E-AB37-974C-91BA-F6C4C5B4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721C-63DF-0E4D-96EE-5BE74DA1E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1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8478-33FF-EF40-B337-42553C05F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1ADB2-76D1-084C-BC3C-A3AF97A14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BD262-D102-AB4A-B9D6-B94AAF84B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CD1F5-3822-F54A-AB18-B21F542F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99FA-746D-BE49-A240-5EC9388F8721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C6C68-A018-CA46-9A19-380A8F8F7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D60D5-95FA-8E4E-B7F3-058E0981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721C-63DF-0E4D-96EE-5BE74DA1E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0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023DB-844A-D740-9E1E-D9EB9CE69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4908F8-4D24-AF4E-B987-676946CD5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E4311-8206-4B4F-AA74-2B23AC706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B0B04-4D58-5043-BE71-F7D29678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99FA-746D-BE49-A240-5EC9388F8721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4A414-046F-6C4C-8997-FB8FE2199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3F6F8-BB04-0245-895D-A80CAD88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721C-63DF-0E4D-96EE-5BE74DA1E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4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082C04-9472-0949-8A44-EA4CEAFF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50200-486F-9941-90CA-283E311E9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A5A3F-EB77-B94F-BBC3-0D44A29AF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E99FA-746D-BE49-A240-5EC9388F8721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F68BE-49D1-6A46-B849-E2D426841A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CEC7D-F71E-D84F-B0EB-47D15DF52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D721C-63DF-0E4D-96EE-5BE74DA1E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0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questersandbox.mturk.com/create/projec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orkersandbox.mturk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yonatanbitton/vasr_mturk_examples/blob/main/layout%2Bguideline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0E58-4A3B-7647-9CCA-629A1E2A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Enter </a:t>
            </a:r>
            <a:r>
              <a:rPr lang="en-US" dirty="0">
                <a:hlinkClick r:id="rId3"/>
              </a:rPr>
              <a:t>requester sandbox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Creating new annotation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760C6-5D9F-0A47-B75A-180477535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827AB-5BE5-1845-A7BE-9172946B3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91957"/>
            <a:ext cx="12192000" cy="398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38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0E58-4A3B-7647-9CCA-629A1E2A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18" y="7032"/>
            <a:ext cx="10515600" cy="1325563"/>
          </a:xfrm>
        </p:spPr>
        <p:txBody>
          <a:bodyPr/>
          <a:lstStyle/>
          <a:p>
            <a:r>
              <a:rPr lang="en-US" dirty="0"/>
              <a:t>10. Enter the </a:t>
            </a:r>
            <a:r>
              <a:rPr lang="en-US" dirty="0">
                <a:hlinkClick r:id="rId3"/>
              </a:rPr>
              <a:t>Worker sandbox</a:t>
            </a:r>
            <a:r>
              <a:rPr lang="en-US" dirty="0"/>
              <a:t>, and search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New task is not published!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DEC0DA-B696-2047-95B1-236E865BC453}"/>
              </a:ext>
            </a:extLst>
          </p:cNvPr>
          <p:cNvSpPr txBox="1"/>
          <p:nvPr/>
        </p:nvSpPr>
        <p:spPr>
          <a:xfrm>
            <a:off x="6151418" y="36853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F34D0D-4CCB-FA45-986D-7693A81BD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80987"/>
            <a:ext cx="12192000" cy="20770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EB7EC4A-FC6D-5D46-8315-5315E0734F32}"/>
              </a:ext>
            </a:extLst>
          </p:cNvPr>
          <p:cNvSpPr txBox="1">
            <a:spLocks/>
          </p:cNvSpPr>
          <p:nvPr/>
        </p:nvSpPr>
        <p:spPr>
          <a:xfrm>
            <a:off x="782782" y="9693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Entering from the University Worker (</a:t>
            </a:r>
            <a:r>
              <a:rPr lang="en-US" sz="3200" dirty="0" err="1"/>
              <a:t>huji</a:t>
            </a:r>
            <a:r>
              <a:rPr lang="en-US" sz="3200" dirty="0"/>
              <a:t> </a:t>
            </a:r>
            <a:r>
              <a:rPr lang="en-US" sz="3200" dirty="0" err="1"/>
              <a:t>nlp</a:t>
            </a:r>
            <a:r>
              <a:rPr lang="en-US" sz="3200" dirty="0"/>
              <a:t> lab) account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A573AC-08F9-204C-AA5D-86BC4BFE74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881575"/>
            <a:ext cx="12192000" cy="219803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8924C15-FA7E-244B-AB7F-1DCEA9FEAA63}"/>
              </a:ext>
            </a:extLst>
          </p:cNvPr>
          <p:cNvSpPr txBox="1">
            <a:spLocks/>
          </p:cNvSpPr>
          <p:nvPr/>
        </p:nvSpPr>
        <p:spPr>
          <a:xfrm>
            <a:off x="911993" y="36078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Entering from my private Worker (Yonatan </a:t>
            </a:r>
            <a:r>
              <a:rPr lang="en-US" sz="3200" dirty="0" err="1"/>
              <a:t>Bitton</a:t>
            </a:r>
            <a:r>
              <a:rPr lang="en-US" sz="3200" dirty="0"/>
              <a:t>) account </a:t>
            </a:r>
          </a:p>
        </p:txBody>
      </p:sp>
    </p:spTree>
    <p:extLst>
      <p:ext uri="{BB962C8B-B14F-4D97-AF65-F5344CB8AC3E}">
        <p14:creationId xmlns:p14="http://schemas.microsoft.com/office/powerpoint/2010/main" val="67980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0E58-4A3B-7647-9CCA-629A1E2A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Choosing Image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760C6-5D9F-0A47-B75A-180477535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D56B2-5EEF-B84D-AE82-83508F8CB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6574"/>
            <a:ext cx="12192000" cy="471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0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0E58-4A3B-7647-9CCA-629A1E2A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7137"/>
            <a:ext cx="10515600" cy="1325563"/>
          </a:xfrm>
        </p:spPr>
        <p:txBody>
          <a:bodyPr/>
          <a:lstStyle/>
          <a:p>
            <a:r>
              <a:rPr lang="en-US" dirty="0"/>
              <a:t>3. Editing template &amp; Quals (no quals)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546359-D684-E44B-A7C1-E48D92695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6284"/>
            <a:ext cx="6080254" cy="58817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3ADC7C-ADF8-BD40-81BF-352B73E8A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220" y="4624067"/>
            <a:ext cx="8796435" cy="223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6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0E58-4A3B-7647-9CCA-629A1E2A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7137"/>
            <a:ext cx="10515600" cy="1325563"/>
          </a:xfrm>
        </p:spPr>
        <p:txBody>
          <a:bodyPr/>
          <a:lstStyle/>
          <a:p>
            <a:r>
              <a:rPr lang="en-US" dirty="0"/>
              <a:t>4. Editing the layout. My exact layout is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E54E51-3D33-6D48-8F35-7C7155E52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6752"/>
            <a:ext cx="12192000" cy="570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5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0E58-4A3B-7647-9CCA-629A1E2A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7137"/>
            <a:ext cx="10515600" cy="1325563"/>
          </a:xfrm>
        </p:spPr>
        <p:txBody>
          <a:bodyPr/>
          <a:lstStyle/>
          <a:p>
            <a:r>
              <a:rPr lang="en-US" dirty="0"/>
              <a:t>5. Preview</a:t>
            </a:r>
            <a:r>
              <a:rPr lang="he-IL" dirty="0"/>
              <a:t> + </a:t>
            </a:r>
            <a:r>
              <a:rPr lang="en-US" dirty="0"/>
              <a:t>Save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DEC0DA-B696-2047-95B1-236E865BC453}"/>
              </a:ext>
            </a:extLst>
          </p:cNvPr>
          <p:cNvSpPr txBox="1"/>
          <p:nvPr/>
        </p:nvSpPr>
        <p:spPr>
          <a:xfrm>
            <a:off x="6151418" y="36853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9D57A-3EF0-DB49-BC1E-AA9E8E763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5759"/>
            <a:ext cx="12192000" cy="590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57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0E58-4A3B-7647-9CCA-629A1E2A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7137"/>
            <a:ext cx="10515600" cy="1325563"/>
          </a:xfrm>
        </p:spPr>
        <p:txBody>
          <a:bodyPr/>
          <a:lstStyle/>
          <a:p>
            <a:r>
              <a:rPr lang="en-US" dirty="0"/>
              <a:t>6. Publish Batch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DEC0DA-B696-2047-95B1-236E865BC453}"/>
              </a:ext>
            </a:extLst>
          </p:cNvPr>
          <p:cNvSpPr txBox="1"/>
          <p:nvPr/>
        </p:nvSpPr>
        <p:spPr>
          <a:xfrm>
            <a:off x="6151418" y="36853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3F40A4-A9C8-3843-9930-CE484D37D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0529"/>
            <a:ext cx="12192000" cy="1157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BA4709-67B0-D347-99A4-8B607F729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28" y="2356092"/>
            <a:ext cx="56134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7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0E58-4A3B-7647-9CCA-629A1E2A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7137"/>
            <a:ext cx="10515600" cy="1325563"/>
          </a:xfrm>
        </p:spPr>
        <p:txBody>
          <a:bodyPr/>
          <a:lstStyle/>
          <a:p>
            <a:r>
              <a:rPr lang="en-US" dirty="0"/>
              <a:t>7. Uploading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DEC0DA-B696-2047-95B1-236E865BC453}"/>
              </a:ext>
            </a:extLst>
          </p:cNvPr>
          <p:cNvSpPr txBox="1"/>
          <p:nvPr/>
        </p:nvSpPr>
        <p:spPr>
          <a:xfrm>
            <a:off x="6151418" y="36853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76E56E-F13B-A742-BFDA-FFFF8FB89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1935"/>
            <a:ext cx="12192000" cy="565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78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0E58-4A3B-7647-9CCA-629A1E2A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7137"/>
            <a:ext cx="10515600" cy="1325563"/>
          </a:xfrm>
        </p:spPr>
        <p:txBody>
          <a:bodyPr/>
          <a:lstStyle/>
          <a:p>
            <a:r>
              <a:rPr lang="en-US" dirty="0"/>
              <a:t>8. Confirm &amp; Publish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DEC0DA-B696-2047-95B1-236E865BC453}"/>
              </a:ext>
            </a:extLst>
          </p:cNvPr>
          <p:cNvSpPr txBox="1"/>
          <p:nvPr/>
        </p:nvSpPr>
        <p:spPr>
          <a:xfrm>
            <a:off x="6151418" y="36853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2BABED-D7C3-7243-B128-CC5500529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5528"/>
            <a:ext cx="12192000" cy="586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82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0E58-4A3B-7647-9CCA-629A1E2A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7137"/>
            <a:ext cx="10515600" cy="1325563"/>
          </a:xfrm>
        </p:spPr>
        <p:txBody>
          <a:bodyPr/>
          <a:lstStyle/>
          <a:p>
            <a:r>
              <a:rPr lang="en-US" dirty="0"/>
              <a:t>9. View Published Batch - </a:t>
            </a:r>
            <a:r>
              <a:rPr lang="en-US" dirty="0">
                <a:solidFill>
                  <a:srgbClr val="FF0000"/>
                </a:solidFill>
              </a:rPr>
              <a:t>0% published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DEC0DA-B696-2047-95B1-236E865BC453}"/>
              </a:ext>
            </a:extLst>
          </p:cNvPr>
          <p:cNvSpPr txBox="1"/>
          <p:nvPr/>
        </p:nvSpPr>
        <p:spPr>
          <a:xfrm>
            <a:off x="6151418" y="36853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369A6-50C8-1547-8EAC-0D1F75FF7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56" y="1009648"/>
            <a:ext cx="11772123" cy="58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02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104</Words>
  <Application>Microsoft Macintosh PowerPoint</Application>
  <PresentationFormat>Widescreen</PresentationFormat>
  <Paragraphs>15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1. Enter requester sandbox, Creating new annotation task</vt:lpstr>
      <vt:lpstr>2. Choosing Image Classification</vt:lpstr>
      <vt:lpstr>3. Editing template &amp; Quals (no quals)</vt:lpstr>
      <vt:lpstr>4. Editing the layout. My exact layout is here.</vt:lpstr>
      <vt:lpstr>5. Preview + Save</vt:lpstr>
      <vt:lpstr>6. Publish Batch</vt:lpstr>
      <vt:lpstr>7. Uploading</vt:lpstr>
      <vt:lpstr>8. Confirm &amp; Publish</vt:lpstr>
      <vt:lpstr>9. View Published Batch - 0% published</vt:lpstr>
      <vt:lpstr>10. Enter the Worker sandbox, and search New task is not published!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Creating new annotation task</dc:title>
  <dc:creator>Microsoft Office User</dc:creator>
  <cp:lastModifiedBy>Microsoft Office User</cp:lastModifiedBy>
  <cp:revision>16</cp:revision>
  <dcterms:created xsi:type="dcterms:W3CDTF">2022-01-25T13:04:55Z</dcterms:created>
  <dcterms:modified xsi:type="dcterms:W3CDTF">2022-01-25T13:22:43Z</dcterms:modified>
</cp:coreProperties>
</file>