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Lora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regular.fntdata"/><Relationship Id="rId25" Type="http://schemas.openxmlformats.org/officeDocument/2006/relationships/slide" Target="slides/slide21.xml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665655" y="251303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Testing</a:t>
            </a:r>
          </a:p>
        </p:txBody>
      </p:sp>
      <p:grpSp>
        <p:nvGrpSpPr>
          <p:cNvPr id="63" name="Shape 63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4" name="Shape 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/>
        </p:nvSpPr>
        <p:spPr>
          <a:xfrm>
            <a:off x="1790050" y="3672850"/>
            <a:ext cx="48666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Full-stack usability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Writing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set of tests should outline one user story:</a:t>
            </a:r>
            <a:br>
              <a:rPr lang="en"/>
            </a:br>
            <a:br>
              <a:rPr lang="en" sz="1000"/>
            </a:br>
            <a:r>
              <a:rPr lang="en" sz="1800"/>
              <a:t>As a…</a:t>
            </a:r>
            <a:br>
              <a:rPr lang="en" sz="1800"/>
            </a:br>
            <a:r>
              <a:rPr lang="en" sz="1800"/>
              <a:t>I want to…</a:t>
            </a:r>
            <a:br>
              <a:rPr lang="en" sz="1800"/>
            </a:br>
            <a:r>
              <a:rPr lang="en" sz="1800"/>
              <a:t>So that…</a:t>
            </a:r>
            <a:br>
              <a:rPr lang="en" sz="1800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Forces us to take on the user’s perspective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Keeps focus on the business value, not implementation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0" name="Shape 15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Writing: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Examples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0" name="Shape 16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idx="1" type="body"/>
          </p:nvPr>
        </p:nvSpPr>
        <p:spPr>
          <a:xfrm>
            <a:off x="1167150" y="1445995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feature “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User Posts New Recipe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”, %(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As a 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I want to post a new recipe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So that I can share my mad cooking skills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scenario “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user successfully fills out form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scenario “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user is not signed in and cannot view form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Writing: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Examples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71" name="Shape 17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idx="1" type="body"/>
          </p:nvPr>
        </p:nvSpPr>
        <p:spPr>
          <a:xfrm>
            <a:off x="1167150" y="1445995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feature “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Admin Deletes Recipe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”, %(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As an admin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I want to delete a recipe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So that I can keep low-quality recipes off my site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scenario “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admin successfully deletes recipe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scenario “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non-admin cannot delete recipe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381250" y="922675"/>
            <a:ext cx="5050500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Writing: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Acceptance Criteria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2" name="Shape 18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Shape 186"/>
          <p:cNvSpPr txBox="1"/>
          <p:nvPr>
            <p:ph idx="1" type="body"/>
          </p:nvPr>
        </p:nvSpPr>
        <p:spPr>
          <a:xfrm>
            <a:off x="1167150" y="1445995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1D1D1B"/>
                </a:solidFill>
                <a:latin typeface="Courier New"/>
                <a:ea typeface="Courier New"/>
                <a:cs typeface="Courier New"/>
                <a:sym typeface="Courier New"/>
              </a:rPr>
              <a:t>feature “User Posts New Recipe”, %(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1D1D1B"/>
                </a:solidFill>
                <a:latin typeface="Courier New"/>
                <a:ea typeface="Courier New"/>
                <a:cs typeface="Courier New"/>
                <a:sym typeface="Courier New"/>
              </a:rPr>
              <a:t>  As a user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1D1D1B"/>
                </a:solidFill>
                <a:latin typeface="Courier New"/>
                <a:ea typeface="Courier New"/>
                <a:cs typeface="Courier New"/>
                <a:sym typeface="Courier New"/>
              </a:rPr>
              <a:t>  I want to post a new recipe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1D1D1B"/>
                </a:solidFill>
                <a:latin typeface="Courier New"/>
                <a:ea typeface="Courier New"/>
                <a:cs typeface="Courier New"/>
                <a:sym typeface="Courier New"/>
              </a:rPr>
              <a:t>  So that I can share my mad cooking skills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1D1D1B"/>
                </a:solidFill>
                <a:latin typeface="Courier New"/>
                <a:ea typeface="Courier New"/>
                <a:cs typeface="Courier New"/>
                <a:sym typeface="Courier New"/>
              </a:rPr>
              <a:t>)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# Acceptance Criteria: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# - [x] User must be signed 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# - [x] User visits /recipes/new to view the 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# - [ ] Recipe name, ingredients, and instructions must be filled 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ED197B"/>
                </a:solidFill>
                <a:latin typeface="Courier New"/>
                <a:ea typeface="Courier New"/>
                <a:cs typeface="Courier New"/>
                <a:sym typeface="Courier New"/>
              </a:rPr>
              <a:t>  # - [ ] User can optionally include links to related recipes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2022225" y="1693525"/>
            <a:ext cx="4397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Writing a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What state do you want your test to start in?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data should be in the database?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Should a user be signed in?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“kind” of user should it be?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page should the user be starting 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9" name="Shape 19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0" name="Shape 20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What actions should the user take?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Clicking things?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Visiting paths?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Filling out forms?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0" name="Shape 21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11" name="Shape 21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What should the user see as a result?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should the application look at the end of those steps?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text?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Alert messages?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1" name="Shape 22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22" name="Shape 22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2022225" y="1693525"/>
            <a:ext cx="5113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TDD Workflow w/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Integration and Unit Tests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 user story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(and run) an acceptance test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When you find out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via your test</a:t>
            </a:r>
            <a:r>
              <a:rPr lang="en"/>
              <a:t> that you need to make a model, make a unit test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TDD to guide writing your model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Continue running the acceptance test</a:t>
            </a: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TDD all the way!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39" name="Shape 23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466850" y="1358275"/>
            <a:ext cx="8338200" cy="337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can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binding.pry</a:t>
            </a:r>
            <a:r>
              <a:rPr lang="en"/>
              <a:t> inside your tests as normal - do it!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also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binding.pry</a:t>
            </a:r>
            <a:r>
              <a:rPr lang="en"/>
              <a:t> inside your server/view code - and hit that pry when running your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 piece of magic here - add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launchy</a:t>
            </a:r>
            <a:r>
              <a:rPr lang="en"/>
              <a:t> gem 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Gemfile</a:t>
            </a:r>
            <a:r>
              <a:rPr lang="en"/>
              <a:t>, require it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spec_helper</a:t>
            </a:r>
            <a:r>
              <a:rPr lang="en"/>
              <a:t>, then adding the line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save_and_open_page</a:t>
            </a:r>
            <a:r>
              <a:rPr lang="en"/>
              <a:t> to your test will open the current page for you! (Use this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binding.pry</a:t>
            </a:r>
            <a:r>
              <a:rPr lang="en"/>
              <a:t>)</a:t>
            </a: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Handy Tips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0" name="Shape 25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subTitle"/>
          </p:nvPr>
        </p:nvSpPr>
        <p:spPr>
          <a:xfrm>
            <a:off x="2371625" y="2083875"/>
            <a:ext cx="502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259" name="Shape 25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0" name="Shape 260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2" name="Shape 262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64" name="Shape 26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913200" y="3659075"/>
            <a:ext cx="731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repo @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github.com/LaunchAcademy/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acceptance-testing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Tests full stack (brower, server, database)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Catches things that your unit tests might not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the app as a separate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Walks through user experience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 not specify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“Acceptance Testing” 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“Integration Testing”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86" name="Shape 8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Integration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multiple layers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focus on testing all edge cases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Slower to run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Integration vs. Unit Testing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Unit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single object/method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Tests edge cases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Faster to run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8" name="Shape 9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automated testing?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Historical Context: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</a:rPr>
              <a:t>Now</a:t>
            </a:r>
            <a:r>
              <a:rPr b="1" lang="en">
                <a:solidFill>
                  <a:schemeClr val="dk1"/>
                </a:solidFill>
              </a:rPr>
              <a:t> (Agile Development)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Plan, build, test, &amp; fix in a fast-feedback cycle</a:t>
            </a:r>
            <a:br>
              <a:rPr lang="en"/>
            </a:b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Flexible, agile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5" name="Shape 11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idx="1" type="body"/>
          </p:nvPr>
        </p:nvSpPr>
        <p:spPr>
          <a:xfrm>
            <a:off x="1131075" y="1618700"/>
            <a:ext cx="3675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highlight>
                  <a:srgbClr val="ED197B"/>
                </a:highlight>
              </a:rPr>
              <a:t>Then</a:t>
            </a:r>
            <a:r>
              <a:rPr b="1" lang="en">
                <a:solidFill>
                  <a:schemeClr val="dk1"/>
                </a:solidFill>
              </a:rPr>
              <a:t> (Waterfall Development)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 the entire app -&gt; </a:t>
            </a:r>
            <a:br>
              <a:rPr lang="en"/>
            </a:br>
            <a:r>
              <a:rPr lang="en"/>
              <a:t>Build the entire app -&gt;</a:t>
            </a:r>
            <a:br>
              <a:rPr lang="en"/>
            </a:br>
            <a:r>
              <a:rPr lang="en"/>
              <a:t>Test the entire app -&gt;</a:t>
            </a:r>
            <a:br>
              <a:rPr lang="en"/>
            </a:br>
            <a:r>
              <a:rPr lang="en"/>
              <a:t>Fix the entire app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Fragile, brittle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Clean process: test -&gt; code -&gt; refactor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Error messages guide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Confidence in application &amp; code functionality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(without needing to do it all by hand!)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(both for you and other people looking at your code…)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refactor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7" name="Shape 12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Path...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Path...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 User Story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the Acceptance Criteria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Write an Integration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