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Feature-Driven Component Testing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Capybara, LAFAQ, Hogwarts examples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explanation of lifecycle methods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Capybara, LAFAQ, Hogwarts examples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TDD?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Library used to traverse and Test React components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Headless - no GUI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252519"/>
                </a:solidFill>
                <a:highlight>
                  <a:srgbClr val="EEEEEE"/>
                </a:highlight>
                <a:latin typeface="Lora"/>
                <a:ea typeface="Lora"/>
                <a:cs typeface="Lora"/>
                <a:sym typeface="Lora"/>
              </a:rPr>
              <a:t>Jasmine has test double functions called spies. A spy can stub any function and tracks calls to it and all arguments.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st.github.com/smkopp92/1e15975ac76c98318c88b8ee032b9f7d" TargetMode="External"/><Relationship Id="rId4" Type="http://schemas.openxmlformats.org/officeDocument/2006/relationships/hyperlink" Target="https://gist.github.com/smkopp92/26ab4e0a0fe2e2c164c639853211058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996624" y="2003900"/>
            <a:ext cx="536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React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Feature Testing using </a:t>
            </a:r>
          </a:p>
        </p:txBody>
      </p:sp>
      <p:grpSp>
        <p:nvGrpSpPr>
          <p:cNvPr id="63" name="Shape 63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4" name="Shape 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050" y="0"/>
            <a:ext cx="3134950" cy="317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300" y="3163700"/>
            <a:ext cx="1519574" cy="15195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280850" y="2921625"/>
            <a:ext cx="80877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F0000"/>
                </a:solidFill>
              </a:rPr>
              <a:t>E</a:t>
            </a:r>
            <a:r>
              <a:rPr b="1" lang="en" sz="4800">
                <a:solidFill>
                  <a:srgbClr val="00FF00"/>
                </a:solidFill>
              </a:rPr>
              <a:t>n</a:t>
            </a:r>
            <a:r>
              <a:rPr b="1" lang="en" sz="4800">
                <a:solidFill>
                  <a:srgbClr val="FF9900"/>
                </a:solidFill>
              </a:rPr>
              <a:t>z</a:t>
            </a:r>
            <a:r>
              <a:rPr b="1" lang="en" sz="4800">
                <a:solidFill>
                  <a:srgbClr val="FF0000"/>
                </a:solidFill>
              </a:rPr>
              <a:t>y</a:t>
            </a:r>
            <a:r>
              <a:rPr b="1" lang="en" sz="4800">
                <a:solidFill>
                  <a:srgbClr val="00FF00"/>
                </a:solidFill>
              </a:rPr>
              <a:t>m</a:t>
            </a:r>
            <a:r>
              <a:rPr b="1" lang="en" sz="4800">
                <a:solidFill>
                  <a:srgbClr val="FF99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Stateful Components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381250" y="1616475"/>
            <a:ext cx="68541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</a:pPr>
            <a:r>
              <a:rPr lang="en"/>
              <a:t>Same setup as stateless components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Create a wrapper for your Stateful component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test the state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expect(wrapper.state()).toEqual({ hasBird: false });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Check for existence and props of children components (also possible on stateless)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expect(wrapper.find(Capybara)).toBePresent();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expect(wrapper.find(Capybara).props()).toEqual({..})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Stateful Components (Events)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99200" y="1616475"/>
            <a:ext cx="7545600" cy="3112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</a:pPr>
            <a:r>
              <a:rPr lang="en"/>
              <a:t>spyOn now must be called on the prototype of the component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Use `.and.callThrough()` to execute the state change defined in the function called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spyOn(CapybaraContainer.prototype, 'handleClick').and.callThrough();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now execute `onClick` or other event that handles the event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also do this for the children of the component if the eventhandler is passed in as a property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Shallow Rendering vs.         Full DOM Rendering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381250" y="2659900"/>
            <a:ext cx="3425400" cy="18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Shallow Rendering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Unmounted to DOM  (tests run faster)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Does not include rendered trees of child components</a:t>
            </a: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5012925" y="2649500"/>
            <a:ext cx="3878400" cy="174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Full DOM Rendering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Call Lifecycle 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componentDidMount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Check for rendered tree of children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check for DOM specific events (alert)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2402100" y="1075075"/>
            <a:ext cx="4893300" cy="174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Stateless/Stateful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Represents DOM elements and children components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Code Example (with Debugging With Sourcemap)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381250" y="1616475"/>
            <a:ext cx="68541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</a:pPr>
            <a:r>
              <a:rPr lang="en"/>
              <a:t>Use Karma to run Jasmine-Enzyme tests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now test on React code on the component level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test for rendered elements with shallow wrappers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Test html, text, properties, and child Components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 create spies to test event handlers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Full Dom wrappers to test DOM events and lifecycle methods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tools you now have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RSpec - Unit Testing for Ruby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Capybara - Feature Testing Sinatra Apps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Jasmine - Unit Testing Javascript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Enzyme - Feature/Component Testing React 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Add Tests for LA FAQ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Optional Challenge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Quiz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2" name="Shape 192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196" name="Shape 19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 QUIZ (Again)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1" name="Shape 81"/>
          <p:cNvGrpSpPr/>
          <p:nvPr/>
        </p:nvGrpSpPr>
        <p:grpSpPr>
          <a:xfrm>
            <a:off x="1273155" y="2434519"/>
            <a:ext cx="265533" cy="274457"/>
            <a:chOff x="2594050" y="1631825"/>
            <a:chExt cx="439625" cy="439625"/>
          </a:xfrm>
        </p:grpSpPr>
        <p:sp>
          <p:nvSpPr>
            <p:cNvPr id="82" name="Shape 8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/>
        </p:nvSpPr>
        <p:spPr>
          <a:xfrm>
            <a:off x="1955375" y="3321300"/>
            <a:ext cx="8161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Testing So Far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use Capybara to interact with static web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Visit Link, Fill In Form With Info, Click Button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Expect Page to have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Composed of feature/scenario “blocks”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run JS code using libraries such as capybara-webkit, selenium, and poltergeist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934" y="3527023"/>
            <a:ext cx="1421064" cy="161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Shape 9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5" name="Shape 9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030175" y="1586775"/>
            <a:ext cx="65757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Lack of ES6 Support for Ruby Apps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fetch (Only Ajax)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import (No access to node modules)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Importantly, no React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JS File Dependency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use webpack (module bundler) and babel (es6 transpiler) to create static bundle.js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testing specifically on the component level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Solution…?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381250" y="922675"/>
            <a:ext cx="40599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with Feature Testing Javascript in Capybara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6" name="Shape 10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3982" cy="5143500"/>
          </a:xfrm>
          <a:prstGeom prst="irregularSeal2">
            <a:avLst/>
          </a:prstGeom>
          <a:solidFill>
            <a:srgbClr val="FFF2CC"/>
          </a:solidFill>
          <a:ln cap="flat" cmpd="sng" w="2286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728650" y="1806850"/>
            <a:ext cx="8087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rgbClr val="FF0000"/>
                </a:solidFill>
              </a:rPr>
              <a:t>E</a:t>
            </a:r>
            <a:r>
              <a:rPr b="1" lang="en" sz="9600">
                <a:solidFill>
                  <a:srgbClr val="00FF00"/>
                </a:solidFill>
              </a:rPr>
              <a:t>n</a:t>
            </a:r>
            <a:r>
              <a:rPr b="1" lang="en" sz="9600">
                <a:solidFill>
                  <a:srgbClr val="FF9900"/>
                </a:solidFill>
              </a:rPr>
              <a:t>z</a:t>
            </a:r>
            <a:r>
              <a:rPr b="1" lang="en" sz="9600">
                <a:solidFill>
                  <a:srgbClr val="FF0000"/>
                </a:solidFill>
              </a:rPr>
              <a:t>y</a:t>
            </a:r>
            <a:r>
              <a:rPr b="1" lang="en" sz="9600">
                <a:solidFill>
                  <a:srgbClr val="00FF00"/>
                </a:solidFill>
              </a:rPr>
              <a:t>m</a:t>
            </a:r>
            <a:r>
              <a:rPr b="1" lang="en" sz="9600">
                <a:solidFill>
                  <a:srgbClr val="FF9900"/>
                </a:solidFill>
              </a:rPr>
              <a:t>e</a:t>
            </a:r>
            <a:r>
              <a:rPr b="1" lang="en" sz="96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6" name="Shape 116"/>
          <p:cNvSpPr/>
          <p:nvPr/>
        </p:nvSpPr>
        <p:spPr>
          <a:xfrm>
            <a:off x="6750750" y="3609624"/>
            <a:ext cx="2280419" cy="1628477"/>
          </a:xfrm>
          <a:prstGeom prst="irregularSeal1">
            <a:avLst/>
          </a:prstGeom>
          <a:solidFill>
            <a:srgbClr val="93C47D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7143050" y="4146525"/>
            <a:ext cx="7698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...and friends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016000" y="1418575"/>
            <a:ext cx="6437100" cy="24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Write Code -&gt; Instant Feedback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Launches HTTP Server and runs JS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PhantomJS as headless web browser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Compatible with Jasmine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Jasmine is what we use to write our JS Test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Composed of It/Describe “blocks”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381250" y="922675"/>
            <a:ext cx="3564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Karma - JS Test Runner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5" name="Shape 12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694" y="2193875"/>
            <a:ext cx="1622299" cy="29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16232" l="32798" r="10486" t="16049"/>
          <a:stretch/>
        </p:blipFill>
        <p:spPr>
          <a:xfrm>
            <a:off x="0" y="3604699"/>
            <a:ext cx="2291100" cy="1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Karma Configuration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000250" y="1358275"/>
            <a:ext cx="83298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$ npm install --save-dev jasmine-core karma karma-jasmine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Install Jasmine, Karma, and enables Jasmine in Karma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$ npm install --save-dev karma-phantomjs-launcher phantomjs-prebuilt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Install PhantomJS and runs when Karma runs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</a:pPr>
            <a:r>
              <a:rPr lang="en" sz="1800"/>
              <a:t>$ npm install -g karma-cli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Allow karma to run from terminal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karma.conf.js</a:t>
            </a:r>
            <a:r>
              <a:rPr lang="en" sz="1800"/>
              <a:t> and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package.json</a:t>
            </a:r>
            <a:r>
              <a:rPr lang="en" sz="1800"/>
              <a:t>, then either karma start or npm 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React Components - Setup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need a bit of setup for testing each individual React Component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TestHelper.js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 all necessary modules/functions (React, jasmineEnzyme, mount/shallow from enzyme 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Assign each module to every object for use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jasmineEnzyme() to enable matchers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Require all relevant files (test.js files and our Components we’re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Stateless Components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wrapper with our React Component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DOM-less representation of what the Component renders (JSX)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test for the existence of html tags including their properties (images) and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`jasmine.createSpy`  and simulate on event handlers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Creates capability of function to be called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and.callThrough() on to execute the functionality of the spied on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