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Interviewing and Ramping Up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Kramer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Engineering Manager, Good Start Genetics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Impressions Matter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Proofed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Personality forward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Tailored pitch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Highlight relevant previous experience (eg leadership)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Personal Website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Highly available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Professional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Check Links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Responsive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 Portfolio (GitHub)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Choose your highlighted projects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Screenshots for projects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 CI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Write tests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Issues to highlight upcoming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 the Phone Screen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the company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 the job description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Investigate technologies mentioned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Compose 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ASK QUESTIONS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Ask about culture and work/life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 composition -- are there people to learn from?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Development process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Clarify tech stack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Expectations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Dress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On Site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Hopefully you asked about the dress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Leverage your knowledge of their stack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 able to whiteboard your app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Ask about the management style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Ramping Up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Goals: 30/60/90 days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1-1s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Ask for help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Identify a mentor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