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ra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ora-regular.fntdata"/><Relationship Id="rId25" Type="http://schemas.openxmlformats.org/officeDocument/2006/relationships/slide" Target="slides/slide20.xml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" name="Shape 64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4" name="Shape 7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82" name="Shape 8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87" name="Shape 8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105" name="Shape 105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eactjs/react-router-tutorial/tree/master/lesson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996624" y="2003900"/>
            <a:ext cx="6496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React</a:t>
            </a:r>
            <a:r>
              <a:rPr lang="en"/>
              <a:t> Router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117" name="Shape 11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Routes.js - Top Level Route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25" y="1458873"/>
            <a:ext cx="5204501" cy="29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3813500" y="2786864"/>
            <a:ext cx="3964800" cy="2499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7875" y="1458875"/>
            <a:ext cx="3528600" cy="29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</a:rPr>
              <a:t>Any components you pass into your top level Route will be rendered on every page of your App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Perfect for anything you want on every page, such as a nav bar, header, footer, sidebar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Routes.js - Nested Routes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25" y="1458873"/>
            <a:ext cx="5204501" cy="29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037424" y="3356875"/>
            <a:ext cx="4275000" cy="2532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875" y="1458875"/>
            <a:ext cx="3528600" cy="29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What happens when the url goes to host/bars/5?</a:t>
            </a:r>
          </a:p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This dynamic routing should look familiar, similar to uri pattern in rake routes and sinatra</a:t>
            </a:r>
          </a:p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The highlighted route is triggered, it is nested within our top level route and there is a “child” of that “parent” component - how?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Layout.js - nested routes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50" y="1210950"/>
            <a:ext cx="3579551" cy="366142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706700" y="3813525"/>
            <a:ext cx="1445400" cy="2208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7875" y="1458875"/>
            <a:ext cx="4125600" cy="33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For any parent component with child components, use  ` { props.children } ` - this will render any of its children if the URI matches the route</a:t>
            </a:r>
          </a:p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So when we go to /bars/5, the BarShowContainer will be rendered here (similar to yield in layout from erb) </a:t>
            </a:r>
          </a:p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If we’re only at “/”, no children will be rendered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IndexRoute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25" y="1458873"/>
            <a:ext cx="5204501" cy="29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4033675" y="3004822"/>
            <a:ext cx="3944700" cy="2004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7875" y="1458875"/>
            <a:ext cx="3528600" cy="29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>
                <a:solidFill>
                  <a:schemeClr val="dk1"/>
                </a:solidFill>
              </a:rPr>
              <a:t>For whatever level of nesting you’ve declared an IndexRoute, if no other route matches it becomes the </a:t>
            </a:r>
            <a:r>
              <a:rPr b="1" lang="en" sz="1600">
                <a:solidFill>
                  <a:schemeClr val="dk1"/>
                </a:solidFill>
              </a:rPr>
              <a:t>default child</a:t>
            </a:r>
            <a:r>
              <a:rPr lang="en" sz="1600">
                <a:solidFill>
                  <a:schemeClr val="dk1"/>
                </a:solidFill>
              </a:rPr>
              <a:t> of the parent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For example if you went to “/”, none of its nested routes match that uri pattern, so Layout will render, and where Layout has props.children, “bars index container” will be rendered there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ie if you go to “/bars/3”, bars index container will not be rendered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Link to - navigation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50" y="1210950"/>
            <a:ext cx="3579551" cy="366142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5686350" y="3277475"/>
            <a:ext cx="2062800" cy="2208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875" y="1458875"/>
            <a:ext cx="4125600" cy="33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React Router Library comes with Link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Nearly identical to &lt;a/&gt; tag but it knows the router it was rendered in, and will take you to that part of your react app rather than making a new http 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Can dynamically create links similar to rails, ie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336600" y="1358275"/>
            <a:ext cx="2643300" cy="2208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7875" y="1458875"/>
            <a:ext cx="4125600" cy="83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ED197B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Can now grab params from the url, it is passed to a component via its props, access is parallel to rails / sinatra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75" y="2411999"/>
            <a:ext cx="4314424" cy="24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563225" y="4023900"/>
            <a:ext cx="3603000" cy="1680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800" y="3195676"/>
            <a:ext cx="3878399" cy="14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>
            <p:ph idx="1" type="body"/>
          </p:nvPr>
        </p:nvSpPr>
        <p:spPr>
          <a:xfrm>
            <a:off x="4880475" y="1458875"/>
            <a:ext cx="4125600" cy="14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BarShowContainer</a:t>
            </a:r>
          </a:p>
          <a:p>
            <a:pPr indent="-330200" lvl="0" marL="457200" rtl="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Grab params via props.paraps.nameOfKeyInRoute</a:t>
            </a:r>
          </a:p>
          <a:p>
            <a:pPr indent="-330200" lvl="0" marL="457200" rtl="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1600">
                <a:solidFill>
                  <a:schemeClr val="dk1"/>
                </a:solidFill>
              </a:rPr>
              <a:t>If url is /bars/5, this.props.params.id will be 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Browser History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</a:t>
            </a:r>
            <a:r>
              <a:rPr lang="en"/>
              <a:t>odern browsers let JS manipulate the URL without making an actual http 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browserHistory will keep track of your browsing history and is passed into your top-level root component as props so it will be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do cool stuff like a back button so you can navigate, check out your question queue :)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Configuration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250" y="1899248"/>
            <a:ext cx="5204501" cy="29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idx="1" type="body"/>
          </p:nvPr>
        </p:nvSpPr>
        <p:spPr>
          <a:xfrm>
            <a:off x="61075" y="1616475"/>
            <a:ext cx="3526500" cy="31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If you navigate to a nested route while in your React app, what happens if you click refresh?  Or similarly if you type out “/bars/5” in your URL?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This causes an actual HTTP request, so you might run into “No Route Matches GET ‘bars/5’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Configuration cont’d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1075" y="1616475"/>
            <a:ext cx="3526500" cy="31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Have to have matching rails routes so you can enter the react app at any 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These might just be empty and do pretty much nothing, but avoids the server from yelling at you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350" y="1758637"/>
            <a:ext cx="2677199" cy="2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362" y="2514400"/>
            <a:ext cx="3805574" cy="77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9149" y="3800223"/>
            <a:ext cx="3160300" cy="6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072950" y="1405125"/>
            <a:ext cx="3908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routes.rb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044762" y="3480950"/>
            <a:ext cx="3908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bars/show.html.erb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072937" y="2175500"/>
            <a:ext cx="3908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bars_controlleroutes.rb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Configuration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FYIs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381250" y="1235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Today we will be going over Router 2, React Router 4 is already out but the fundamentals are all the same</a:t>
            </a:r>
          </a:p>
          <a:p>
            <a:pPr indent="-342900" lvl="0" marL="457200" rtl="0">
              <a:spcBef>
                <a:spcPts val="48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INCEPTION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Your package.json likely already has Router 2 if you’ve been using the package.json files from the curriculum :)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https://github.com/reactjs/react-router-tutorial/tree/master/lessons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pSp>
        <p:nvGrpSpPr>
          <p:cNvPr id="131" name="Shape 13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2" name="Shape 13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DOPE</a:t>
            </a:r>
          </a:p>
        </p:txBody>
      </p:sp>
      <p:cxnSp>
        <p:nvCxnSpPr>
          <p:cNvPr id="271" name="Shape 271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2" name="Shape 272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3" name="Shape 273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274" name="Shape 27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Shape 276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77" name="Shape 27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Shape 281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React Router?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React Router is a library based on top of the React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Helps in easy and quick routing of a react application with multiple 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done without router, but as application grows and parent-child relationships become more unwieldy React-router helps us identify how to build the nested UIs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 Router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Still in React realm, React Router is just a component (a really dope component)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wrap everything in a new top level component called Root that wraps everything we’re utilizing from router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React Router?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Declarative - can load components based on URL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Gives you links to other parts of your react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you to nest routes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 advantage of using js to manipulate URL without making http request, keep track of browsing history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Dynamic routing ftw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Main.js 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349" y="2269512"/>
            <a:ext cx="5113648" cy="12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00" y="2269493"/>
            <a:ext cx="3723299" cy="15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90200" y="1797175"/>
            <a:ext cx="178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Before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030350" y="1797175"/>
            <a:ext cx="178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975525" y="3646275"/>
            <a:ext cx="48189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BrowserHistory comes with the library, let’s take a closer look at routes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2022225" y="1922125"/>
            <a:ext cx="3048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Declarative Routing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625" y="2956225"/>
            <a:ext cx="4070112" cy="17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Routes.js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50" y="1458868"/>
            <a:ext cx="6233492" cy="348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Routes.js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25" y="1458873"/>
            <a:ext cx="5204501" cy="290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813500" y="2786864"/>
            <a:ext cx="3964800" cy="249900"/>
          </a:xfrm>
          <a:prstGeom prst="rect">
            <a:avLst/>
          </a:prstGeom>
          <a:noFill/>
          <a:ln cap="flat" cmpd="sng" w="25400">
            <a:solidFill>
              <a:srgbClr val="F029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01675" y="1703199"/>
            <a:ext cx="33843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Notice how Routes are just components, the props it takes in is the component you want associated with that route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