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6" r:id="rId2"/>
    <p:sldId id="257" r:id="rId3"/>
    <p:sldId id="279" r:id="rId4"/>
    <p:sldId id="258" r:id="rId5"/>
    <p:sldId id="260" r:id="rId6"/>
    <p:sldId id="272" r:id="rId7"/>
    <p:sldId id="259" r:id="rId8"/>
    <p:sldId id="262" r:id="rId9"/>
    <p:sldId id="261" r:id="rId10"/>
    <p:sldId id="268" r:id="rId11"/>
    <p:sldId id="263" r:id="rId12"/>
    <p:sldId id="264" r:id="rId13"/>
    <p:sldId id="265" r:id="rId14"/>
    <p:sldId id="266" r:id="rId15"/>
    <p:sldId id="269" r:id="rId16"/>
    <p:sldId id="271" r:id="rId17"/>
    <p:sldId id="277" r:id="rId18"/>
  </p:sldIdLst>
  <p:sldSz cx="9144000" cy="5143500" type="screen16x9"/>
  <p:notesSz cx="6858000" cy="9144000"/>
  <p:embeddedFontLst>
    <p:embeddedFont>
      <p:font typeface="Krona One" panose="020B0604020202020204" charset="0"/>
      <p:regular r:id="rId20"/>
    </p:embeddedFont>
    <p:embeddedFont>
      <p:font typeface="Lato" panose="020B0604020202020204" charset="0"/>
      <p:regular r:id="rId21"/>
      <p:bold r:id="rId22"/>
      <p:italic r:id="rId23"/>
      <p:boldItalic r:id="rId24"/>
    </p:embeddedFont>
    <p:embeddedFont>
      <p:font typeface="Ubuntu"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8">
          <p15:clr>
            <a:srgbClr val="FF0000"/>
          </p15:clr>
        </p15:guide>
        <p15:guide id="2" pos="519">
          <p15:clr>
            <a:srgbClr val="FFFF00"/>
          </p15:clr>
        </p15:guide>
        <p15:guide id="3" orient="horz" pos="2889">
          <p15:clr>
            <a:srgbClr val="FFFF00"/>
          </p15:clr>
        </p15:guide>
        <p15:guide id="4" orient="horz" pos="347">
          <p15:clr>
            <a:srgbClr val="FFFF00"/>
          </p15:clr>
        </p15:guide>
        <p15:guide id="5" pos="5249">
          <p15:clr>
            <a:srgbClr val="FFFF00"/>
          </p15:clr>
        </p15:guide>
        <p15:guide id="6" pos="2888">
          <p15:clr>
            <a:srgbClr val="9AA0A6"/>
          </p15:clr>
        </p15:guide>
        <p15:guide id="7" orient="horz">
          <p15:clr>
            <a:srgbClr val="9AA0A6"/>
          </p15:clr>
        </p15:guide>
        <p15:guide id="8" orient="horz" pos="1323">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ziv" initials="dz" lastIdx="1" clrIdx="0">
    <p:extLst>
      <p:ext uri="{19B8F6BF-5375-455C-9EA6-DF929625EA0E}">
        <p15:presenceInfo xmlns:p15="http://schemas.microsoft.com/office/powerpoint/2012/main" userId="0d73398b6574b7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5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359BE2-0FB6-4883-A33B-5BA49831A1D3}">
  <a:tblStyle styleId="{9D359BE2-0FB6-4883-A33B-5BA49831A1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21" autoAdjust="0"/>
  </p:normalViewPr>
  <p:slideViewPr>
    <p:cSldViewPr snapToGrid="0">
      <p:cViewPr varScale="1">
        <p:scale>
          <a:sx n="200" d="100"/>
          <a:sy n="200" d="100"/>
        </p:scale>
        <p:origin x="654" y="144"/>
      </p:cViewPr>
      <p:guideLst>
        <p:guide orient="horz" pos="498"/>
        <p:guide pos="519"/>
        <p:guide orient="horz" pos="2889"/>
        <p:guide orient="horz" pos="347"/>
        <p:guide pos="5249"/>
        <p:guide pos="2888"/>
        <p:guide orient="horz"/>
        <p:guide orient="horz" pos="13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6f39c49ba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6f39c49ba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1e807b215_5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1e807b215_5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71e807b215_3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71e807b215_3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71e807b215_3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71e807b215_3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6f39c49ba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6f39c49ba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6f39c49ba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6f39c49ba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6f39c49ba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6f39c49ba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6"/>
        <p:cNvGrpSpPr/>
        <p:nvPr/>
      </p:nvGrpSpPr>
      <p:grpSpPr>
        <a:xfrm>
          <a:off x="0" y="0"/>
          <a:ext cx="0" cy="0"/>
          <a:chOff x="0" y="0"/>
          <a:chExt cx="0" cy="0"/>
        </a:xfrm>
      </p:grpSpPr>
      <p:sp>
        <p:nvSpPr>
          <p:cNvPr id="1587" name="Google Shape;1587;g6f39c49ba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8" name="Google Shape;1588;g6f39c49ba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1e807b215_2_31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1e807b215_2_31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6f39c49ba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6f39c49ba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71e807b215_2_32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71e807b215_2_32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9700" y="817952"/>
            <a:ext cx="300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69700" y="2960400"/>
            <a:ext cx="1805700" cy="6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2" name="Google Shape;12;p2"/>
          <p:cNvSpPr/>
          <p:nvPr/>
        </p:nvSpPr>
        <p:spPr>
          <a:xfrm>
            <a:off x="127475" y="233280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3389744" y="4759529"/>
            <a:ext cx="563794" cy="390619"/>
            <a:chOff x="3394506" y="4742861"/>
            <a:chExt cx="563794" cy="390619"/>
          </a:xfrm>
        </p:grpSpPr>
        <p:sp>
          <p:nvSpPr>
            <p:cNvPr id="16" name="Google Shape;16;p2"/>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55789" y="1805"/>
            <a:ext cx="2699228" cy="5242522"/>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2">
    <p:spTree>
      <p:nvGrpSpPr>
        <p:cNvPr id="1" name="Shape 22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27"/>
        <p:cNvGrpSpPr/>
        <p:nvPr/>
      </p:nvGrpSpPr>
      <p:grpSpPr>
        <a:xfrm>
          <a:off x="0" y="0"/>
          <a:ext cx="0" cy="0"/>
          <a:chOff x="0" y="0"/>
          <a:chExt cx="0" cy="0"/>
        </a:xfrm>
      </p:grpSpPr>
      <p:sp>
        <p:nvSpPr>
          <p:cNvPr id="228" name="Google Shape;228;p14"/>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29" name="Google Shape;229;p14"/>
          <p:cNvSpPr txBox="1">
            <a:spLocks noGrp="1"/>
          </p:cNvSpPr>
          <p:nvPr>
            <p:ph type="subTitle" idx="1"/>
          </p:nvPr>
        </p:nvSpPr>
        <p:spPr>
          <a:xfrm>
            <a:off x="999125" y="2910988"/>
            <a:ext cx="1947900" cy="425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600">
                <a:solidFill>
                  <a:srgbClr val="FFFFFF"/>
                </a:solidFill>
                <a:latin typeface="Krona One"/>
                <a:ea typeface="Krona One"/>
                <a:cs typeface="Krona One"/>
                <a:sym typeface="Krona One"/>
              </a:defRPr>
            </a:lvl1pPr>
            <a:lvl2pPr lvl="1" algn="ctr">
              <a:spcBef>
                <a:spcPts val="1600"/>
              </a:spcBef>
              <a:spcAft>
                <a:spcPts val="0"/>
              </a:spcAft>
              <a:buNone/>
              <a:defRPr sz="1600">
                <a:solidFill>
                  <a:srgbClr val="FFFFFF"/>
                </a:solidFill>
                <a:latin typeface="Krona One"/>
                <a:ea typeface="Krona One"/>
                <a:cs typeface="Krona One"/>
                <a:sym typeface="Krona One"/>
              </a:defRPr>
            </a:lvl2pPr>
            <a:lvl3pPr lvl="2" algn="ctr">
              <a:spcBef>
                <a:spcPts val="1600"/>
              </a:spcBef>
              <a:spcAft>
                <a:spcPts val="0"/>
              </a:spcAft>
              <a:buNone/>
              <a:defRPr sz="1600">
                <a:solidFill>
                  <a:srgbClr val="FFFFFF"/>
                </a:solidFill>
                <a:latin typeface="Krona One"/>
                <a:ea typeface="Krona One"/>
                <a:cs typeface="Krona One"/>
                <a:sym typeface="Krona One"/>
              </a:defRPr>
            </a:lvl3pPr>
            <a:lvl4pPr lvl="3" algn="ctr">
              <a:spcBef>
                <a:spcPts val="1600"/>
              </a:spcBef>
              <a:spcAft>
                <a:spcPts val="0"/>
              </a:spcAft>
              <a:buNone/>
              <a:defRPr sz="1600">
                <a:solidFill>
                  <a:srgbClr val="FFFFFF"/>
                </a:solidFill>
                <a:latin typeface="Krona One"/>
                <a:ea typeface="Krona One"/>
                <a:cs typeface="Krona One"/>
                <a:sym typeface="Krona One"/>
              </a:defRPr>
            </a:lvl4pPr>
            <a:lvl5pPr lvl="4" algn="ctr">
              <a:spcBef>
                <a:spcPts val="1600"/>
              </a:spcBef>
              <a:spcAft>
                <a:spcPts val="0"/>
              </a:spcAft>
              <a:buNone/>
              <a:defRPr sz="1600">
                <a:solidFill>
                  <a:srgbClr val="FFFFFF"/>
                </a:solidFill>
                <a:latin typeface="Krona One"/>
                <a:ea typeface="Krona One"/>
                <a:cs typeface="Krona One"/>
                <a:sym typeface="Krona One"/>
              </a:defRPr>
            </a:lvl5pPr>
            <a:lvl6pPr lvl="5" algn="ctr">
              <a:spcBef>
                <a:spcPts val="1600"/>
              </a:spcBef>
              <a:spcAft>
                <a:spcPts val="0"/>
              </a:spcAft>
              <a:buNone/>
              <a:defRPr sz="1600">
                <a:solidFill>
                  <a:srgbClr val="FFFFFF"/>
                </a:solidFill>
                <a:latin typeface="Krona One"/>
                <a:ea typeface="Krona One"/>
                <a:cs typeface="Krona One"/>
                <a:sym typeface="Krona One"/>
              </a:defRPr>
            </a:lvl6pPr>
            <a:lvl7pPr lvl="6" algn="ctr">
              <a:spcBef>
                <a:spcPts val="1600"/>
              </a:spcBef>
              <a:spcAft>
                <a:spcPts val="0"/>
              </a:spcAft>
              <a:buNone/>
              <a:defRPr sz="1600">
                <a:solidFill>
                  <a:srgbClr val="FFFFFF"/>
                </a:solidFill>
                <a:latin typeface="Krona One"/>
                <a:ea typeface="Krona One"/>
                <a:cs typeface="Krona One"/>
                <a:sym typeface="Krona One"/>
              </a:defRPr>
            </a:lvl7pPr>
            <a:lvl8pPr lvl="7" algn="ctr">
              <a:spcBef>
                <a:spcPts val="1600"/>
              </a:spcBef>
              <a:spcAft>
                <a:spcPts val="0"/>
              </a:spcAft>
              <a:buNone/>
              <a:defRPr sz="1600">
                <a:solidFill>
                  <a:srgbClr val="FFFFFF"/>
                </a:solidFill>
                <a:latin typeface="Krona One"/>
                <a:ea typeface="Krona One"/>
                <a:cs typeface="Krona One"/>
                <a:sym typeface="Krona One"/>
              </a:defRPr>
            </a:lvl8pPr>
            <a:lvl9pPr lvl="8" algn="ctr">
              <a:spcBef>
                <a:spcPts val="1600"/>
              </a:spcBef>
              <a:spcAft>
                <a:spcPts val="1600"/>
              </a:spcAft>
              <a:buNone/>
              <a:defRPr sz="1600">
                <a:solidFill>
                  <a:srgbClr val="FFFFFF"/>
                </a:solidFill>
                <a:latin typeface="Krona One"/>
                <a:ea typeface="Krona One"/>
                <a:cs typeface="Krona One"/>
                <a:sym typeface="Krona One"/>
              </a:defRPr>
            </a:lvl9pPr>
          </a:lstStyle>
          <a:p>
            <a:endParaRPr/>
          </a:p>
        </p:txBody>
      </p:sp>
      <p:sp>
        <p:nvSpPr>
          <p:cNvPr id="230" name="Google Shape;230;p14"/>
          <p:cNvSpPr txBox="1">
            <a:spLocks noGrp="1"/>
          </p:cNvSpPr>
          <p:nvPr>
            <p:ph type="subTitle" idx="2"/>
          </p:nvPr>
        </p:nvSpPr>
        <p:spPr>
          <a:xfrm>
            <a:off x="760632"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1" name="Google Shape;231;p14"/>
          <p:cNvSpPr txBox="1">
            <a:spLocks noGrp="1"/>
          </p:cNvSpPr>
          <p:nvPr>
            <p:ph type="subTitle" idx="3"/>
          </p:nvPr>
        </p:nvSpPr>
        <p:spPr>
          <a:xfrm>
            <a:off x="360430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232" name="Google Shape;232;p14"/>
          <p:cNvSpPr txBox="1">
            <a:spLocks noGrp="1"/>
          </p:cNvSpPr>
          <p:nvPr>
            <p:ph type="subTitle" idx="4"/>
          </p:nvPr>
        </p:nvSpPr>
        <p:spPr>
          <a:xfrm>
            <a:off x="5963270"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3" name="Google Shape;233;p14"/>
          <p:cNvSpPr txBox="1">
            <a:spLocks noGrp="1"/>
          </p:cNvSpPr>
          <p:nvPr>
            <p:ph type="subTitle" idx="5"/>
          </p:nvPr>
        </p:nvSpPr>
        <p:spPr>
          <a:xfrm>
            <a:off x="3361951"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234" name="Google Shape;234;p14"/>
          <p:cNvSpPr txBox="1">
            <a:spLocks noGrp="1"/>
          </p:cNvSpPr>
          <p:nvPr>
            <p:ph type="subTitle" idx="6"/>
          </p:nvPr>
        </p:nvSpPr>
        <p:spPr>
          <a:xfrm>
            <a:off x="620153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6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6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6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6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6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6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6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600">
                <a:solidFill>
                  <a:srgbClr val="FFFFFF"/>
                </a:solidFill>
                <a:latin typeface="Krona One"/>
                <a:ea typeface="Krona One"/>
                <a:cs typeface="Krona One"/>
                <a:sym typeface="Krona One"/>
              </a:defRPr>
            </a:lvl9pPr>
          </a:lstStyle>
          <a:p>
            <a:endParaRPr/>
          </a:p>
        </p:txBody>
      </p:sp>
      <p:sp>
        <p:nvSpPr>
          <p:cNvPr id="235" name="Google Shape;235;p14"/>
          <p:cNvSpPr/>
          <p:nvPr/>
        </p:nvSpPr>
        <p:spPr>
          <a:xfrm>
            <a:off x="873737"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3445207"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6074349" y="4381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3 columns 3">
  <p:cSld name="TITLE_AND_TWO_COLUMNS_1_2_1">
    <p:spTree>
      <p:nvGrpSpPr>
        <p:cNvPr id="1" name="Shape 430"/>
        <p:cNvGrpSpPr/>
        <p:nvPr/>
      </p:nvGrpSpPr>
      <p:grpSpPr>
        <a:xfrm>
          <a:off x="0" y="0"/>
          <a:ext cx="0" cy="0"/>
          <a:chOff x="0" y="0"/>
          <a:chExt cx="0" cy="0"/>
        </a:xfrm>
      </p:grpSpPr>
      <p:sp>
        <p:nvSpPr>
          <p:cNvPr id="431" name="Google Shape;431;p16"/>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32" name="Google Shape;432;p16"/>
          <p:cNvSpPr txBox="1">
            <a:spLocks noGrp="1"/>
          </p:cNvSpPr>
          <p:nvPr>
            <p:ph type="subTitle" idx="1"/>
          </p:nvPr>
        </p:nvSpPr>
        <p:spPr>
          <a:xfrm>
            <a:off x="3561117"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3" name="Google Shape;433;p16"/>
          <p:cNvSpPr txBox="1">
            <a:spLocks noGrp="1"/>
          </p:cNvSpPr>
          <p:nvPr>
            <p:ph type="subTitle" idx="2"/>
          </p:nvPr>
        </p:nvSpPr>
        <p:spPr>
          <a:xfrm>
            <a:off x="832790"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34" name="Google Shape;434;p16"/>
          <p:cNvSpPr txBox="1">
            <a:spLocks noGrp="1"/>
          </p:cNvSpPr>
          <p:nvPr>
            <p:ph type="subTitle" idx="3"/>
          </p:nvPr>
        </p:nvSpPr>
        <p:spPr>
          <a:xfrm>
            <a:off x="829987"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5" name="Google Shape;435;p16"/>
          <p:cNvSpPr txBox="1">
            <a:spLocks noGrp="1"/>
          </p:cNvSpPr>
          <p:nvPr>
            <p:ph type="subTitle" idx="4"/>
          </p:nvPr>
        </p:nvSpPr>
        <p:spPr>
          <a:xfrm>
            <a:off x="3529960"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36" name="Google Shape;436;p16"/>
          <p:cNvSpPr txBox="1">
            <a:spLocks noGrp="1"/>
          </p:cNvSpPr>
          <p:nvPr>
            <p:ph type="subTitle" idx="5"/>
          </p:nvPr>
        </p:nvSpPr>
        <p:spPr>
          <a:xfrm>
            <a:off x="6308485"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7" name="Google Shape;437;p16"/>
          <p:cNvSpPr txBox="1">
            <a:spLocks noGrp="1"/>
          </p:cNvSpPr>
          <p:nvPr>
            <p:ph type="subTitle" idx="6"/>
          </p:nvPr>
        </p:nvSpPr>
        <p:spPr>
          <a:xfrm>
            <a:off x="6310787"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38" name="Google Shape;438;p16"/>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4 Columns">
  <p:cSld name="TITLE_AND_TWO_COLUMNS_1_1">
    <p:spTree>
      <p:nvGrpSpPr>
        <p:cNvPr id="1" name="Shape 439"/>
        <p:cNvGrpSpPr/>
        <p:nvPr/>
      </p:nvGrpSpPr>
      <p:grpSpPr>
        <a:xfrm>
          <a:off x="0" y="0"/>
          <a:ext cx="0" cy="0"/>
          <a:chOff x="0" y="0"/>
          <a:chExt cx="0" cy="0"/>
        </a:xfrm>
      </p:grpSpPr>
      <p:sp>
        <p:nvSpPr>
          <p:cNvPr id="440" name="Google Shape;440;p17"/>
          <p:cNvSpPr/>
          <p:nvPr/>
        </p:nvSpPr>
        <p:spPr>
          <a:xfrm>
            <a:off x="-447675" y="2941300"/>
            <a:ext cx="9810600" cy="2578500"/>
          </a:xfrm>
          <a:prstGeom prst="rect">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2" name="Google Shape;442;p17"/>
          <p:cNvSpPr txBox="1">
            <a:spLocks noGrp="1"/>
          </p:cNvSpPr>
          <p:nvPr>
            <p:ph type="subTitle" idx="1"/>
          </p:nvPr>
        </p:nvSpPr>
        <p:spPr>
          <a:xfrm>
            <a:off x="823425" y="1625000"/>
            <a:ext cx="1676400" cy="2631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3" name="Google Shape;443;p17"/>
          <p:cNvSpPr txBox="1">
            <a:spLocks noGrp="1"/>
          </p:cNvSpPr>
          <p:nvPr>
            <p:ph type="subTitle" idx="2"/>
          </p:nvPr>
        </p:nvSpPr>
        <p:spPr>
          <a:xfrm>
            <a:off x="814302" y="1917582"/>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4" name="Google Shape;444;p17"/>
          <p:cNvSpPr txBox="1">
            <a:spLocks noGrp="1"/>
          </p:cNvSpPr>
          <p:nvPr>
            <p:ph type="subTitle" idx="3"/>
          </p:nvPr>
        </p:nvSpPr>
        <p:spPr>
          <a:xfrm>
            <a:off x="814302" y="370870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5" name="Google Shape;445;p17"/>
          <p:cNvSpPr txBox="1">
            <a:spLocks noGrp="1"/>
          </p:cNvSpPr>
          <p:nvPr>
            <p:ph type="subTitle" idx="4"/>
          </p:nvPr>
        </p:nvSpPr>
        <p:spPr>
          <a:xfrm>
            <a:off x="823425" y="3436718"/>
            <a:ext cx="16764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6" name="Google Shape;446;p17"/>
          <p:cNvSpPr txBox="1">
            <a:spLocks noGrp="1"/>
          </p:cNvSpPr>
          <p:nvPr>
            <p:ph type="subTitle" idx="5"/>
          </p:nvPr>
        </p:nvSpPr>
        <p:spPr>
          <a:xfrm>
            <a:off x="6677100" y="1623725"/>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7" name="Google Shape;447;p17"/>
          <p:cNvSpPr txBox="1">
            <a:spLocks noGrp="1"/>
          </p:cNvSpPr>
          <p:nvPr>
            <p:ph type="subTitle" idx="6"/>
          </p:nvPr>
        </p:nvSpPr>
        <p:spPr>
          <a:xfrm>
            <a:off x="6677219" y="3440043"/>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8" name="Google Shape;448;p17"/>
          <p:cNvSpPr txBox="1">
            <a:spLocks noGrp="1"/>
          </p:cNvSpPr>
          <p:nvPr>
            <p:ph type="subTitle" idx="7"/>
          </p:nvPr>
        </p:nvSpPr>
        <p:spPr>
          <a:xfrm>
            <a:off x="6677111" y="370758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49" name="Google Shape;449;p17"/>
          <p:cNvSpPr txBox="1">
            <a:spLocks noGrp="1"/>
          </p:cNvSpPr>
          <p:nvPr>
            <p:ph type="subTitle" idx="8"/>
          </p:nvPr>
        </p:nvSpPr>
        <p:spPr>
          <a:xfrm>
            <a:off x="6676991" y="1917576"/>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450" name="Google Shape;450;p17"/>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6 columns">
  <p:cSld name="TITLE_AND_TWO_COLUMNS_1_1_1">
    <p:spTree>
      <p:nvGrpSpPr>
        <p:cNvPr id="1" name="Shape 451"/>
        <p:cNvGrpSpPr/>
        <p:nvPr/>
      </p:nvGrpSpPr>
      <p:grpSpPr>
        <a:xfrm>
          <a:off x="0" y="0"/>
          <a:ext cx="0" cy="0"/>
          <a:chOff x="0" y="0"/>
          <a:chExt cx="0" cy="0"/>
        </a:xfrm>
      </p:grpSpPr>
      <p:sp>
        <p:nvSpPr>
          <p:cNvPr id="452" name="Google Shape;452;p18"/>
          <p:cNvSpPr txBox="1">
            <a:spLocks noGrp="1"/>
          </p:cNvSpPr>
          <p:nvPr>
            <p:ph type="title"/>
          </p:nvPr>
        </p:nvSpPr>
        <p:spPr>
          <a:xfrm>
            <a:off x="713225" y="385819"/>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53" name="Google Shape;453;p18"/>
          <p:cNvSpPr txBox="1">
            <a:spLocks noGrp="1"/>
          </p:cNvSpPr>
          <p:nvPr>
            <p:ph type="subTitle" idx="1"/>
          </p:nvPr>
        </p:nvSpPr>
        <p:spPr>
          <a:xfrm>
            <a:off x="1150301" y="1307348"/>
            <a:ext cx="1671300" cy="3474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Krona One"/>
                <a:ea typeface="Krona One"/>
                <a:cs typeface="Krona One"/>
                <a:sym typeface="Krona One"/>
              </a:defRPr>
            </a:lvl1pPr>
            <a:lvl2pPr lvl="1" rtl="0">
              <a:spcBef>
                <a:spcPts val="1600"/>
              </a:spcBef>
              <a:spcAft>
                <a:spcPts val="0"/>
              </a:spcAft>
              <a:buNone/>
              <a:defRPr sz="1200">
                <a:solidFill>
                  <a:srgbClr val="FFFFFF"/>
                </a:solidFill>
                <a:latin typeface="Krona One"/>
                <a:ea typeface="Krona One"/>
                <a:cs typeface="Krona One"/>
                <a:sym typeface="Krona One"/>
              </a:defRPr>
            </a:lvl2pPr>
            <a:lvl3pPr lvl="2" rtl="0">
              <a:spcBef>
                <a:spcPts val="1600"/>
              </a:spcBef>
              <a:spcAft>
                <a:spcPts val="0"/>
              </a:spcAft>
              <a:buNone/>
              <a:defRPr sz="1200">
                <a:solidFill>
                  <a:srgbClr val="FFFFFF"/>
                </a:solidFill>
                <a:latin typeface="Krona One"/>
                <a:ea typeface="Krona One"/>
                <a:cs typeface="Krona One"/>
                <a:sym typeface="Krona One"/>
              </a:defRPr>
            </a:lvl3pPr>
            <a:lvl4pPr lvl="3" rtl="0">
              <a:spcBef>
                <a:spcPts val="1600"/>
              </a:spcBef>
              <a:spcAft>
                <a:spcPts val="0"/>
              </a:spcAft>
              <a:buNone/>
              <a:defRPr sz="1200">
                <a:solidFill>
                  <a:srgbClr val="FFFFFF"/>
                </a:solidFill>
                <a:latin typeface="Krona One"/>
                <a:ea typeface="Krona One"/>
                <a:cs typeface="Krona One"/>
                <a:sym typeface="Krona One"/>
              </a:defRPr>
            </a:lvl4pPr>
            <a:lvl5pPr lvl="4" rtl="0">
              <a:spcBef>
                <a:spcPts val="1600"/>
              </a:spcBef>
              <a:spcAft>
                <a:spcPts val="0"/>
              </a:spcAft>
              <a:buNone/>
              <a:defRPr sz="1200">
                <a:solidFill>
                  <a:srgbClr val="FFFFFF"/>
                </a:solidFill>
                <a:latin typeface="Krona One"/>
                <a:ea typeface="Krona One"/>
                <a:cs typeface="Krona One"/>
                <a:sym typeface="Krona One"/>
              </a:defRPr>
            </a:lvl5pPr>
            <a:lvl6pPr lvl="5" rtl="0">
              <a:spcBef>
                <a:spcPts val="1600"/>
              </a:spcBef>
              <a:spcAft>
                <a:spcPts val="0"/>
              </a:spcAft>
              <a:buNone/>
              <a:defRPr sz="1200">
                <a:solidFill>
                  <a:srgbClr val="FFFFFF"/>
                </a:solidFill>
                <a:latin typeface="Krona One"/>
                <a:ea typeface="Krona One"/>
                <a:cs typeface="Krona One"/>
                <a:sym typeface="Krona One"/>
              </a:defRPr>
            </a:lvl6pPr>
            <a:lvl7pPr lvl="6" rtl="0">
              <a:spcBef>
                <a:spcPts val="1600"/>
              </a:spcBef>
              <a:spcAft>
                <a:spcPts val="0"/>
              </a:spcAft>
              <a:buNone/>
              <a:defRPr sz="1200">
                <a:solidFill>
                  <a:srgbClr val="FFFFFF"/>
                </a:solidFill>
                <a:latin typeface="Krona One"/>
                <a:ea typeface="Krona One"/>
                <a:cs typeface="Krona One"/>
                <a:sym typeface="Krona One"/>
              </a:defRPr>
            </a:lvl7pPr>
            <a:lvl8pPr lvl="7" rtl="0">
              <a:spcBef>
                <a:spcPts val="1600"/>
              </a:spcBef>
              <a:spcAft>
                <a:spcPts val="0"/>
              </a:spcAft>
              <a:buNone/>
              <a:defRPr sz="1200">
                <a:solidFill>
                  <a:srgbClr val="FFFFFF"/>
                </a:solidFill>
                <a:latin typeface="Krona One"/>
                <a:ea typeface="Krona One"/>
                <a:cs typeface="Krona One"/>
                <a:sym typeface="Krona One"/>
              </a:defRPr>
            </a:lvl8pPr>
            <a:lvl9pPr lvl="8" rtl="0">
              <a:spcBef>
                <a:spcPts val="1600"/>
              </a:spcBef>
              <a:spcAft>
                <a:spcPts val="1600"/>
              </a:spcAft>
              <a:buNone/>
              <a:defRPr sz="1200">
                <a:solidFill>
                  <a:srgbClr val="FFFFFF"/>
                </a:solidFill>
                <a:latin typeface="Krona One"/>
                <a:ea typeface="Krona One"/>
                <a:cs typeface="Krona One"/>
                <a:sym typeface="Krona One"/>
              </a:defRPr>
            </a:lvl9pPr>
          </a:lstStyle>
          <a:p>
            <a:endParaRPr/>
          </a:p>
        </p:txBody>
      </p:sp>
      <p:sp>
        <p:nvSpPr>
          <p:cNvPr id="454" name="Google Shape;454;p18"/>
          <p:cNvSpPr txBox="1">
            <a:spLocks noGrp="1"/>
          </p:cNvSpPr>
          <p:nvPr>
            <p:ph type="subTitle" idx="2"/>
          </p:nvPr>
        </p:nvSpPr>
        <p:spPr>
          <a:xfrm>
            <a:off x="3731359" y="13118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55" name="Google Shape;455;p18"/>
          <p:cNvSpPr txBox="1">
            <a:spLocks noGrp="1"/>
          </p:cNvSpPr>
          <p:nvPr>
            <p:ph type="subTitle" idx="3"/>
          </p:nvPr>
        </p:nvSpPr>
        <p:spPr>
          <a:xfrm>
            <a:off x="6353955" y="13118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56" name="Google Shape;456;p18"/>
          <p:cNvSpPr txBox="1">
            <a:spLocks noGrp="1"/>
          </p:cNvSpPr>
          <p:nvPr>
            <p:ph type="subTitle" idx="4"/>
          </p:nvPr>
        </p:nvSpPr>
        <p:spPr>
          <a:xfrm>
            <a:off x="914201" y="1654632"/>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57" name="Google Shape;457;p18"/>
          <p:cNvSpPr txBox="1">
            <a:spLocks noGrp="1"/>
          </p:cNvSpPr>
          <p:nvPr>
            <p:ph type="subTitle" idx="5"/>
          </p:nvPr>
        </p:nvSpPr>
        <p:spPr>
          <a:xfrm>
            <a:off x="3520799" y="16638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58" name="Google Shape;458;p18"/>
          <p:cNvSpPr txBox="1">
            <a:spLocks noGrp="1"/>
          </p:cNvSpPr>
          <p:nvPr>
            <p:ph type="subTitle" idx="6"/>
          </p:nvPr>
        </p:nvSpPr>
        <p:spPr>
          <a:xfrm>
            <a:off x="6143355" y="16638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59" name="Google Shape;459;p18"/>
          <p:cNvSpPr txBox="1">
            <a:spLocks noGrp="1"/>
          </p:cNvSpPr>
          <p:nvPr>
            <p:ph type="subTitle" idx="7"/>
          </p:nvPr>
        </p:nvSpPr>
        <p:spPr>
          <a:xfrm>
            <a:off x="914201" y="4087377"/>
            <a:ext cx="2092500" cy="686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solidFill>
                  <a:srgbClr val="FFFFFF"/>
                </a:solidFill>
              </a:defRPr>
            </a:lvl1pPr>
            <a:lvl2pPr lvl="1" algn="ctr" rtl="0">
              <a:spcBef>
                <a:spcPts val="1600"/>
              </a:spcBef>
              <a:spcAft>
                <a:spcPts val="0"/>
              </a:spcAft>
              <a:buNone/>
              <a:defRPr sz="1300">
                <a:solidFill>
                  <a:srgbClr val="FFFFFF"/>
                </a:solidFill>
              </a:defRPr>
            </a:lvl2pPr>
            <a:lvl3pPr lvl="2" algn="ctr" rtl="0">
              <a:spcBef>
                <a:spcPts val="1600"/>
              </a:spcBef>
              <a:spcAft>
                <a:spcPts val="0"/>
              </a:spcAft>
              <a:buNone/>
              <a:defRPr sz="1300">
                <a:solidFill>
                  <a:srgbClr val="FFFFFF"/>
                </a:solidFill>
              </a:defRPr>
            </a:lvl3pPr>
            <a:lvl4pPr lvl="3" algn="ctr" rtl="0">
              <a:spcBef>
                <a:spcPts val="1600"/>
              </a:spcBef>
              <a:spcAft>
                <a:spcPts val="0"/>
              </a:spcAft>
              <a:buNone/>
              <a:defRPr sz="1300">
                <a:solidFill>
                  <a:srgbClr val="FFFFFF"/>
                </a:solidFill>
              </a:defRPr>
            </a:lvl4pPr>
            <a:lvl5pPr lvl="4" algn="ctr" rtl="0">
              <a:spcBef>
                <a:spcPts val="1600"/>
              </a:spcBef>
              <a:spcAft>
                <a:spcPts val="0"/>
              </a:spcAft>
              <a:buNone/>
              <a:defRPr sz="1300">
                <a:solidFill>
                  <a:srgbClr val="FFFFFF"/>
                </a:solidFill>
              </a:defRPr>
            </a:lvl5pPr>
            <a:lvl6pPr lvl="5" algn="ctr" rtl="0">
              <a:spcBef>
                <a:spcPts val="1600"/>
              </a:spcBef>
              <a:spcAft>
                <a:spcPts val="0"/>
              </a:spcAft>
              <a:buNone/>
              <a:defRPr sz="1300">
                <a:solidFill>
                  <a:srgbClr val="FFFFFF"/>
                </a:solidFill>
              </a:defRPr>
            </a:lvl6pPr>
            <a:lvl7pPr lvl="6" algn="ctr" rtl="0">
              <a:spcBef>
                <a:spcPts val="1600"/>
              </a:spcBef>
              <a:spcAft>
                <a:spcPts val="0"/>
              </a:spcAft>
              <a:buNone/>
              <a:defRPr sz="1300">
                <a:solidFill>
                  <a:srgbClr val="FFFFFF"/>
                </a:solidFill>
              </a:defRPr>
            </a:lvl7pPr>
            <a:lvl8pPr lvl="7" algn="ctr" rtl="0">
              <a:spcBef>
                <a:spcPts val="1600"/>
              </a:spcBef>
              <a:spcAft>
                <a:spcPts val="0"/>
              </a:spcAft>
              <a:buNone/>
              <a:defRPr sz="1300">
                <a:solidFill>
                  <a:srgbClr val="FFFFFF"/>
                </a:solidFill>
              </a:defRPr>
            </a:lvl8pPr>
            <a:lvl9pPr lvl="8" algn="ctr" rtl="0">
              <a:spcBef>
                <a:spcPts val="1600"/>
              </a:spcBef>
              <a:spcAft>
                <a:spcPts val="1600"/>
              </a:spcAft>
              <a:buNone/>
              <a:defRPr sz="1300">
                <a:solidFill>
                  <a:srgbClr val="FFFFFF"/>
                </a:solidFill>
              </a:defRPr>
            </a:lvl9pPr>
          </a:lstStyle>
          <a:p>
            <a:endParaRPr/>
          </a:p>
        </p:txBody>
      </p:sp>
      <p:sp>
        <p:nvSpPr>
          <p:cNvPr id="460" name="Google Shape;460;p18"/>
          <p:cNvSpPr txBox="1">
            <a:spLocks noGrp="1"/>
          </p:cNvSpPr>
          <p:nvPr>
            <p:ph type="subTitle" idx="8"/>
          </p:nvPr>
        </p:nvSpPr>
        <p:spPr>
          <a:xfrm>
            <a:off x="1124801" y="3739107"/>
            <a:ext cx="1671300" cy="342600"/>
          </a:xfrm>
          <a:prstGeom prst="rect">
            <a:avLst/>
          </a:prstGeom>
          <a:solidFill>
            <a:schemeClr val="accent2"/>
          </a:solidFill>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Krona One"/>
                <a:ea typeface="Krona One"/>
                <a:cs typeface="Krona One"/>
                <a:sym typeface="Krona One"/>
              </a:defRPr>
            </a:lvl1pPr>
            <a:lvl2pPr lvl="1" rtl="0">
              <a:spcBef>
                <a:spcPts val="1600"/>
              </a:spcBef>
              <a:spcAft>
                <a:spcPts val="0"/>
              </a:spcAft>
              <a:buNone/>
              <a:defRPr sz="1200">
                <a:solidFill>
                  <a:srgbClr val="FFFFFF"/>
                </a:solidFill>
                <a:latin typeface="Krona One"/>
                <a:ea typeface="Krona One"/>
                <a:cs typeface="Krona One"/>
                <a:sym typeface="Krona One"/>
              </a:defRPr>
            </a:lvl2pPr>
            <a:lvl3pPr lvl="2" rtl="0">
              <a:spcBef>
                <a:spcPts val="1600"/>
              </a:spcBef>
              <a:spcAft>
                <a:spcPts val="0"/>
              </a:spcAft>
              <a:buNone/>
              <a:defRPr sz="1200">
                <a:solidFill>
                  <a:srgbClr val="FFFFFF"/>
                </a:solidFill>
                <a:latin typeface="Krona One"/>
                <a:ea typeface="Krona One"/>
                <a:cs typeface="Krona One"/>
                <a:sym typeface="Krona One"/>
              </a:defRPr>
            </a:lvl3pPr>
            <a:lvl4pPr lvl="3" rtl="0">
              <a:spcBef>
                <a:spcPts val="1600"/>
              </a:spcBef>
              <a:spcAft>
                <a:spcPts val="0"/>
              </a:spcAft>
              <a:buNone/>
              <a:defRPr sz="1200">
                <a:solidFill>
                  <a:srgbClr val="FFFFFF"/>
                </a:solidFill>
                <a:latin typeface="Krona One"/>
                <a:ea typeface="Krona One"/>
                <a:cs typeface="Krona One"/>
                <a:sym typeface="Krona One"/>
              </a:defRPr>
            </a:lvl4pPr>
            <a:lvl5pPr lvl="4" rtl="0">
              <a:spcBef>
                <a:spcPts val="1600"/>
              </a:spcBef>
              <a:spcAft>
                <a:spcPts val="0"/>
              </a:spcAft>
              <a:buNone/>
              <a:defRPr sz="1200">
                <a:solidFill>
                  <a:srgbClr val="FFFFFF"/>
                </a:solidFill>
                <a:latin typeface="Krona One"/>
                <a:ea typeface="Krona One"/>
                <a:cs typeface="Krona One"/>
                <a:sym typeface="Krona One"/>
              </a:defRPr>
            </a:lvl5pPr>
            <a:lvl6pPr lvl="5" rtl="0">
              <a:spcBef>
                <a:spcPts val="1600"/>
              </a:spcBef>
              <a:spcAft>
                <a:spcPts val="0"/>
              </a:spcAft>
              <a:buNone/>
              <a:defRPr sz="1200">
                <a:solidFill>
                  <a:srgbClr val="FFFFFF"/>
                </a:solidFill>
                <a:latin typeface="Krona One"/>
                <a:ea typeface="Krona One"/>
                <a:cs typeface="Krona One"/>
                <a:sym typeface="Krona One"/>
              </a:defRPr>
            </a:lvl6pPr>
            <a:lvl7pPr lvl="6" rtl="0">
              <a:spcBef>
                <a:spcPts val="1600"/>
              </a:spcBef>
              <a:spcAft>
                <a:spcPts val="0"/>
              </a:spcAft>
              <a:buNone/>
              <a:defRPr sz="1200">
                <a:solidFill>
                  <a:srgbClr val="FFFFFF"/>
                </a:solidFill>
                <a:latin typeface="Krona One"/>
                <a:ea typeface="Krona One"/>
                <a:cs typeface="Krona One"/>
                <a:sym typeface="Krona One"/>
              </a:defRPr>
            </a:lvl7pPr>
            <a:lvl8pPr lvl="7" rtl="0">
              <a:spcBef>
                <a:spcPts val="1600"/>
              </a:spcBef>
              <a:spcAft>
                <a:spcPts val="0"/>
              </a:spcAft>
              <a:buNone/>
              <a:defRPr sz="1200">
                <a:solidFill>
                  <a:srgbClr val="FFFFFF"/>
                </a:solidFill>
                <a:latin typeface="Krona One"/>
                <a:ea typeface="Krona One"/>
                <a:cs typeface="Krona One"/>
                <a:sym typeface="Krona One"/>
              </a:defRPr>
            </a:lvl8pPr>
            <a:lvl9pPr lvl="8" rtl="0">
              <a:spcBef>
                <a:spcPts val="1600"/>
              </a:spcBef>
              <a:spcAft>
                <a:spcPts val="1600"/>
              </a:spcAft>
              <a:buNone/>
              <a:defRPr sz="1200">
                <a:solidFill>
                  <a:srgbClr val="FFFFFF"/>
                </a:solidFill>
                <a:latin typeface="Krona One"/>
                <a:ea typeface="Krona One"/>
                <a:cs typeface="Krona One"/>
                <a:sym typeface="Krona One"/>
              </a:defRPr>
            </a:lvl9pPr>
          </a:lstStyle>
          <a:p>
            <a:endParaRPr/>
          </a:p>
        </p:txBody>
      </p:sp>
      <p:sp>
        <p:nvSpPr>
          <p:cNvPr id="461" name="Google Shape;461;p18"/>
          <p:cNvSpPr txBox="1">
            <a:spLocks noGrp="1"/>
          </p:cNvSpPr>
          <p:nvPr>
            <p:ph type="subTitle" idx="9"/>
          </p:nvPr>
        </p:nvSpPr>
        <p:spPr>
          <a:xfrm>
            <a:off x="3731359" y="37443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62" name="Google Shape;462;p18"/>
          <p:cNvSpPr txBox="1">
            <a:spLocks noGrp="1"/>
          </p:cNvSpPr>
          <p:nvPr>
            <p:ph type="subTitle" idx="13"/>
          </p:nvPr>
        </p:nvSpPr>
        <p:spPr>
          <a:xfrm>
            <a:off x="3520799" y="4092585"/>
            <a:ext cx="2092500" cy="686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00">
                <a:solidFill>
                  <a:srgbClr val="FFFFFF"/>
                </a:solidFill>
              </a:defRPr>
            </a:lvl1pPr>
            <a:lvl2pPr lvl="1" rtl="0">
              <a:spcBef>
                <a:spcPts val="1600"/>
              </a:spcBef>
              <a:spcAft>
                <a:spcPts val="0"/>
              </a:spcAft>
              <a:buNone/>
              <a:defRPr sz="1300">
                <a:solidFill>
                  <a:srgbClr val="FFFFFF"/>
                </a:solidFill>
              </a:defRPr>
            </a:lvl2pPr>
            <a:lvl3pPr lvl="2" rtl="0">
              <a:spcBef>
                <a:spcPts val="1600"/>
              </a:spcBef>
              <a:spcAft>
                <a:spcPts val="0"/>
              </a:spcAft>
              <a:buNone/>
              <a:defRPr sz="1300">
                <a:solidFill>
                  <a:srgbClr val="FFFFFF"/>
                </a:solidFill>
              </a:defRPr>
            </a:lvl3pPr>
            <a:lvl4pPr lvl="3" rtl="0">
              <a:spcBef>
                <a:spcPts val="1600"/>
              </a:spcBef>
              <a:spcAft>
                <a:spcPts val="0"/>
              </a:spcAft>
              <a:buNone/>
              <a:defRPr sz="1300">
                <a:solidFill>
                  <a:srgbClr val="FFFFFF"/>
                </a:solidFill>
              </a:defRPr>
            </a:lvl4pPr>
            <a:lvl5pPr lvl="4" rtl="0">
              <a:spcBef>
                <a:spcPts val="1600"/>
              </a:spcBef>
              <a:spcAft>
                <a:spcPts val="0"/>
              </a:spcAft>
              <a:buNone/>
              <a:defRPr sz="1300">
                <a:solidFill>
                  <a:srgbClr val="FFFFFF"/>
                </a:solidFill>
              </a:defRPr>
            </a:lvl5pPr>
            <a:lvl6pPr lvl="5" rtl="0">
              <a:spcBef>
                <a:spcPts val="1600"/>
              </a:spcBef>
              <a:spcAft>
                <a:spcPts val="0"/>
              </a:spcAft>
              <a:buNone/>
              <a:defRPr sz="1300">
                <a:solidFill>
                  <a:srgbClr val="FFFFFF"/>
                </a:solidFill>
              </a:defRPr>
            </a:lvl6pPr>
            <a:lvl7pPr lvl="6" rtl="0">
              <a:spcBef>
                <a:spcPts val="1600"/>
              </a:spcBef>
              <a:spcAft>
                <a:spcPts val="0"/>
              </a:spcAft>
              <a:buNone/>
              <a:defRPr sz="1300">
                <a:solidFill>
                  <a:srgbClr val="FFFFFF"/>
                </a:solidFill>
              </a:defRPr>
            </a:lvl7pPr>
            <a:lvl8pPr lvl="7" rtl="0">
              <a:spcBef>
                <a:spcPts val="1600"/>
              </a:spcBef>
              <a:spcAft>
                <a:spcPts val="0"/>
              </a:spcAft>
              <a:buNone/>
              <a:defRPr sz="1300">
                <a:solidFill>
                  <a:srgbClr val="FFFFFF"/>
                </a:solidFill>
              </a:defRPr>
            </a:lvl8pPr>
            <a:lvl9pPr lvl="8" rtl="0">
              <a:spcBef>
                <a:spcPts val="1600"/>
              </a:spcBef>
              <a:spcAft>
                <a:spcPts val="1600"/>
              </a:spcAft>
              <a:buNone/>
              <a:defRPr sz="1300">
                <a:solidFill>
                  <a:srgbClr val="FFFFFF"/>
                </a:solidFill>
              </a:defRPr>
            </a:lvl9pPr>
          </a:lstStyle>
          <a:p>
            <a:endParaRPr/>
          </a:p>
        </p:txBody>
      </p:sp>
      <p:sp>
        <p:nvSpPr>
          <p:cNvPr id="463" name="Google Shape;463;p18"/>
          <p:cNvSpPr txBox="1">
            <a:spLocks noGrp="1"/>
          </p:cNvSpPr>
          <p:nvPr>
            <p:ph type="subTitle" idx="14"/>
          </p:nvPr>
        </p:nvSpPr>
        <p:spPr>
          <a:xfrm>
            <a:off x="6353955" y="37443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FFFFF"/>
                </a:solidFill>
                <a:latin typeface="Krona One"/>
                <a:ea typeface="Krona One"/>
                <a:cs typeface="Krona One"/>
                <a:sym typeface="Krona One"/>
              </a:defRPr>
            </a:lvl1pPr>
            <a:lvl2pPr lvl="1" algn="ctr" rtl="0">
              <a:lnSpc>
                <a:spcPct val="100000"/>
              </a:lnSpc>
              <a:spcBef>
                <a:spcPts val="0"/>
              </a:spcBef>
              <a:spcAft>
                <a:spcPts val="0"/>
              </a:spcAft>
              <a:buNone/>
              <a:defRPr sz="1200">
                <a:solidFill>
                  <a:srgbClr val="FFFFFF"/>
                </a:solidFill>
                <a:latin typeface="Krona One"/>
                <a:ea typeface="Krona One"/>
                <a:cs typeface="Krona One"/>
                <a:sym typeface="Krona One"/>
              </a:defRPr>
            </a:lvl2pPr>
            <a:lvl3pPr lvl="2" algn="ctr" rtl="0">
              <a:lnSpc>
                <a:spcPct val="100000"/>
              </a:lnSpc>
              <a:spcBef>
                <a:spcPts val="0"/>
              </a:spcBef>
              <a:spcAft>
                <a:spcPts val="0"/>
              </a:spcAft>
              <a:buNone/>
              <a:defRPr sz="1200">
                <a:solidFill>
                  <a:srgbClr val="FFFFFF"/>
                </a:solidFill>
                <a:latin typeface="Krona One"/>
                <a:ea typeface="Krona One"/>
                <a:cs typeface="Krona One"/>
                <a:sym typeface="Krona One"/>
              </a:defRPr>
            </a:lvl3pPr>
            <a:lvl4pPr lvl="3" algn="ctr" rtl="0">
              <a:lnSpc>
                <a:spcPct val="100000"/>
              </a:lnSpc>
              <a:spcBef>
                <a:spcPts val="0"/>
              </a:spcBef>
              <a:spcAft>
                <a:spcPts val="0"/>
              </a:spcAft>
              <a:buNone/>
              <a:defRPr sz="1200">
                <a:solidFill>
                  <a:srgbClr val="FFFFFF"/>
                </a:solidFill>
                <a:latin typeface="Krona One"/>
                <a:ea typeface="Krona One"/>
                <a:cs typeface="Krona One"/>
                <a:sym typeface="Krona One"/>
              </a:defRPr>
            </a:lvl4pPr>
            <a:lvl5pPr lvl="4" algn="ctr" rtl="0">
              <a:lnSpc>
                <a:spcPct val="100000"/>
              </a:lnSpc>
              <a:spcBef>
                <a:spcPts val="0"/>
              </a:spcBef>
              <a:spcAft>
                <a:spcPts val="0"/>
              </a:spcAft>
              <a:buNone/>
              <a:defRPr sz="1200">
                <a:solidFill>
                  <a:srgbClr val="FFFFFF"/>
                </a:solidFill>
                <a:latin typeface="Krona One"/>
                <a:ea typeface="Krona One"/>
                <a:cs typeface="Krona One"/>
                <a:sym typeface="Krona One"/>
              </a:defRPr>
            </a:lvl5pPr>
            <a:lvl6pPr lvl="5" algn="ctr" rtl="0">
              <a:lnSpc>
                <a:spcPct val="100000"/>
              </a:lnSpc>
              <a:spcBef>
                <a:spcPts val="0"/>
              </a:spcBef>
              <a:spcAft>
                <a:spcPts val="0"/>
              </a:spcAft>
              <a:buNone/>
              <a:defRPr sz="1200">
                <a:solidFill>
                  <a:srgbClr val="FFFFFF"/>
                </a:solidFill>
                <a:latin typeface="Krona One"/>
                <a:ea typeface="Krona One"/>
                <a:cs typeface="Krona One"/>
                <a:sym typeface="Krona One"/>
              </a:defRPr>
            </a:lvl6pPr>
            <a:lvl7pPr lvl="6" algn="ctr" rtl="0">
              <a:lnSpc>
                <a:spcPct val="100000"/>
              </a:lnSpc>
              <a:spcBef>
                <a:spcPts val="0"/>
              </a:spcBef>
              <a:spcAft>
                <a:spcPts val="0"/>
              </a:spcAft>
              <a:buNone/>
              <a:defRPr sz="1200">
                <a:solidFill>
                  <a:srgbClr val="FFFFFF"/>
                </a:solidFill>
                <a:latin typeface="Krona One"/>
                <a:ea typeface="Krona One"/>
                <a:cs typeface="Krona One"/>
                <a:sym typeface="Krona One"/>
              </a:defRPr>
            </a:lvl7pPr>
            <a:lvl8pPr lvl="7" algn="ctr" rtl="0">
              <a:lnSpc>
                <a:spcPct val="100000"/>
              </a:lnSpc>
              <a:spcBef>
                <a:spcPts val="0"/>
              </a:spcBef>
              <a:spcAft>
                <a:spcPts val="0"/>
              </a:spcAft>
              <a:buNone/>
              <a:defRPr sz="1200">
                <a:solidFill>
                  <a:srgbClr val="FFFFFF"/>
                </a:solidFill>
                <a:latin typeface="Krona One"/>
                <a:ea typeface="Krona One"/>
                <a:cs typeface="Krona One"/>
                <a:sym typeface="Krona One"/>
              </a:defRPr>
            </a:lvl8pPr>
            <a:lvl9pPr lvl="8" algn="ctr" rtl="0">
              <a:lnSpc>
                <a:spcPct val="100000"/>
              </a:lnSpc>
              <a:spcBef>
                <a:spcPts val="0"/>
              </a:spcBef>
              <a:spcAft>
                <a:spcPts val="0"/>
              </a:spcAft>
              <a:buNone/>
              <a:defRPr sz="1200">
                <a:solidFill>
                  <a:srgbClr val="FFFFFF"/>
                </a:solidFill>
                <a:latin typeface="Krona One"/>
                <a:ea typeface="Krona One"/>
                <a:cs typeface="Krona One"/>
                <a:sym typeface="Krona One"/>
              </a:defRPr>
            </a:lvl9pPr>
          </a:lstStyle>
          <a:p>
            <a:endParaRPr/>
          </a:p>
        </p:txBody>
      </p:sp>
      <p:sp>
        <p:nvSpPr>
          <p:cNvPr id="464" name="Google Shape;464;p18"/>
          <p:cNvSpPr txBox="1">
            <a:spLocks noGrp="1"/>
          </p:cNvSpPr>
          <p:nvPr>
            <p:ph type="subTitle" idx="15"/>
          </p:nvPr>
        </p:nvSpPr>
        <p:spPr>
          <a:xfrm>
            <a:off x="6143355" y="4092585"/>
            <a:ext cx="20925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rgbClr val="FFFFFF"/>
                </a:solidFill>
              </a:defRPr>
            </a:lvl1pPr>
            <a:lvl2pPr lvl="1" algn="ctr" rtl="0">
              <a:lnSpc>
                <a:spcPct val="100000"/>
              </a:lnSpc>
              <a:spcBef>
                <a:spcPts val="0"/>
              </a:spcBef>
              <a:spcAft>
                <a:spcPts val="0"/>
              </a:spcAft>
              <a:buNone/>
              <a:defRPr sz="1300">
                <a:solidFill>
                  <a:srgbClr val="FFFFFF"/>
                </a:solidFill>
              </a:defRPr>
            </a:lvl2pPr>
            <a:lvl3pPr lvl="2" algn="ctr" rtl="0">
              <a:lnSpc>
                <a:spcPct val="100000"/>
              </a:lnSpc>
              <a:spcBef>
                <a:spcPts val="0"/>
              </a:spcBef>
              <a:spcAft>
                <a:spcPts val="0"/>
              </a:spcAft>
              <a:buNone/>
              <a:defRPr sz="1300">
                <a:solidFill>
                  <a:srgbClr val="FFFFFF"/>
                </a:solidFill>
              </a:defRPr>
            </a:lvl3pPr>
            <a:lvl4pPr lvl="3" algn="ctr" rtl="0">
              <a:lnSpc>
                <a:spcPct val="100000"/>
              </a:lnSpc>
              <a:spcBef>
                <a:spcPts val="0"/>
              </a:spcBef>
              <a:spcAft>
                <a:spcPts val="0"/>
              </a:spcAft>
              <a:buNone/>
              <a:defRPr sz="1300">
                <a:solidFill>
                  <a:srgbClr val="FFFFFF"/>
                </a:solidFill>
              </a:defRPr>
            </a:lvl4pPr>
            <a:lvl5pPr lvl="4" algn="ctr" rtl="0">
              <a:lnSpc>
                <a:spcPct val="100000"/>
              </a:lnSpc>
              <a:spcBef>
                <a:spcPts val="0"/>
              </a:spcBef>
              <a:spcAft>
                <a:spcPts val="0"/>
              </a:spcAft>
              <a:buNone/>
              <a:defRPr sz="1300">
                <a:solidFill>
                  <a:srgbClr val="FFFFFF"/>
                </a:solidFill>
              </a:defRPr>
            </a:lvl5pPr>
            <a:lvl6pPr lvl="5" algn="ctr" rtl="0">
              <a:lnSpc>
                <a:spcPct val="100000"/>
              </a:lnSpc>
              <a:spcBef>
                <a:spcPts val="0"/>
              </a:spcBef>
              <a:spcAft>
                <a:spcPts val="0"/>
              </a:spcAft>
              <a:buNone/>
              <a:defRPr sz="1300">
                <a:solidFill>
                  <a:srgbClr val="FFFFFF"/>
                </a:solidFill>
              </a:defRPr>
            </a:lvl6pPr>
            <a:lvl7pPr lvl="6" algn="ctr" rtl="0">
              <a:lnSpc>
                <a:spcPct val="100000"/>
              </a:lnSpc>
              <a:spcBef>
                <a:spcPts val="0"/>
              </a:spcBef>
              <a:spcAft>
                <a:spcPts val="0"/>
              </a:spcAft>
              <a:buNone/>
              <a:defRPr sz="1300">
                <a:solidFill>
                  <a:srgbClr val="FFFFFF"/>
                </a:solidFill>
              </a:defRPr>
            </a:lvl7pPr>
            <a:lvl8pPr lvl="7" algn="ctr" rtl="0">
              <a:lnSpc>
                <a:spcPct val="100000"/>
              </a:lnSpc>
              <a:spcBef>
                <a:spcPts val="0"/>
              </a:spcBef>
              <a:spcAft>
                <a:spcPts val="0"/>
              </a:spcAft>
              <a:buNone/>
              <a:defRPr sz="1300">
                <a:solidFill>
                  <a:srgbClr val="FFFFFF"/>
                </a:solidFill>
              </a:defRPr>
            </a:lvl8pPr>
            <a:lvl9pPr lvl="8" algn="ctr" rtl="0">
              <a:lnSpc>
                <a:spcPct val="100000"/>
              </a:lnSpc>
              <a:spcBef>
                <a:spcPts val="0"/>
              </a:spcBef>
              <a:spcAft>
                <a:spcPts val="0"/>
              </a:spcAft>
              <a:buNone/>
              <a:defRPr sz="1300">
                <a:solidFill>
                  <a:srgbClr val="FFFFFF"/>
                </a:solidFill>
              </a:defRPr>
            </a:lvl9pPr>
          </a:lstStyle>
          <a:p>
            <a:endParaRPr/>
          </a:p>
        </p:txBody>
      </p:sp>
      <p:sp>
        <p:nvSpPr>
          <p:cNvPr id="465" name="Google Shape;465;p18"/>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721337" y="4762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3445207" y="4762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6226749" y="4762505"/>
            <a:ext cx="21987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69"/>
        <p:cNvGrpSpPr/>
        <p:nvPr/>
      </p:nvGrpSpPr>
      <p:grpSpPr>
        <a:xfrm>
          <a:off x="0" y="0"/>
          <a:ext cx="0" cy="0"/>
          <a:chOff x="0" y="0"/>
          <a:chExt cx="0" cy="0"/>
        </a:xfrm>
      </p:grpSpPr>
      <p:sp>
        <p:nvSpPr>
          <p:cNvPr id="470" name="Google Shape;470;p19"/>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472" name="Google Shape;472;p19"/>
          <p:cNvSpPr txBox="1">
            <a:spLocks noGrp="1"/>
          </p:cNvSpPr>
          <p:nvPr>
            <p:ph type="subTitle" idx="1"/>
          </p:nvPr>
        </p:nvSpPr>
        <p:spPr>
          <a:xfrm>
            <a:off x="26690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3" name="Google Shape;473;p19"/>
          <p:cNvSpPr txBox="1">
            <a:spLocks noGrp="1"/>
          </p:cNvSpPr>
          <p:nvPr>
            <p:ph type="subTitle" idx="2"/>
          </p:nvPr>
        </p:nvSpPr>
        <p:spPr>
          <a:xfrm>
            <a:off x="62409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4" name="Google Shape;474;p19"/>
          <p:cNvSpPr txBox="1">
            <a:spLocks noGrp="1"/>
          </p:cNvSpPr>
          <p:nvPr>
            <p:ph type="subTitle" idx="3"/>
          </p:nvPr>
        </p:nvSpPr>
        <p:spPr>
          <a:xfrm>
            <a:off x="1500077" y="2082239"/>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5" name="Google Shape;475;p19"/>
          <p:cNvSpPr txBox="1">
            <a:spLocks noGrp="1"/>
          </p:cNvSpPr>
          <p:nvPr>
            <p:ph type="subTitle" idx="4"/>
          </p:nvPr>
        </p:nvSpPr>
        <p:spPr>
          <a:xfrm>
            <a:off x="5072030" y="2084832"/>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6" name="Google Shape;476;p19"/>
          <p:cNvSpPr txBox="1">
            <a:spLocks noGrp="1"/>
          </p:cNvSpPr>
          <p:nvPr>
            <p:ph type="subTitle" idx="5"/>
          </p:nvPr>
        </p:nvSpPr>
        <p:spPr>
          <a:xfrm>
            <a:off x="2671996"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sp>
        <p:nvSpPr>
          <p:cNvPr id="477" name="Google Shape;477;p19"/>
          <p:cNvSpPr txBox="1">
            <a:spLocks noGrp="1"/>
          </p:cNvSpPr>
          <p:nvPr>
            <p:ph type="subTitle" idx="6"/>
          </p:nvPr>
        </p:nvSpPr>
        <p:spPr>
          <a:xfrm>
            <a:off x="5072030" y="3749040"/>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8" name="Google Shape;478;p19"/>
          <p:cNvSpPr txBox="1">
            <a:spLocks noGrp="1"/>
          </p:cNvSpPr>
          <p:nvPr>
            <p:ph type="subTitle" idx="7"/>
          </p:nvPr>
        </p:nvSpPr>
        <p:spPr>
          <a:xfrm>
            <a:off x="1500077" y="3752989"/>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479" name="Google Shape;479;p19"/>
          <p:cNvSpPr txBox="1">
            <a:spLocks noGrp="1"/>
          </p:cNvSpPr>
          <p:nvPr>
            <p:ph type="subTitle" idx="8"/>
          </p:nvPr>
        </p:nvSpPr>
        <p:spPr>
          <a:xfrm>
            <a:off x="6244953"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rgbClr val="FFFFFF"/>
                </a:solidFill>
                <a:latin typeface="Krona One"/>
                <a:ea typeface="Krona One"/>
                <a:cs typeface="Krona One"/>
                <a:sym typeface="Krona One"/>
              </a:defRPr>
            </a:lvl1pPr>
            <a:lvl2pPr lvl="1" rtl="0">
              <a:lnSpc>
                <a:spcPct val="100000"/>
              </a:lnSpc>
              <a:spcBef>
                <a:spcPts val="0"/>
              </a:spcBef>
              <a:spcAft>
                <a:spcPts val="0"/>
              </a:spcAft>
              <a:buNone/>
              <a:defRPr>
                <a:solidFill>
                  <a:srgbClr val="FFFFFF"/>
                </a:solidFill>
                <a:latin typeface="Krona One"/>
                <a:ea typeface="Krona One"/>
                <a:cs typeface="Krona One"/>
                <a:sym typeface="Krona One"/>
              </a:defRPr>
            </a:lvl2pPr>
            <a:lvl3pPr lvl="2" rtl="0">
              <a:lnSpc>
                <a:spcPct val="100000"/>
              </a:lnSpc>
              <a:spcBef>
                <a:spcPts val="0"/>
              </a:spcBef>
              <a:spcAft>
                <a:spcPts val="0"/>
              </a:spcAft>
              <a:buNone/>
              <a:defRPr>
                <a:solidFill>
                  <a:srgbClr val="FFFFFF"/>
                </a:solidFill>
                <a:latin typeface="Krona One"/>
                <a:ea typeface="Krona One"/>
                <a:cs typeface="Krona One"/>
                <a:sym typeface="Krona One"/>
              </a:defRPr>
            </a:lvl3pPr>
            <a:lvl4pPr lvl="3" rtl="0">
              <a:lnSpc>
                <a:spcPct val="100000"/>
              </a:lnSpc>
              <a:spcBef>
                <a:spcPts val="0"/>
              </a:spcBef>
              <a:spcAft>
                <a:spcPts val="0"/>
              </a:spcAft>
              <a:buNone/>
              <a:defRPr>
                <a:solidFill>
                  <a:srgbClr val="FFFFFF"/>
                </a:solidFill>
                <a:latin typeface="Krona One"/>
                <a:ea typeface="Krona One"/>
                <a:cs typeface="Krona One"/>
                <a:sym typeface="Krona One"/>
              </a:defRPr>
            </a:lvl4pPr>
            <a:lvl5pPr lvl="4" rtl="0">
              <a:lnSpc>
                <a:spcPct val="100000"/>
              </a:lnSpc>
              <a:spcBef>
                <a:spcPts val="0"/>
              </a:spcBef>
              <a:spcAft>
                <a:spcPts val="0"/>
              </a:spcAft>
              <a:buNone/>
              <a:defRPr>
                <a:solidFill>
                  <a:srgbClr val="FFFFFF"/>
                </a:solidFill>
                <a:latin typeface="Krona One"/>
                <a:ea typeface="Krona One"/>
                <a:cs typeface="Krona One"/>
                <a:sym typeface="Krona One"/>
              </a:defRPr>
            </a:lvl5pPr>
            <a:lvl6pPr lvl="5" rtl="0">
              <a:lnSpc>
                <a:spcPct val="100000"/>
              </a:lnSpc>
              <a:spcBef>
                <a:spcPts val="0"/>
              </a:spcBef>
              <a:spcAft>
                <a:spcPts val="0"/>
              </a:spcAft>
              <a:buNone/>
              <a:defRPr>
                <a:solidFill>
                  <a:srgbClr val="FFFFFF"/>
                </a:solidFill>
                <a:latin typeface="Krona One"/>
                <a:ea typeface="Krona One"/>
                <a:cs typeface="Krona One"/>
                <a:sym typeface="Krona One"/>
              </a:defRPr>
            </a:lvl6pPr>
            <a:lvl7pPr lvl="6" rtl="0">
              <a:lnSpc>
                <a:spcPct val="100000"/>
              </a:lnSpc>
              <a:spcBef>
                <a:spcPts val="0"/>
              </a:spcBef>
              <a:spcAft>
                <a:spcPts val="0"/>
              </a:spcAft>
              <a:buNone/>
              <a:defRPr>
                <a:solidFill>
                  <a:srgbClr val="FFFFFF"/>
                </a:solidFill>
                <a:latin typeface="Krona One"/>
                <a:ea typeface="Krona One"/>
                <a:cs typeface="Krona One"/>
                <a:sym typeface="Krona One"/>
              </a:defRPr>
            </a:lvl7pPr>
            <a:lvl8pPr lvl="7" rtl="0">
              <a:lnSpc>
                <a:spcPct val="100000"/>
              </a:lnSpc>
              <a:spcBef>
                <a:spcPts val="0"/>
              </a:spcBef>
              <a:spcAft>
                <a:spcPts val="0"/>
              </a:spcAft>
              <a:buNone/>
              <a:defRPr>
                <a:solidFill>
                  <a:srgbClr val="FFFFFF"/>
                </a:solidFill>
                <a:latin typeface="Krona One"/>
                <a:ea typeface="Krona One"/>
                <a:cs typeface="Krona One"/>
                <a:sym typeface="Krona One"/>
              </a:defRPr>
            </a:lvl8pPr>
            <a:lvl9pPr lvl="8" rtl="0">
              <a:lnSpc>
                <a:spcPct val="100000"/>
              </a:lnSpc>
              <a:spcBef>
                <a:spcPts val="0"/>
              </a:spcBef>
              <a:spcAft>
                <a:spcPts val="0"/>
              </a:spcAft>
              <a:buNone/>
              <a:defRPr>
                <a:solidFill>
                  <a:srgbClr val="FFFFFF"/>
                </a:solidFill>
                <a:latin typeface="Krona One"/>
                <a:ea typeface="Krona One"/>
                <a:cs typeface="Krona One"/>
                <a:sym typeface="Krona One"/>
              </a:defRPr>
            </a:lvl9pPr>
          </a:lstStyle>
          <a:p>
            <a:endParaRPr/>
          </a:p>
        </p:txBody>
      </p:sp>
      <p:grpSp>
        <p:nvGrpSpPr>
          <p:cNvPr id="480" name="Google Shape;480;p19"/>
          <p:cNvGrpSpPr/>
          <p:nvPr/>
        </p:nvGrpSpPr>
        <p:grpSpPr>
          <a:xfrm rot="-748857">
            <a:off x="7169336" y="3604972"/>
            <a:ext cx="2411057" cy="1590264"/>
            <a:chOff x="7513054" y="3864348"/>
            <a:chExt cx="2411225" cy="1590375"/>
          </a:xfrm>
        </p:grpSpPr>
        <p:sp>
          <p:nvSpPr>
            <p:cNvPr id="481" name="Google Shape;481;p19"/>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9"/>
          <p:cNvSpPr txBox="1">
            <a:spLocks noGrp="1"/>
          </p:cNvSpPr>
          <p:nvPr>
            <p:ph type="title" idx="9" hasCustomPrompt="1"/>
          </p:nvPr>
        </p:nvSpPr>
        <p:spPr>
          <a:xfrm>
            <a:off x="1495488"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4" name="Google Shape;484;p19"/>
          <p:cNvSpPr txBox="1">
            <a:spLocks noGrp="1"/>
          </p:cNvSpPr>
          <p:nvPr>
            <p:ph type="title" idx="13" hasCustomPrompt="1"/>
          </p:nvPr>
        </p:nvSpPr>
        <p:spPr>
          <a:xfrm>
            <a:off x="1495488"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5" name="Google Shape;485;p19"/>
          <p:cNvSpPr txBox="1">
            <a:spLocks noGrp="1"/>
          </p:cNvSpPr>
          <p:nvPr>
            <p:ph type="title" idx="14" hasCustomPrompt="1"/>
          </p:nvPr>
        </p:nvSpPr>
        <p:spPr>
          <a:xfrm>
            <a:off x="5069200"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6" name="Google Shape;486;p19"/>
          <p:cNvSpPr txBox="1">
            <a:spLocks noGrp="1"/>
          </p:cNvSpPr>
          <p:nvPr>
            <p:ph type="title" idx="15" hasCustomPrompt="1"/>
          </p:nvPr>
        </p:nvSpPr>
        <p:spPr>
          <a:xfrm>
            <a:off x="5069200"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ly Title 2">
  <p:cSld name="BLANK_1_1_1_1">
    <p:spTree>
      <p:nvGrpSpPr>
        <p:cNvPr id="1" name="Shape 499"/>
        <p:cNvGrpSpPr/>
        <p:nvPr/>
      </p:nvGrpSpPr>
      <p:grpSpPr>
        <a:xfrm>
          <a:off x="0" y="0"/>
          <a:ext cx="0" cy="0"/>
          <a:chOff x="0" y="0"/>
          <a:chExt cx="0" cy="0"/>
        </a:xfrm>
      </p:grpSpPr>
      <p:sp>
        <p:nvSpPr>
          <p:cNvPr id="500" name="Google Shape;500;p22"/>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rot="3327516" flipH="1">
            <a:off x="-5058893" y="194334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solidFill>
                  <a:schemeClr val="lt1"/>
                </a:solidFill>
              </a:defRPr>
            </a:lvl1pPr>
            <a:lvl2pPr lvl="1">
              <a:spcBef>
                <a:spcPts val="0"/>
              </a:spcBef>
              <a:spcAft>
                <a:spcPts val="0"/>
              </a:spcAft>
              <a:buNone/>
              <a:defRPr>
                <a:solidFill>
                  <a:schemeClr val="lt1"/>
                </a:solidFill>
              </a:defRPr>
            </a:lvl2pPr>
            <a:lvl3pPr lvl="2">
              <a:spcBef>
                <a:spcPts val="0"/>
              </a:spcBef>
              <a:spcAft>
                <a:spcPts val="0"/>
              </a:spcAft>
              <a:buNone/>
              <a:defRPr>
                <a:solidFill>
                  <a:schemeClr val="lt1"/>
                </a:solidFill>
              </a:defRPr>
            </a:lvl3pPr>
            <a:lvl4pPr lvl="3">
              <a:spcBef>
                <a:spcPts val="0"/>
              </a:spcBef>
              <a:spcAft>
                <a:spcPts val="0"/>
              </a:spcAft>
              <a:buNone/>
              <a:defRPr>
                <a:solidFill>
                  <a:schemeClr val="lt1"/>
                </a:solidFill>
              </a:defRPr>
            </a:lvl4pPr>
            <a:lvl5pPr lvl="4">
              <a:spcBef>
                <a:spcPts val="0"/>
              </a:spcBef>
              <a:spcAft>
                <a:spcPts val="0"/>
              </a:spcAft>
              <a:buNone/>
              <a:defRPr>
                <a:solidFill>
                  <a:schemeClr val="lt1"/>
                </a:solidFill>
              </a:defRPr>
            </a:lvl5pPr>
            <a:lvl6pPr lvl="5">
              <a:spcBef>
                <a:spcPts val="0"/>
              </a:spcBef>
              <a:spcAft>
                <a:spcPts val="0"/>
              </a:spcAft>
              <a:buNone/>
              <a:defRPr>
                <a:solidFill>
                  <a:schemeClr val="lt1"/>
                </a:solidFill>
              </a:defRPr>
            </a:lvl6pPr>
            <a:lvl7pPr lvl="6">
              <a:spcBef>
                <a:spcPts val="0"/>
              </a:spcBef>
              <a:spcAft>
                <a:spcPts val="0"/>
              </a:spcAft>
              <a:buNone/>
              <a:defRPr>
                <a:solidFill>
                  <a:schemeClr val="lt1"/>
                </a:solidFill>
              </a:defRPr>
            </a:lvl7pPr>
            <a:lvl8pPr lvl="7">
              <a:spcBef>
                <a:spcPts val="0"/>
              </a:spcBef>
              <a:spcAft>
                <a:spcPts val="0"/>
              </a:spcAft>
              <a:buNone/>
              <a:defRPr>
                <a:solidFill>
                  <a:schemeClr val="lt1"/>
                </a:solidFill>
              </a:defRPr>
            </a:lvl8pPr>
            <a:lvl9pPr lvl="8">
              <a:spcBef>
                <a:spcPts val="0"/>
              </a:spcBef>
              <a:spcAft>
                <a:spcPts val="0"/>
              </a:spcAft>
              <a:buNone/>
              <a:defRPr>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ly Title 3">
  <p:cSld name="BLANK_1_1_1_1_1_2">
    <p:spTree>
      <p:nvGrpSpPr>
        <p:cNvPr id="1" name="Shape 503"/>
        <p:cNvGrpSpPr/>
        <p:nvPr/>
      </p:nvGrpSpPr>
      <p:grpSpPr>
        <a:xfrm>
          <a:off x="0" y="0"/>
          <a:ext cx="0" cy="0"/>
          <a:chOff x="0" y="0"/>
          <a:chExt cx="0" cy="0"/>
        </a:xfrm>
      </p:grpSpPr>
      <p:sp>
        <p:nvSpPr>
          <p:cNvPr id="504" name="Google Shape;504;p23"/>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505" name="Google Shape;505;p23"/>
          <p:cNvSpPr/>
          <p:nvPr/>
        </p:nvSpPr>
        <p:spPr>
          <a:xfrm rot="3327516" flipH="1">
            <a:off x="5667607" y="-1414902"/>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713218" y="4697175"/>
            <a:ext cx="35571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a:off x="4873514" y="4697175"/>
            <a:ext cx="3557100" cy="18441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Numbers">
  <p:cSld name="BLANK_1_1_1_1_1_1">
    <p:spTree>
      <p:nvGrpSpPr>
        <p:cNvPr id="1" name="Shape 512"/>
        <p:cNvGrpSpPr/>
        <p:nvPr/>
      </p:nvGrpSpPr>
      <p:grpSpPr>
        <a:xfrm>
          <a:off x="0" y="0"/>
          <a:ext cx="0" cy="0"/>
          <a:chOff x="0" y="0"/>
          <a:chExt cx="0" cy="0"/>
        </a:xfrm>
      </p:grpSpPr>
      <p:sp>
        <p:nvSpPr>
          <p:cNvPr id="513" name="Google Shape;513;p25"/>
          <p:cNvSpPr/>
          <p:nvPr/>
        </p:nvSpPr>
        <p:spPr>
          <a:xfrm>
            <a:off x="7950" y="4597900"/>
            <a:ext cx="9144000" cy="540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txBox="1">
            <a:spLocks noGrp="1"/>
          </p:cNvSpPr>
          <p:nvPr>
            <p:ph type="title"/>
          </p:nvPr>
        </p:nvSpPr>
        <p:spPr>
          <a:xfrm>
            <a:off x="713232" y="374904"/>
            <a:ext cx="7717500" cy="5760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515" name="Google Shape;515;p25"/>
          <p:cNvSpPr txBox="1">
            <a:spLocks noGrp="1"/>
          </p:cNvSpPr>
          <p:nvPr>
            <p:ph type="subTitle" idx="1"/>
          </p:nvPr>
        </p:nvSpPr>
        <p:spPr>
          <a:xfrm>
            <a:off x="5290900" y="1979922"/>
            <a:ext cx="1828800" cy="64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FFFFFF"/>
                </a:solidFill>
              </a:defRPr>
            </a:lvl1pPr>
            <a:lvl2pPr lvl="1">
              <a:lnSpc>
                <a:spcPct val="100000"/>
              </a:lnSpc>
              <a:spcBef>
                <a:spcPts val="0"/>
              </a:spcBef>
              <a:spcAft>
                <a:spcPts val="0"/>
              </a:spcAft>
              <a:buNone/>
              <a:defRPr>
                <a:solidFill>
                  <a:srgbClr val="FFFFFF"/>
                </a:solidFill>
              </a:defRPr>
            </a:lvl2pPr>
            <a:lvl3pPr lvl="2">
              <a:lnSpc>
                <a:spcPct val="100000"/>
              </a:lnSpc>
              <a:spcBef>
                <a:spcPts val="0"/>
              </a:spcBef>
              <a:spcAft>
                <a:spcPts val="0"/>
              </a:spcAft>
              <a:buNone/>
              <a:defRPr>
                <a:solidFill>
                  <a:srgbClr val="FFFFFF"/>
                </a:solidFill>
              </a:defRPr>
            </a:lvl3pPr>
            <a:lvl4pPr lvl="3">
              <a:lnSpc>
                <a:spcPct val="100000"/>
              </a:lnSpc>
              <a:spcBef>
                <a:spcPts val="0"/>
              </a:spcBef>
              <a:spcAft>
                <a:spcPts val="0"/>
              </a:spcAft>
              <a:buNone/>
              <a:defRPr>
                <a:solidFill>
                  <a:srgbClr val="FFFFFF"/>
                </a:solidFill>
              </a:defRPr>
            </a:lvl4pPr>
            <a:lvl5pPr lvl="4">
              <a:lnSpc>
                <a:spcPct val="100000"/>
              </a:lnSpc>
              <a:spcBef>
                <a:spcPts val="0"/>
              </a:spcBef>
              <a:spcAft>
                <a:spcPts val="0"/>
              </a:spcAft>
              <a:buNone/>
              <a:defRPr>
                <a:solidFill>
                  <a:srgbClr val="FFFFFF"/>
                </a:solidFill>
              </a:defRPr>
            </a:lvl5pPr>
            <a:lvl6pPr lvl="5">
              <a:lnSpc>
                <a:spcPct val="100000"/>
              </a:lnSpc>
              <a:spcBef>
                <a:spcPts val="0"/>
              </a:spcBef>
              <a:spcAft>
                <a:spcPts val="0"/>
              </a:spcAft>
              <a:buNone/>
              <a:defRPr>
                <a:solidFill>
                  <a:srgbClr val="FFFFFF"/>
                </a:solidFill>
              </a:defRPr>
            </a:lvl6pPr>
            <a:lvl7pPr lvl="6">
              <a:lnSpc>
                <a:spcPct val="100000"/>
              </a:lnSpc>
              <a:spcBef>
                <a:spcPts val="0"/>
              </a:spcBef>
              <a:spcAft>
                <a:spcPts val="0"/>
              </a:spcAft>
              <a:buNone/>
              <a:defRPr>
                <a:solidFill>
                  <a:srgbClr val="FFFFFF"/>
                </a:solidFill>
              </a:defRPr>
            </a:lvl7pPr>
            <a:lvl8pPr lvl="7">
              <a:lnSpc>
                <a:spcPct val="100000"/>
              </a:lnSpc>
              <a:spcBef>
                <a:spcPts val="0"/>
              </a:spcBef>
              <a:spcAft>
                <a:spcPts val="0"/>
              </a:spcAft>
              <a:buNone/>
              <a:defRPr>
                <a:solidFill>
                  <a:srgbClr val="FFFFFF"/>
                </a:solidFill>
              </a:defRPr>
            </a:lvl8pPr>
            <a:lvl9pPr lvl="8">
              <a:lnSpc>
                <a:spcPct val="100000"/>
              </a:lnSpc>
              <a:spcBef>
                <a:spcPts val="0"/>
              </a:spcBef>
              <a:spcAft>
                <a:spcPts val="0"/>
              </a:spcAft>
              <a:buNone/>
              <a:defRPr>
                <a:solidFill>
                  <a:srgbClr val="FFFFFF"/>
                </a:solidFill>
              </a:defRPr>
            </a:lvl9pPr>
          </a:lstStyle>
          <a:p>
            <a:endParaRPr/>
          </a:p>
        </p:txBody>
      </p:sp>
      <p:sp>
        <p:nvSpPr>
          <p:cNvPr id="516" name="Google Shape;516;p25"/>
          <p:cNvSpPr txBox="1">
            <a:spLocks noGrp="1"/>
          </p:cNvSpPr>
          <p:nvPr>
            <p:ph type="subTitle" idx="2"/>
          </p:nvPr>
        </p:nvSpPr>
        <p:spPr>
          <a:xfrm>
            <a:off x="720739" y="3834325"/>
            <a:ext cx="4147500" cy="57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defRPr>
            </a:lvl1pPr>
            <a:lvl2pPr lvl="1" rtl="0">
              <a:spcBef>
                <a:spcPts val="1600"/>
              </a:spcBef>
              <a:spcAft>
                <a:spcPts val="0"/>
              </a:spcAft>
              <a:buNone/>
              <a:defRPr sz="1200">
                <a:solidFill>
                  <a:srgbClr val="FFFFFF"/>
                </a:solidFill>
              </a:defRPr>
            </a:lvl2pPr>
            <a:lvl3pPr lvl="2" rtl="0">
              <a:spcBef>
                <a:spcPts val="1600"/>
              </a:spcBef>
              <a:spcAft>
                <a:spcPts val="0"/>
              </a:spcAft>
              <a:buNone/>
              <a:defRPr sz="1200">
                <a:solidFill>
                  <a:srgbClr val="FFFFFF"/>
                </a:solidFill>
              </a:defRPr>
            </a:lvl3pPr>
            <a:lvl4pPr lvl="3" rtl="0">
              <a:spcBef>
                <a:spcPts val="1600"/>
              </a:spcBef>
              <a:spcAft>
                <a:spcPts val="0"/>
              </a:spcAft>
              <a:buNone/>
              <a:defRPr sz="1200">
                <a:solidFill>
                  <a:srgbClr val="FFFFFF"/>
                </a:solidFill>
              </a:defRPr>
            </a:lvl4pPr>
            <a:lvl5pPr lvl="4" rtl="0">
              <a:spcBef>
                <a:spcPts val="1600"/>
              </a:spcBef>
              <a:spcAft>
                <a:spcPts val="0"/>
              </a:spcAft>
              <a:buNone/>
              <a:defRPr sz="1200">
                <a:solidFill>
                  <a:srgbClr val="FFFFFF"/>
                </a:solidFill>
              </a:defRPr>
            </a:lvl5pPr>
            <a:lvl6pPr lvl="5" rtl="0">
              <a:spcBef>
                <a:spcPts val="1600"/>
              </a:spcBef>
              <a:spcAft>
                <a:spcPts val="0"/>
              </a:spcAft>
              <a:buNone/>
              <a:defRPr sz="1200">
                <a:solidFill>
                  <a:srgbClr val="FFFFFF"/>
                </a:solidFill>
              </a:defRPr>
            </a:lvl6pPr>
            <a:lvl7pPr lvl="6" rtl="0">
              <a:spcBef>
                <a:spcPts val="1600"/>
              </a:spcBef>
              <a:spcAft>
                <a:spcPts val="0"/>
              </a:spcAft>
              <a:buNone/>
              <a:defRPr sz="1200">
                <a:solidFill>
                  <a:srgbClr val="FFFFFF"/>
                </a:solidFill>
              </a:defRPr>
            </a:lvl7pPr>
            <a:lvl8pPr lvl="7" rtl="0">
              <a:spcBef>
                <a:spcPts val="1600"/>
              </a:spcBef>
              <a:spcAft>
                <a:spcPts val="0"/>
              </a:spcAft>
              <a:buNone/>
              <a:defRPr sz="1200">
                <a:solidFill>
                  <a:srgbClr val="FFFFFF"/>
                </a:solidFill>
              </a:defRPr>
            </a:lvl8pPr>
            <a:lvl9pPr lvl="8" rtl="0">
              <a:spcBef>
                <a:spcPts val="1600"/>
              </a:spcBef>
              <a:spcAft>
                <a:spcPts val="1600"/>
              </a:spcAft>
              <a:buNone/>
              <a:defRPr sz="1200">
                <a:solidFill>
                  <a:srgbClr val="FFFFFF"/>
                </a:solidFill>
              </a:defRPr>
            </a:lvl9pPr>
          </a:lstStyle>
          <a:p>
            <a:endParaRPr/>
          </a:p>
        </p:txBody>
      </p:sp>
      <p:sp>
        <p:nvSpPr>
          <p:cNvPr id="517" name="Google Shape;517;p25"/>
          <p:cNvSpPr txBox="1">
            <a:spLocks noGrp="1"/>
          </p:cNvSpPr>
          <p:nvPr>
            <p:ph type="subTitle" idx="3"/>
          </p:nvPr>
        </p:nvSpPr>
        <p:spPr>
          <a:xfrm>
            <a:off x="5286377" y="3359276"/>
            <a:ext cx="18288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0"/>
              </a:spcBef>
              <a:spcAft>
                <a:spcPts val="0"/>
              </a:spcAft>
              <a:buNone/>
              <a:defRPr>
                <a:solidFill>
                  <a:srgbClr val="FFFFFF"/>
                </a:solidFill>
              </a:defRPr>
            </a:lvl2pPr>
            <a:lvl3pPr lvl="2" rtl="0">
              <a:lnSpc>
                <a:spcPct val="100000"/>
              </a:lnSpc>
              <a:spcBef>
                <a:spcPts val="0"/>
              </a:spcBef>
              <a:spcAft>
                <a:spcPts val="0"/>
              </a:spcAft>
              <a:buNone/>
              <a:defRPr>
                <a:solidFill>
                  <a:srgbClr val="FFFFFF"/>
                </a:solidFill>
              </a:defRPr>
            </a:lvl3pPr>
            <a:lvl4pPr lvl="3" rtl="0">
              <a:lnSpc>
                <a:spcPct val="100000"/>
              </a:lnSpc>
              <a:spcBef>
                <a:spcPts val="0"/>
              </a:spcBef>
              <a:spcAft>
                <a:spcPts val="0"/>
              </a:spcAft>
              <a:buNone/>
              <a:defRPr>
                <a:solidFill>
                  <a:srgbClr val="FFFFFF"/>
                </a:solidFill>
              </a:defRPr>
            </a:lvl4pPr>
            <a:lvl5pPr lvl="4" rtl="0">
              <a:lnSpc>
                <a:spcPct val="100000"/>
              </a:lnSpc>
              <a:spcBef>
                <a:spcPts val="0"/>
              </a:spcBef>
              <a:spcAft>
                <a:spcPts val="0"/>
              </a:spcAft>
              <a:buNone/>
              <a:defRPr>
                <a:solidFill>
                  <a:srgbClr val="FFFFFF"/>
                </a:solidFill>
              </a:defRPr>
            </a:lvl5pPr>
            <a:lvl6pPr lvl="5" rtl="0">
              <a:lnSpc>
                <a:spcPct val="100000"/>
              </a:lnSpc>
              <a:spcBef>
                <a:spcPts val="0"/>
              </a:spcBef>
              <a:spcAft>
                <a:spcPts val="0"/>
              </a:spcAft>
              <a:buNone/>
              <a:defRPr>
                <a:solidFill>
                  <a:srgbClr val="FFFFFF"/>
                </a:solidFill>
              </a:defRPr>
            </a:lvl6pPr>
            <a:lvl7pPr lvl="6" rtl="0">
              <a:lnSpc>
                <a:spcPct val="100000"/>
              </a:lnSpc>
              <a:spcBef>
                <a:spcPts val="0"/>
              </a:spcBef>
              <a:spcAft>
                <a:spcPts val="0"/>
              </a:spcAft>
              <a:buNone/>
              <a:defRPr>
                <a:solidFill>
                  <a:srgbClr val="FFFFFF"/>
                </a:solidFill>
              </a:defRPr>
            </a:lvl7pPr>
            <a:lvl8pPr lvl="7" rtl="0">
              <a:lnSpc>
                <a:spcPct val="100000"/>
              </a:lnSpc>
              <a:spcBef>
                <a:spcPts val="0"/>
              </a:spcBef>
              <a:spcAft>
                <a:spcPts val="0"/>
              </a:spcAft>
              <a:buNone/>
              <a:defRPr>
                <a:solidFill>
                  <a:srgbClr val="FFFFFF"/>
                </a:solidFill>
              </a:defRPr>
            </a:lvl8pPr>
            <a:lvl9pPr lvl="8" rtl="0">
              <a:lnSpc>
                <a:spcPct val="100000"/>
              </a:lnSpc>
              <a:spcBef>
                <a:spcPts val="0"/>
              </a:spcBef>
              <a:spcAft>
                <a:spcPts val="0"/>
              </a:spcAft>
              <a:buNone/>
              <a:defRPr>
                <a:solidFill>
                  <a:srgbClr val="FFFFFF"/>
                </a:solidFill>
              </a:defRPr>
            </a:lvl9pPr>
          </a:lstStyle>
          <a:p>
            <a:endParaRPr/>
          </a:p>
        </p:txBody>
      </p:sp>
      <p:sp>
        <p:nvSpPr>
          <p:cNvPr id="518" name="Google Shape;518;p25"/>
          <p:cNvSpPr txBox="1">
            <a:spLocks noGrp="1"/>
          </p:cNvSpPr>
          <p:nvPr>
            <p:ph type="title" idx="4" hasCustomPrompt="1"/>
          </p:nvPr>
        </p:nvSpPr>
        <p:spPr>
          <a:xfrm>
            <a:off x="5290529" y="1359570"/>
            <a:ext cx="2099400" cy="576000"/>
          </a:xfrm>
          <a:prstGeom prst="rect">
            <a:avLst/>
          </a:prstGeom>
          <a:solidFill>
            <a:srgbClr val="E83D3D"/>
          </a:solidFill>
        </p:spPr>
        <p:txBody>
          <a:bodyPr spcFirstLastPara="1" wrap="square" lIns="91425" tIns="91425" rIns="91425" bIns="91425" anchor="ctr"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9" name="Google Shape;519;p25"/>
          <p:cNvSpPr txBox="1">
            <a:spLocks noGrp="1"/>
          </p:cNvSpPr>
          <p:nvPr>
            <p:ph type="title" idx="5" hasCustomPrompt="1"/>
          </p:nvPr>
        </p:nvSpPr>
        <p:spPr>
          <a:xfrm>
            <a:off x="5286375" y="2739545"/>
            <a:ext cx="1144800" cy="576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0" name="Google Shape;520;p2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3 columns 4">
  <p:cSld name="BLANK_1_1_1_1_1_1_1_1">
    <p:spTree>
      <p:nvGrpSpPr>
        <p:cNvPr id="1" name="Shape 565"/>
        <p:cNvGrpSpPr/>
        <p:nvPr/>
      </p:nvGrpSpPr>
      <p:grpSpPr>
        <a:xfrm>
          <a:off x="0" y="0"/>
          <a:ext cx="0" cy="0"/>
          <a:chOff x="0" y="0"/>
          <a:chExt cx="0" cy="0"/>
        </a:xfrm>
      </p:grpSpPr>
      <p:grpSp>
        <p:nvGrpSpPr>
          <p:cNvPr id="566" name="Google Shape;566;p27"/>
          <p:cNvGrpSpPr/>
          <p:nvPr/>
        </p:nvGrpSpPr>
        <p:grpSpPr>
          <a:xfrm>
            <a:off x="-146206" y="971560"/>
            <a:ext cx="9436379" cy="3258279"/>
            <a:chOff x="-604425" y="-5735707"/>
            <a:chExt cx="7499904" cy="2589635"/>
          </a:xfrm>
        </p:grpSpPr>
        <p:sp>
          <p:nvSpPr>
            <p:cNvPr id="567" name="Google Shape;567;p27"/>
            <p:cNvSpPr/>
            <p:nvPr/>
          </p:nvSpPr>
          <p:spPr>
            <a:xfrm>
              <a:off x="-604425" y="-5735707"/>
              <a:ext cx="7499904" cy="2410421"/>
            </a:xfrm>
            <a:custGeom>
              <a:avLst/>
              <a:gdLst/>
              <a:ahLst/>
              <a:cxnLst/>
              <a:rect l="l" t="t" r="r" b="b"/>
              <a:pathLst>
                <a:path w="97127" h="31216" extrusionOk="0">
                  <a:moveTo>
                    <a:pt x="23587" y="1"/>
                  </a:moveTo>
                  <a:lnTo>
                    <a:pt x="23587" y="4510"/>
                  </a:lnTo>
                  <a:lnTo>
                    <a:pt x="18731" y="4510"/>
                  </a:lnTo>
                  <a:lnTo>
                    <a:pt x="18731" y="5900"/>
                  </a:lnTo>
                  <a:lnTo>
                    <a:pt x="15611" y="5900"/>
                  </a:lnTo>
                  <a:lnTo>
                    <a:pt x="15611" y="9370"/>
                  </a:lnTo>
                  <a:lnTo>
                    <a:pt x="13875" y="9370"/>
                  </a:lnTo>
                  <a:lnTo>
                    <a:pt x="13875" y="1390"/>
                  </a:lnTo>
                  <a:lnTo>
                    <a:pt x="6938" y="3489"/>
                  </a:lnTo>
                  <a:lnTo>
                    <a:pt x="6938" y="11798"/>
                  </a:lnTo>
                  <a:lnTo>
                    <a:pt x="6246" y="11798"/>
                  </a:lnTo>
                  <a:lnTo>
                    <a:pt x="6246" y="5554"/>
                  </a:lnTo>
                  <a:lnTo>
                    <a:pt x="2083" y="5554"/>
                  </a:lnTo>
                  <a:lnTo>
                    <a:pt x="2083" y="11798"/>
                  </a:lnTo>
                  <a:lnTo>
                    <a:pt x="1" y="11798"/>
                  </a:lnTo>
                  <a:lnTo>
                    <a:pt x="1" y="31216"/>
                  </a:lnTo>
                  <a:lnTo>
                    <a:pt x="97126" y="31216"/>
                  </a:lnTo>
                  <a:lnTo>
                    <a:pt x="97126" y="9020"/>
                  </a:lnTo>
                  <a:lnTo>
                    <a:pt x="94352" y="9020"/>
                  </a:lnTo>
                  <a:lnTo>
                    <a:pt x="94352" y="11798"/>
                  </a:lnTo>
                  <a:lnTo>
                    <a:pt x="92616" y="11798"/>
                  </a:lnTo>
                  <a:lnTo>
                    <a:pt x="92616" y="1"/>
                  </a:lnTo>
                  <a:lnTo>
                    <a:pt x="88800" y="1"/>
                  </a:lnTo>
                  <a:lnTo>
                    <a:pt x="88800" y="4510"/>
                  </a:lnTo>
                  <a:lnTo>
                    <a:pt x="83944" y="4510"/>
                  </a:lnTo>
                  <a:lnTo>
                    <a:pt x="83944" y="5900"/>
                  </a:lnTo>
                  <a:lnTo>
                    <a:pt x="80823" y="5900"/>
                  </a:lnTo>
                  <a:lnTo>
                    <a:pt x="80823" y="9370"/>
                  </a:lnTo>
                  <a:lnTo>
                    <a:pt x="79088" y="9370"/>
                  </a:lnTo>
                  <a:lnTo>
                    <a:pt x="79088" y="1390"/>
                  </a:lnTo>
                  <a:lnTo>
                    <a:pt x="72152" y="1381"/>
                  </a:lnTo>
                  <a:lnTo>
                    <a:pt x="72152" y="11798"/>
                  </a:lnTo>
                  <a:lnTo>
                    <a:pt x="71459" y="11798"/>
                  </a:lnTo>
                  <a:lnTo>
                    <a:pt x="71459" y="5554"/>
                  </a:lnTo>
                  <a:lnTo>
                    <a:pt x="67295" y="5554"/>
                  </a:lnTo>
                  <a:lnTo>
                    <a:pt x="67295" y="11798"/>
                  </a:lnTo>
                  <a:lnTo>
                    <a:pt x="65214" y="11798"/>
                  </a:lnTo>
                  <a:lnTo>
                    <a:pt x="65214" y="5554"/>
                  </a:lnTo>
                  <a:lnTo>
                    <a:pt x="60705" y="3471"/>
                  </a:lnTo>
                  <a:lnTo>
                    <a:pt x="60705" y="4861"/>
                  </a:lnTo>
                  <a:lnTo>
                    <a:pt x="58623" y="4861"/>
                  </a:lnTo>
                  <a:lnTo>
                    <a:pt x="58623" y="7195"/>
                  </a:lnTo>
                  <a:lnTo>
                    <a:pt x="57864" y="7195"/>
                  </a:lnTo>
                  <a:lnTo>
                    <a:pt x="57864" y="13183"/>
                  </a:lnTo>
                  <a:lnTo>
                    <a:pt x="55503" y="13183"/>
                  </a:lnTo>
                  <a:lnTo>
                    <a:pt x="55503" y="2779"/>
                  </a:lnTo>
                  <a:lnTo>
                    <a:pt x="53767" y="2779"/>
                  </a:lnTo>
                  <a:lnTo>
                    <a:pt x="53767" y="1390"/>
                  </a:lnTo>
                  <a:lnTo>
                    <a:pt x="48215" y="1390"/>
                  </a:lnTo>
                  <a:lnTo>
                    <a:pt x="48215" y="13879"/>
                  </a:lnTo>
                  <a:lnTo>
                    <a:pt x="43360" y="13879"/>
                  </a:lnTo>
                  <a:lnTo>
                    <a:pt x="43360" y="2082"/>
                  </a:lnTo>
                  <a:lnTo>
                    <a:pt x="37115" y="2082"/>
                  </a:lnTo>
                  <a:lnTo>
                    <a:pt x="37115" y="2779"/>
                  </a:lnTo>
                  <a:lnTo>
                    <a:pt x="36076" y="2779"/>
                  </a:lnTo>
                  <a:lnTo>
                    <a:pt x="36076" y="7289"/>
                  </a:lnTo>
                  <a:lnTo>
                    <a:pt x="34687" y="7289"/>
                  </a:lnTo>
                  <a:lnTo>
                    <a:pt x="34687" y="4861"/>
                  </a:lnTo>
                  <a:lnTo>
                    <a:pt x="31913" y="4861"/>
                  </a:lnTo>
                  <a:lnTo>
                    <a:pt x="31913" y="9020"/>
                  </a:lnTo>
                  <a:lnTo>
                    <a:pt x="29316" y="9020"/>
                  </a:lnTo>
                  <a:lnTo>
                    <a:pt x="29316" y="6353"/>
                  </a:lnTo>
                  <a:lnTo>
                    <a:pt x="27403" y="6353"/>
                  </a:lnTo>
                  <a:lnTo>
                    <a:pt x="27403" y="1"/>
                  </a:lnTo>
                  <a:close/>
                </a:path>
              </a:pathLst>
            </a:custGeom>
            <a:solidFill>
              <a:srgbClr val="1F424C">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409685" y="-5158515"/>
              <a:ext cx="7169027" cy="2012442"/>
            </a:xfrm>
            <a:custGeom>
              <a:avLst/>
              <a:gdLst/>
              <a:ahLst/>
              <a:cxnLst/>
              <a:rect l="l" t="t" r="r" b="b"/>
              <a:pathLst>
                <a:path w="92842" h="26062" extrusionOk="0">
                  <a:moveTo>
                    <a:pt x="4310" y="0"/>
                  </a:moveTo>
                  <a:lnTo>
                    <a:pt x="4310" y="11273"/>
                  </a:lnTo>
                  <a:lnTo>
                    <a:pt x="2655" y="11273"/>
                  </a:lnTo>
                  <a:lnTo>
                    <a:pt x="2655" y="8619"/>
                  </a:lnTo>
                  <a:lnTo>
                    <a:pt x="0" y="8619"/>
                  </a:lnTo>
                  <a:lnTo>
                    <a:pt x="0" y="26062"/>
                  </a:lnTo>
                  <a:lnTo>
                    <a:pt x="92841" y="26062"/>
                  </a:lnTo>
                  <a:lnTo>
                    <a:pt x="92841" y="11273"/>
                  </a:lnTo>
                  <a:lnTo>
                    <a:pt x="90854" y="11273"/>
                  </a:lnTo>
                  <a:lnTo>
                    <a:pt x="90854" y="5304"/>
                  </a:lnTo>
                  <a:lnTo>
                    <a:pt x="86876" y="5304"/>
                  </a:lnTo>
                  <a:lnTo>
                    <a:pt x="86876" y="11273"/>
                  </a:lnTo>
                  <a:lnTo>
                    <a:pt x="86211" y="11273"/>
                  </a:lnTo>
                  <a:lnTo>
                    <a:pt x="86211" y="3329"/>
                  </a:lnTo>
                  <a:lnTo>
                    <a:pt x="79580" y="1328"/>
                  </a:lnTo>
                  <a:lnTo>
                    <a:pt x="79580" y="8952"/>
                  </a:lnTo>
                  <a:lnTo>
                    <a:pt x="77920" y="8952"/>
                  </a:lnTo>
                  <a:lnTo>
                    <a:pt x="77920" y="5636"/>
                  </a:lnTo>
                  <a:lnTo>
                    <a:pt x="74937" y="5636"/>
                  </a:lnTo>
                  <a:lnTo>
                    <a:pt x="74937" y="4310"/>
                  </a:lnTo>
                  <a:lnTo>
                    <a:pt x="70295" y="4310"/>
                  </a:lnTo>
                  <a:lnTo>
                    <a:pt x="70295" y="0"/>
                  </a:lnTo>
                  <a:lnTo>
                    <a:pt x="66647" y="0"/>
                  </a:lnTo>
                  <a:lnTo>
                    <a:pt x="66647" y="6068"/>
                  </a:lnTo>
                  <a:lnTo>
                    <a:pt x="64822" y="6068"/>
                  </a:lnTo>
                  <a:lnTo>
                    <a:pt x="64822" y="8619"/>
                  </a:lnTo>
                  <a:lnTo>
                    <a:pt x="62337" y="8619"/>
                  </a:lnTo>
                  <a:lnTo>
                    <a:pt x="62337" y="4643"/>
                  </a:lnTo>
                  <a:lnTo>
                    <a:pt x="59683" y="4643"/>
                  </a:lnTo>
                  <a:lnTo>
                    <a:pt x="59683" y="6964"/>
                  </a:lnTo>
                  <a:lnTo>
                    <a:pt x="58361" y="6964"/>
                  </a:lnTo>
                  <a:lnTo>
                    <a:pt x="58361" y="2650"/>
                  </a:lnTo>
                  <a:lnTo>
                    <a:pt x="57366" y="2650"/>
                  </a:lnTo>
                  <a:lnTo>
                    <a:pt x="57366" y="1988"/>
                  </a:lnTo>
                  <a:lnTo>
                    <a:pt x="51396" y="1988"/>
                  </a:lnTo>
                  <a:lnTo>
                    <a:pt x="51396" y="13262"/>
                  </a:lnTo>
                  <a:lnTo>
                    <a:pt x="46754" y="13262"/>
                  </a:lnTo>
                  <a:lnTo>
                    <a:pt x="46754" y="1328"/>
                  </a:lnTo>
                  <a:lnTo>
                    <a:pt x="41451" y="1328"/>
                  </a:lnTo>
                  <a:lnTo>
                    <a:pt x="41451" y="2650"/>
                  </a:lnTo>
                  <a:lnTo>
                    <a:pt x="39790" y="2650"/>
                  </a:lnTo>
                  <a:lnTo>
                    <a:pt x="39790" y="12601"/>
                  </a:lnTo>
                  <a:lnTo>
                    <a:pt x="37531" y="12601"/>
                  </a:lnTo>
                  <a:lnTo>
                    <a:pt x="37531" y="6875"/>
                  </a:lnTo>
                  <a:lnTo>
                    <a:pt x="36807" y="6875"/>
                  </a:lnTo>
                  <a:lnTo>
                    <a:pt x="36807" y="4643"/>
                  </a:lnTo>
                  <a:lnTo>
                    <a:pt x="34814" y="4643"/>
                  </a:lnTo>
                  <a:lnTo>
                    <a:pt x="34814" y="3315"/>
                  </a:lnTo>
                  <a:lnTo>
                    <a:pt x="30506" y="5304"/>
                  </a:lnTo>
                  <a:lnTo>
                    <a:pt x="30506" y="11273"/>
                  </a:lnTo>
                  <a:lnTo>
                    <a:pt x="28517" y="11273"/>
                  </a:lnTo>
                  <a:lnTo>
                    <a:pt x="28517" y="5304"/>
                  </a:lnTo>
                  <a:lnTo>
                    <a:pt x="24535" y="5304"/>
                  </a:lnTo>
                  <a:lnTo>
                    <a:pt x="24535" y="11273"/>
                  </a:lnTo>
                  <a:lnTo>
                    <a:pt x="23875" y="11273"/>
                  </a:lnTo>
                  <a:lnTo>
                    <a:pt x="23875" y="1318"/>
                  </a:lnTo>
                  <a:lnTo>
                    <a:pt x="17244" y="1328"/>
                  </a:lnTo>
                  <a:lnTo>
                    <a:pt x="17244" y="8952"/>
                  </a:lnTo>
                  <a:lnTo>
                    <a:pt x="15583" y="8952"/>
                  </a:lnTo>
                  <a:lnTo>
                    <a:pt x="15583" y="5636"/>
                  </a:lnTo>
                  <a:lnTo>
                    <a:pt x="12600" y="5636"/>
                  </a:lnTo>
                  <a:lnTo>
                    <a:pt x="12600" y="4310"/>
                  </a:lnTo>
                  <a:lnTo>
                    <a:pt x="7958" y="4310"/>
                  </a:lnTo>
                  <a:lnTo>
                    <a:pt x="7958" y="0"/>
                  </a:lnTo>
                  <a:close/>
                </a:path>
              </a:pathLst>
            </a:custGeom>
            <a:solidFill>
              <a:srgbClr val="336574">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27"/>
          <p:cNvSpPr txBox="1">
            <a:spLocks noGrp="1"/>
          </p:cNvSpPr>
          <p:nvPr>
            <p:ph type="subTitle" idx="1"/>
          </p:nvPr>
        </p:nvSpPr>
        <p:spPr>
          <a:xfrm>
            <a:off x="3561117"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570" name="Google Shape;570;p27"/>
          <p:cNvSpPr txBox="1">
            <a:spLocks noGrp="1"/>
          </p:cNvSpPr>
          <p:nvPr>
            <p:ph type="subTitle" idx="2"/>
          </p:nvPr>
        </p:nvSpPr>
        <p:spPr>
          <a:xfrm>
            <a:off x="832800"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1" name="Google Shape;571;p27"/>
          <p:cNvSpPr txBox="1">
            <a:spLocks noGrp="1"/>
          </p:cNvSpPr>
          <p:nvPr>
            <p:ph type="subTitle" idx="3"/>
          </p:nvPr>
        </p:nvSpPr>
        <p:spPr>
          <a:xfrm>
            <a:off x="829987"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572" name="Google Shape;572;p27"/>
          <p:cNvSpPr txBox="1">
            <a:spLocks noGrp="1"/>
          </p:cNvSpPr>
          <p:nvPr>
            <p:ph type="subTitle" idx="4"/>
          </p:nvPr>
        </p:nvSpPr>
        <p:spPr>
          <a:xfrm>
            <a:off x="3529960"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3" name="Google Shape;573;p27"/>
          <p:cNvSpPr txBox="1">
            <a:spLocks noGrp="1"/>
          </p:cNvSpPr>
          <p:nvPr>
            <p:ph type="subTitle" idx="5"/>
          </p:nvPr>
        </p:nvSpPr>
        <p:spPr>
          <a:xfrm>
            <a:off x="6308485" y="21281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574" name="Google Shape;574;p27"/>
          <p:cNvSpPr txBox="1">
            <a:spLocks noGrp="1"/>
          </p:cNvSpPr>
          <p:nvPr>
            <p:ph type="subTitle" idx="6"/>
          </p:nvPr>
        </p:nvSpPr>
        <p:spPr>
          <a:xfrm>
            <a:off x="6310777" y="2730876"/>
            <a:ext cx="20847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rgbClr val="FFFFFF"/>
                </a:solidFill>
              </a:defRPr>
            </a:lvl1pPr>
            <a:lvl2pPr lvl="1" algn="ctr" rtl="0">
              <a:lnSpc>
                <a:spcPct val="100000"/>
              </a:lnSpc>
              <a:spcBef>
                <a:spcPts val="0"/>
              </a:spcBef>
              <a:spcAft>
                <a:spcPts val="0"/>
              </a:spcAft>
              <a:buNone/>
              <a:defRPr>
                <a:solidFill>
                  <a:srgbClr val="FFFFFF"/>
                </a:solidFill>
              </a:defRPr>
            </a:lvl2pPr>
            <a:lvl3pPr lvl="2" algn="ctr" rtl="0">
              <a:lnSpc>
                <a:spcPct val="100000"/>
              </a:lnSpc>
              <a:spcBef>
                <a:spcPts val="0"/>
              </a:spcBef>
              <a:spcAft>
                <a:spcPts val="0"/>
              </a:spcAft>
              <a:buNone/>
              <a:defRPr>
                <a:solidFill>
                  <a:srgbClr val="FFFFFF"/>
                </a:solidFill>
              </a:defRPr>
            </a:lvl3pPr>
            <a:lvl4pPr lvl="3" algn="ctr" rtl="0">
              <a:lnSpc>
                <a:spcPct val="100000"/>
              </a:lnSpc>
              <a:spcBef>
                <a:spcPts val="0"/>
              </a:spcBef>
              <a:spcAft>
                <a:spcPts val="0"/>
              </a:spcAft>
              <a:buNone/>
              <a:defRPr>
                <a:solidFill>
                  <a:srgbClr val="FFFFFF"/>
                </a:solidFill>
              </a:defRPr>
            </a:lvl4pPr>
            <a:lvl5pPr lvl="4" algn="ctr" rtl="0">
              <a:lnSpc>
                <a:spcPct val="100000"/>
              </a:lnSpc>
              <a:spcBef>
                <a:spcPts val="0"/>
              </a:spcBef>
              <a:spcAft>
                <a:spcPts val="0"/>
              </a:spcAft>
              <a:buNone/>
              <a:defRPr>
                <a:solidFill>
                  <a:srgbClr val="FFFFFF"/>
                </a:solidFill>
              </a:defRPr>
            </a:lvl5pPr>
            <a:lvl6pPr lvl="5" algn="ctr" rtl="0">
              <a:lnSpc>
                <a:spcPct val="100000"/>
              </a:lnSpc>
              <a:spcBef>
                <a:spcPts val="0"/>
              </a:spcBef>
              <a:spcAft>
                <a:spcPts val="0"/>
              </a:spcAft>
              <a:buNone/>
              <a:defRPr>
                <a:solidFill>
                  <a:srgbClr val="FFFFFF"/>
                </a:solidFill>
              </a:defRPr>
            </a:lvl6pPr>
            <a:lvl7pPr lvl="6" algn="ctr" rtl="0">
              <a:lnSpc>
                <a:spcPct val="100000"/>
              </a:lnSpc>
              <a:spcBef>
                <a:spcPts val="0"/>
              </a:spcBef>
              <a:spcAft>
                <a:spcPts val="0"/>
              </a:spcAft>
              <a:buNone/>
              <a:defRPr>
                <a:solidFill>
                  <a:srgbClr val="FFFFFF"/>
                </a:solidFill>
              </a:defRPr>
            </a:lvl7pPr>
            <a:lvl8pPr lvl="7" algn="ctr" rtl="0">
              <a:lnSpc>
                <a:spcPct val="100000"/>
              </a:lnSpc>
              <a:spcBef>
                <a:spcPts val="0"/>
              </a:spcBef>
              <a:spcAft>
                <a:spcPts val="0"/>
              </a:spcAft>
              <a:buNone/>
              <a:defRPr>
                <a:solidFill>
                  <a:srgbClr val="FFFFFF"/>
                </a:solidFill>
              </a:defRPr>
            </a:lvl8pPr>
            <a:lvl9pPr lvl="8" algn="ctr" rtl="0">
              <a:lnSpc>
                <a:spcPct val="100000"/>
              </a:lnSpc>
              <a:spcBef>
                <a:spcPts val="0"/>
              </a:spcBef>
              <a:spcAft>
                <a:spcPts val="0"/>
              </a:spcAft>
              <a:buNone/>
              <a:defRPr>
                <a:solidFill>
                  <a:srgbClr val="FFFFFF"/>
                </a:solidFill>
              </a:defRPr>
            </a:lvl9pPr>
          </a:lstStyle>
          <a:p>
            <a:endParaRPr/>
          </a:p>
        </p:txBody>
      </p:sp>
      <p:sp>
        <p:nvSpPr>
          <p:cNvPr id="575" name="Google Shape;575;p27"/>
          <p:cNvSpPr/>
          <p:nvPr/>
        </p:nvSpPr>
        <p:spPr>
          <a:xfrm>
            <a:off x="2750" y="3961141"/>
            <a:ext cx="9144000" cy="126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6" name="Google Shape;576;p27"/>
          <p:cNvCxnSpPr/>
          <p:nvPr/>
        </p:nvCxnSpPr>
        <p:spPr>
          <a:xfrm>
            <a:off x="79449" y="4593843"/>
            <a:ext cx="9269400" cy="0"/>
          </a:xfrm>
          <a:prstGeom prst="straightConnector1">
            <a:avLst/>
          </a:prstGeom>
          <a:noFill/>
          <a:ln w="152400" cap="flat" cmpd="sng">
            <a:solidFill>
              <a:schemeClr val="dk2"/>
            </a:solidFill>
            <a:prstDash val="dash"/>
            <a:round/>
            <a:headEnd type="none" w="med" len="med"/>
            <a:tailEnd type="none" w="med" len="med"/>
          </a:ln>
        </p:spPr>
      </p:cxnSp>
      <p:sp>
        <p:nvSpPr>
          <p:cNvPr id="577" name="Google Shape;577;p27"/>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 name="Google Shape;33;p3"/>
          <p:cNvSpPr/>
          <p:nvPr/>
        </p:nvSpPr>
        <p:spPr>
          <a:xfrm>
            <a:off x="131999" y="4154250"/>
            <a:ext cx="4548000" cy="22212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7" name="Google Shape;37;p4"/>
          <p:cNvSpPr txBox="1">
            <a:spLocks noGrp="1"/>
          </p:cNvSpPr>
          <p:nvPr>
            <p:ph type="body" idx="1"/>
          </p:nvPr>
        </p:nvSpPr>
        <p:spPr>
          <a:xfrm>
            <a:off x="713225" y="1152475"/>
            <a:ext cx="7717500" cy="287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Lato"/>
              <a:buAutoNum type="arabicPeriod"/>
              <a:defRPr sz="1200"/>
            </a:lvl1pPr>
            <a:lvl2pPr marL="914400" lvl="1" indent="-298450">
              <a:spcBef>
                <a:spcPts val="1600"/>
              </a:spcBef>
              <a:spcAft>
                <a:spcPts val="0"/>
              </a:spcAft>
              <a:buClr>
                <a:schemeClr val="lt1"/>
              </a:buClr>
              <a:buSzPts val="1100"/>
              <a:buFont typeface="Muli"/>
              <a:buAutoNum type="alphaLcPeriod"/>
              <a:defRPr/>
            </a:lvl2pPr>
            <a:lvl3pPr marL="1371600" lvl="2" indent="-298450">
              <a:spcBef>
                <a:spcPts val="1600"/>
              </a:spcBef>
              <a:spcAft>
                <a:spcPts val="0"/>
              </a:spcAft>
              <a:buClr>
                <a:schemeClr val="lt1"/>
              </a:buClr>
              <a:buSzPts val="1100"/>
              <a:buFont typeface="Muli"/>
              <a:buAutoNum type="romanLcPeriod"/>
              <a:defRPr/>
            </a:lvl3pPr>
            <a:lvl4pPr marL="1828800" lvl="3" indent="-298450">
              <a:spcBef>
                <a:spcPts val="1600"/>
              </a:spcBef>
              <a:spcAft>
                <a:spcPts val="0"/>
              </a:spcAft>
              <a:buClr>
                <a:schemeClr val="lt1"/>
              </a:buClr>
              <a:buSzPts val="1100"/>
              <a:buFont typeface="Muli"/>
              <a:buAutoNum type="arabicPeriod"/>
              <a:defRPr/>
            </a:lvl4pPr>
            <a:lvl5pPr marL="2286000" lvl="4" indent="-298450">
              <a:spcBef>
                <a:spcPts val="1600"/>
              </a:spcBef>
              <a:spcAft>
                <a:spcPts val="0"/>
              </a:spcAft>
              <a:buClr>
                <a:schemeClr val="lt1"/>
              </a:buClr>
              <a:buSzPts val="1100"/>
              <a:buFont typeface="Muli"/>
              <a:buAutoNum type="alphaLcPeriod"/>
              <a:defRPr/>
            </a:lvl5pPr>
            <a:lvl6pPr marL="2743200" lvl="5" indent="-298450">
              <a:spcBef>
                <a:spcPts val="1600"/>
              </a:spcBef>
              <a:spcAft>
                <a:spcPts val="0"/>
              </a:spcAft>
              <a:buClr>
                <a:schemeClr val="lt1"/>
              </a:buClr>
              <a:buSzPts val="1100"/>
              <a:buFont typeface="Muli"/>
              <a:buAutoNum type="romanLcPeriod"/>
              <a:defRPr/>
            </a:lvl6pPr>
            <a:lvl7pPr marL="3200400" lvl="6" indent="-298450">
              <a:spcBef>
                <a:spcPts val="1600"/>
              </a:spcBef>
              <a:spcAft>
                <a:spcPts val="0"/>
              </a:spcAft>
              <a:buClr>
                <a:schemeClr val="lt1"/>
              </a:buClr>
              <a:buSzPts val="1100"/>
              <a:buFont typeface="Muli"/>
              <a:buAutoNum type="arabicPeriod"/>
              <a:defRPr/>
            </a:lvl7pPr>
            <a:lvl8pPr marL="3657600" lvl="7" indent="-298450">
              <a:spcBef>
                <a:spcPts val="1600"/>
              </a:spcBef>
              <a:spcAft>
                <a:spcPts val="0"/>
              </a:spcAft>
              <a:buClr>
                <a:schemeClr val="lt1"/>
              </a:buClr>
              <a:buSzPts val="1100"/>
              <a:buFont typeface="Muli"/>
              <a:buAutoNum type="alphaLcPeriod"/>
              <a:defRPr/>
            </a:lvl8pPr>
            <a:lvl9pPr marL="4114800" lvl="8" indent="-298450">
              <a:spcBef>
                <a:spcPts val="1600"/>
              </a:spcBef>
              <a:spcAft>
                <a:spcPts val="1600"/>
              </a:spcAft>
              <a:buClr>
                <a:schemeClr val="lt1"/>
              </a:buClr>
              <a:buSzPts val="1100"/>
              <a:buFont typeface="Muli"/>
              <a:buAutoNum type="romanLcPeriod"/>
              <a:defRPr/>
            </a:lvl9pPr>
          </a:lstStyle>
          <a:p>
            <a:endParaRPr/>
          </a:p>
        </p:txBody>
      </p:sp>
      <p:sp>
        <p:nvSpPr>
          <p:cNvPr id="38" name="Google Shape;3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9" name="Google Shape;39;p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6" name="Google Shape;5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6"/>
          <p:cNvSpPr/>
          <p:nvPr/>
        </p:nvSpPr>
        <p:spPr>
          <a:xfrm>
            <a:off x="-55350" y="133755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2750" y="3689923"/>
            <a:ext cx="9144000" cy="144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6"/>
          <p:cNvCxnSpPr/>
          <p:nvPr/>
        </p:nvCxnSpPr>
        <p:spPr>
          <a:xfrm>
            <a:off x="79449" y="4519952"/>
            <a:ext cx="9269400" cy="0"/>
          </a:xfrm>
          <a:prstGeom prst="straightConnector1">
            <a:avLst/>
          </a:prstGeom>
          <a:noFill/>
          <a:ln w="152400" cap="flat" cmpd="sng">
            <a:solidFill>
              <a:schemeClr val="dk2"/>
            </a:solidFill>
            <a:prstDash val="dash"/>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8"/>
          <p:cNvGrpSpPr/>
          <p:nvPr/>
        </p:nvGrpSpPr>
        <p:grpSpPr>
          <a:xfrm rot="-748857">
            <a:off x="7388874" y="4089847"/>
            <a:ext cx="2411057" cy="1590264"/>
            <a:chOff x="7513054" y="3864348"/>
            <a:chExt cx="2411225" cy="1590375"/>
          </a:xfrm>
        </p:grpSpPr>
        <p:sp>
          <p:nvSpPr>
            <p:cNvPr id="68" name="Google Shape;68;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8"/>
          <p:cNvSpPr/>
          <p:nvPr/>
        </p:nvSpPr>
        <p:spPr>
          <a:xfrm rot="-2046914">
            <a:off x="-76090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8"/>
          <p:cNvGrpSpPr/>
          <p:nvPr/>
        </p:nvGrpSpPr>
        <p:grpSpPr>
          <a:xfrm>
            <a:off x="713221" y="551350"/>
            <a:ext cx="7717458" cy="4044300"/>
            <a:chOff x="713225" y="551350"/>
            <a:chExt cx="7980000" cy="4044300"/>
          </a:xfrm>
        </p:grpSpPr>
        <p:sp>
          <p:nvSpPr>
            <p:cNvPr id="72" name="Google Shape;72;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txBox="1">
            <a:spLocks noGrp="1"/>
          </p:cNvSpPr>
          <p:nvPr>
            <p:ph type="title"/>
          </p:nvPr>
        </p:nvSpPr>
        <p:spPr>
          <a:xfrm>
            <a:off x="713250" y="547266"/>
            <a:ext cx="7717500" cy="4044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6300" b="1">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3327516">
            <a:off x="3924457" y="116229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93" name="Google Shape;93;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94" name="Google Shape;94;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endParaRPr/>
          </a:p>
        </p:txBody>
      </p:sp>
      <p:grpSp>
        <p:nvGrpSpPr>
          <p:cNvPr id="95" name="Google Shape;95;p10"/>
          <p:cNvGrpSpPr/>
          <p:nvPr/>
        </p:nvGrpSpPr>
        <p:grpSpPr>
          <a:xfrm>
            <a:off x="-102401" y="-14864"/>
            <a:ext cx="9351942" cy="1191016"/>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0"/>
          <p:cNvGrpSpPr/>
          <p:nvPr/>
        </p:nvGrpSpPr>
        <p:grpSpPr>
          <a:xfrm>
            <a:off x="100" y="3246656"/>
            <a:ext cx="9143942" cy="2459741"/>
            <a:chOff x="100" y="3246656"/>
            <a:chExt cx="9143942" cy="2459741"/>
          </a:xfrm>
        </p:grpSpPr>
        <p:sp>
          <p:nvSpPr>
            <p:cNvPr id="107" name="Google Shape;107;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4"/>
        <p:cNvGrpSpPr/>
        <p:nvPr/>
      </p:nvGrpSpPr>
      <p:grpSpPr>
        <a:xfrm>
          <a:off x="0" y="0"/>
          <a:ext cx="0" cy="0"/>
          <a:chOff x="0" y="0"/>
          <a:chExt cx="0" cy="0"/>
        </a:xfrm>
      </p:grpSpPr>
      <p:sp>
        <p:nvSpPr>
          <p:cNvPr id="145" name="Google Shape;145;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rot="-2046914">
            <a:off x="-7837653" y="-4073147"/>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1"/>
          <p:cNvGrpSpPr/>
          <p:nvPr/>
        </p:nvGrpSpPr>
        <p:grpSpPr>
          <a:xfrm flipH="1">
            <a:off x="2207694" y="692645"/>
            <a:ext cx="4283325" cy="3765604"/>
            <a:chOff x="3647700" y="1418025"/>
            <a:chExt cx="3459875" cy="3042175"/>
          </a:xfrm>
        </p:grpSpPr>
        <p:sp>
          <p:nvSpPr>
            <p:cNvPr id="188" name="Google Shape;188;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2" name="Google Shape;222;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23" name="Google Shape;223;p11"/>
          <p:cNvSpPr/>
          <p:nvPr/>
        </p:nvSpPr>
        <p:spPr>
          <a:xfrm rot="10800000">
            <a:off x="5742425" y="69264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rot="5400000">
            <a:off x="101400" y="141309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 id="2147483664" r:id="rId14"/>
    <p:sldLayoutId id="2147483665" r:id="rId15"/>
    <p:sldLayoutId id="2147483668" r:id="rId16"/>
    <p:sldLayoutId id="2147483669" r:id="rId17"/>
    <p:sldLayoutId id="2147483671" r:id="rId18"/>
    <p:sldLayoutId id="214748367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craigslist.org/about/site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97"/>
        <p:cNvGrpSpPr/>
        <p:nvPr/>
      </p:nvGrpSpPr>
      <p:grpSpPr>
        <a:xfrm>
          <a:off x="0" y="0"/>
          <a:ext cx="0" cy="0"/>
          <a:chOff x="0" y="0"/>
          <a:chExt cx="0" cy="0"/>
        </a:xfrm>
      </p:grpSpPr>
      <p:sp>
        <p:nvSpPr>
          <p:cNvPr id="598" name="Google Shape;598;p32"/>
          <p:cNvSpPr txBox="1">
            <a:spLocks noGrp="1"/>
          </p:cNvSpPr>
          <p:nvPr>
            <p:ph type="ctrTitle"/>
          </p:nvPr>
        </p:nvSpPr>
        <p:spPr>
          <a:xfrm>
            <a:off x="1413251" y="868708"/>
            <a:ext cx="3448807" cy="1291904"/>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3600" b="1" dirty="0">
                <a:solidFill>
                  <a:srgbClr val="FFFFFF"/>
                </a:solidFill>
              </a:rPr>
              <a:t>CAR PRICE </a:t>
            </a:r>
            <a:r>
              <a:rPr lang="en-US" sz="3200" b="1" dirty="0">
                <a:solidFill>
                  <a:srgbClr val="FFFFFF"/>
                </a:solidFill>
              </a:rPr>
              <a:t>PREDICTION</a:t>
            </a:r>
            <a:endParaRPr sz="3200" b="1" dirty="0">
              <a:solidFill>
                <a:srgbClr val="FFFFFF"/>
              </a:solidFill>
            </a:endParaRPr>
          </a:p>
        </p:txBody>
      </p:sp>
      <p:sp>
        <p:nvSpPr>
          <p:cNvPr id="599" name="Google Shape;599;p32"/>
          <p:cNvSpPr txBox="1">
            <a:spLocks noGrp="1"/>
          </p:cNvSpPr>
          <p:nvPr>
            <p:ph type="subTitle" idx="1"/>
          </p:nvPr>
        </p:nvSpPr>
        <p:spPr>
          <a:xfrm>
            <a:off x="1424461" y="2106860"/>
            <a:ext cx="3436326" cy="47475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800" dirty="0"/>
              <a:t>DATA        MINING        PROJECT</a:t>
            </a:r>
            <a:endParaRPr sz="1800" dirty="0"/>
          </a:p>
        </p:txBody>
      </p:sp>
      <p:grpSp>
        <p:nvGrpSpPr>
          <p:cNvPr id="600" name="Google Shape;600;p32"/>
          <p:cNvGrpSpPr/>
          <p:nvPr/>
        </p:nvGrpSpPr>
        <p:grpSpPr>
          <a:xfrm>
            <a:off x="5173120" y="1048631"/>
            <a:ext cx="5158658" cy="3620319"/>
            <a:chOff x="5173120" y="1048631"/>
            <a:chExt cx="5158658" cy="3620319"/>
          </a:xfrm>
        </p:grpSpPr>
        <p:sp>
          <p:nvSpPr>
            <p:cNvPr id="601" name="Google Shape;601;p32"/>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2"/>
            <p:cNvGrpSpPr/>
            <p:nvPr/>
          </p:nvGrpSpPr>
          <p:grpSpPr>
            <a:xfrm>
              <a:off x="5173120" y="1048631"/>
              <a:ext cx="5158658" cy="3620319"/>
              <a:chOff x="5173120" y="1048631"/>
              <a:chExt cx="5158658" cy="3620319"/>
            </a:xfrm>
          </p:grpSpPr>
          <p:sp>
            <p:nvSpPr>
              <p:cNvPr id="603" name="Google Shape;603;p32"/>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32"/>
              <p:cNvGrpSpPr/>
              <p:nvPr/>
            </p:nvGrpSpPr>
            <p:grpSpPr>
              <a:xfrm>
                <a:off x="5173120" y="1048631"/>
                <a:ext cx="5158658" cy="3231941"/>
                <a:chOff x="5593100" y="1024150"/>
                <a:chExt cx="594425" cy="372425"/>
              </a:xfrm>
            </p:grpSpPr>
            <p:sp>
              <p:nvSpPr>
                <p:cNvPr id="605" name="Google Shape;605;p32"/>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3" name="Straight Connector 2">
            <a:extLst>
              <a:ext uri="{FF2B5EF4-FFF2-40B4-BE49-F238E27FC236}">
                <a16:creationId xmlns:a16="http://schemas.microsoft.com/office/drawing/2014/main" id="{97FA7EB6-A052-406C-B263-17B7E8B94DD1}"/>
              </a:ext>
            </a:extLst>
          </p:cNvPr>
          <p:cNvCxnSpPr>
            <a:cxnSpLocks/>
          </p:cNvCxnSpPr>
          <p:nvPr/>
        </p:nvCxnSpPr>
        <p:spPr>
          <a:xfrm>
            <a:off x="1546979" y="2105406"/>
            <a:ext cx="31813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Google Shape;599;p32">
            <a:extLst>
              <a:ext uri="{FF2B5EF4-FFF2-40B4-BE49-F238E27FC236}">
                <a16:creationId xmlns:a16="http://schemas.microsoft.com/office/drawing/2014/main" id="{669BC210-F446-441C-BEFA-12A6CB4E7E62}"/>
              </a:ext>
            </a:extLst>
          </p:cNvPr>
          <p:cNvSpPr txBox="1">
            <a:spLocks/>
          </p:cNvSpPr>
          <p:nvPr/>
        </p:nvSpPr>
        <p:spPr>
          <a:xfrm>
            <a:off x="183619" y="4735424"/>
            <a:ext cx="3436326" cy="474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2800"/>
              <a:buFont typeface="Ubuntu"/>
              <a:buNone/>
              <a:defRPr sz="1400"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2800"/>
              <a:buFont typeface="Ubuntu"/>
              <a:buNone/>
              <a:defRPr sz="2800" b="0" i="0" u="none" strike="noStrike" cap="none">
                <a:solidFill>
                  <a:schemeClr val="dk2"/>
                </a:solidFill>
                <a:latin typeface="Ubuntu"/>
                <a:ea typeface="Ubuntu"/>
                <a:cs typeface="Ubuntu"/>
                <a:sym typeface="Ubuntu"/>
              </a:defRPr>
            </a:lvl9pPr>
          </a:lstStyle>
          <a:p>
            <a:pPr marL="0" indent="0" algn="just">
              <a:buClr>
                <a:schemeClr val="dk1"/>
              </a:buClr>
              <a:buSzPts val="1100"/>
              <a:buFont typeface="Arial"/>
              <a:buNone/>
            </a:pPr>
            <a:r>
              <a:rPr lang="en-US" sz="1200" dirty="0"/>
              <a:t>YEHONATAN MESIKA &amp; DANIEL ZIV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219" name="Google Shape;1219;p44"/>
          <p:cNvSpPr/>
          <p:nvPr/>
        </p:nvSpPr>
        <p:spPr>
          <a:xfrm>
            <a:off x="2557125" y="1425495"/>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74" name="Google Shape;1174;p44"/>
          <p:cNvGrpSpPr/>
          <p:nvPr/>
        </p:nvGrpSpPr>
        <p:grpSpPr>
          <a:xfrm>
            <a:off x="2730822" y="2218375"/>
            <a:ext cx="3715427" cy="1456567"/>
            <a:chOff x="2597979" y="1949933"/>
            <a:chExt cx="3872253" cy="1518048"/>
          </a:xfrm>
        </p:grpSpPr>
        <p:sp>
          <p:nvSpPr>
            <p:cNvPr id="1175" name="Google Shape;1175;p44"/>
            <p:cNvSpPr/>
            <p:nvPr/>
          </p:nvSpPr>
          <p:spPr>
            <a:xfrm>
              <a:off x="2714593" y="2496963"/>
              <a:ext cx="3583927" cy="701520"/>
            </a:xfrm>
            <a:custGeom>
              <a:avLst/>
              <a:gdLst/>
              <a:ahLst/>
              <a:cxnLst/>
              <a:rect l="l" t="t" r="r" b="b"/>
              <a:pathLst>
                <a:path w="31225" h="6112" extrusionOk="0">
                  <a:moveTo>
                    <a:pt x="2614" y="0"/>
                  </a:moveTo>
                  <a:lnTo>
                    <a:pt x="445" y="2223"/>
                  </a:lnTo>
                  <a:lnTo>
                    <a:pt x="0" y="5335"/>
                  </a:lnTo>
                  <a:lnTo>
                    <a:pt x="1225" y="6111"/>
                  </a:lnTo>
                  <a:lnTo>
                    <a:pt x="31002" y="6111"/>
                  </a:lnTo>
                  <a:lnTo>
                    <a:pt x="31225" y="4114"/>
                  </a:lnTo>
                  <a:lnTo>
                    <a:pt x="30395" y="1558"/>
                  </a:lnTo>
                  <a:lnTo>
                    <a:pt x="25223" y="0"/>
                  </a:ln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2888251" y="1986547"/>
              <a:ext cx="2610959" cy="498823"/>
            </a:xfrm>
            <a:custGeom>
              <a:avLst/>
              <a:gdLst/>
              <a:ahLst/>
              <a:cxnLst/>
              <a:rect l="l" t="t" r="r" b="b"/>
              <a:pathLst>
                <a:path w="22748" h="4346" extrusionOk="0">
                  <a:moveTo>
                    <a:pt x="10835" y="0"/>
                  </a:moveTo>
                  <a:cubicBezTo>
                    <a:pt x="10835" y="0"/>
                    <a:pt x="6640" y="17"/>
                    <a:pt x="1900" y="430"/>
                  </a:cubicBezTo>
                  <a:cubicBezTo>
                    <a:pt x="978" y="1625"/>
                    <a:pt x="1" y="3337"/>
                    <a:pt x="1" y="3337"/>
                  </a:cubicBezTo>
                  <a:lnTo>
                    <a:pt x="2332" y="3595"/>
                  </a:lnTo>
                  <a:lnTo>
                    <a:pt x="17648" y="4345"/>
                  </a:lnTo>
                  <a:cubicBezTo>
                    <a:pt x="17648" y="4345"/>
                    <a:pt x="18775" y="4212"/>
                    <a:pt x="22747" y="4021"/>
                  </a:cubicBezTo>
                  <a:cubicBezTo>
                    <a:pt x="20453" y="1984"/>
                    <a:pt x="18194" y="324"/>
                    <a:pt x="18194" y="324"/>
                  </a:cubicBezTo>
                  <a:lnTo>
                    <a:pt x="16360" y="240"/>
                  </a:lnTo>
                  <a:lnTo>
                    <a:pt x="10835" y="0"/>
                  </a:lnTo>
                  <a:close/>
                </a:path>
              </a:pathLst>
            </a:custGeom>
            <a:solidFill>
              <a:srgbClr val="9EC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3041594" y="2045542"/>
              <a:ext cx="2075981" cy="553801"/>
            </a:xfrm>
            <a:custGeom>
              <a:avLst/>
              <a:gdLst/>
              <a:ahLst/>
              <a:cxnLst/>
              <a:rect l="l" t="t" r="r" b="b"/>
              <a:pathLst>
                <a:path w="18087" h="4825" extrusionOk="0">
                  <a:moveTo>
                    <a:pt x="1910" y="1"/>
                  </a:moveTo>
                  <a:lnTo>
                    <a:pt x="1" y="2854"/>
                  </a:lnTo>
                  <a:lnTo>
                    <a:pt x="9477" y="4825"/>
                  </a:lnTo>
                  <a:lnTo>
                    <a:pt x="17107" y="4333"/>
                  </a:lnTo>
                  <a:lnTo>
                    <a:pt x="18087" y="3414"/>
                  </a:lnTo>
                  <a:lnTo>
                    <a:pt x="8660" y="5"/>
                  </a:lnTo>
                  <a:lnTo>
                    <a:pt x="8553" y="3072"/>
                  </a:lnTo>
                  <a:lnTo>
                    <a:pt x="1910" y="1"/>
                  </a:lnTo>
                  <a:close/>
                </a:path>
              </a:pathLst>
            </a:custGeom>
            <a:solidFill>
              <a:srgbClr val="91B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2644234" y="2525428"/>
              <a:ext cx="3793282" cy="769813"/>
            </a:xfrm>
            <a:custGeom>
              <a:avLst/>
              <a:gdLst/>
              <a:ahLst/>
              <a:cxnLst/>
              <a:rect l="l" t="t" r="r" b="b"/>
              <a:pathLst>
                <a:path w="33049" h="6707" extrusionOk="0">
                  <a:moveTo>
                    <a:pt x="7941" y="1"/>
                  </a:moveTo>
                  <a:lnTo>
                    <a:pt x="2020" y="937"/>
                  </a:lnTo>
                  <a:lnTo>
                    <a:pt x="631" y="2122"/>
                  </a:lnTo>
                  <a:lnTo>
                    <a:pt x="1" y="4497"/>
                  </a:lnTo>
                  <a:lnTo>
                    <a:pt x="72" y="5229"/>
                  </a:lnTo>
                  <a:lnTo>
                    <a:pt x="902" y="5655"/>
                  </a:lnTo>
                  <a:cubicBezTo>
                    <a:pt x="902" y="5655"/>
                    <a:pt x="697" y="1834"/>
                    <a:pt x="4409" y="1834"/>
                  </a:cubicBezTo>
                  <a:cubicBezTo>
                    <a:pt x="8123" y="1834"/>
                    <a:pt x="7875" y="6259"/>
                    <a:pt x="7875" y="6259"/>
                  </a:cubicBezTo>
                  <a:lnTo>
                    <a:pt x="24372" y="6259"/>
                  </a:lnTo>
                  <a:cubicBezTo>
                    <a:pt x="24372" y="6259"/>
                    <a:pt x="24372" y="1762"/>
                    <a:pt x="27727" y="1762"/>
                  </a:cubicBezTo>
                  <a:cubicBezTo>
                    <a:pt x="31975" y="1762"/>
                    <a:pt x="31438" y="6125"/>
                    <a:pt x="31349" y="6480"/>
                  </a:cubicBezTo>
                  <a:cubicBezTo>
                    <a:pt x="31304" y="6661"/>
                    <a:pt x="31350" y="6706"/>
                    <a:pt x="31406" y="6706"/>
                  </a:cubicBezTo>
                  <a:cubicBezTo>
                    <a:pt x="31461" y="6706"/>
                    <a:pt x="31527" y="6662"/>
                    <a:pt x="31527" y="6662"/>
                  </a:cubicBezTo>
                  <a:lnTo>
                    <a:pt x="31975" y="6148"/>
                  </a:lnTo>
                  <a:cubicBezTo>
                    <a:pt x="33049" y="6148"/>
                    <a:pt x="32956" y="5744"/>
                    <a:pt x="32956" y="5247"/>
                  </a:cubicBezTo>
                  <a:lnTo>
                    <a:pt x="32108" y="2549"/>
                  </a:lnTo>
                  <a:lnTo>
                    <a:pt x="31238" y="871"/>
                  </a:lnTo>
                  <a:cubicBezTo>
                    <a:pt x="31238" y="871"/>
                    <a:pt x="27102" y="222"/>
                    <a:pt x="26946" y="222"/>
                  </a:cubicBezTo>
                  <a:cubicBezTo>
                    <a:pt x="26787" y="222"/>
                    <a:pt x="22002" y="556"/>
                    <a:pt x="22002" y="556"/>
                  </a:cubicBezTo>
                  <a:lnTo>
                    <a:pt x="7941" y="1"/>
                  </a:ln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2944263" y="1949933"/>
              <a:ext cx="2331820" cy="491018"/>
            </a:xfrm>
            <a:custGeom>
              <a:avLst/>
              <a:gdLst/>
              <a:ahLst/>
              <a:cxnLst/>
              <a:rect l="l" t="t" r="r" b="b"/>
              <a:pathLst>
                <a:path w="20316" h="4278" extrusionOk="0">
                  <a:moveTo>
                    <a:pt x="9004" y="0"/>
                  </a:moveTo>
                  <a:cubicBezTo>
                    <a:pt x="7352" y="0"/>
                    <a:pt x="5603" y="23"/>
                    <a:pt x="3960" y="88"/>
                  </a:cubicBezTo>
                  <a:cubicBezTo>
                    <a:pt x="2296" y="145"/>
                    <a:pt x="1524" y="492"/>
                    <a:pt x="1350" y="776"/>
                  </a:cubicBezTo>
                  <a:lnTo>
                    <a:pt x="1639" y="776"/>
                  </a:lnTo>
                  <a:lnTo>
                    <a:pt x="1" y="3705"/>
                  </a:lnTo>
                  <a:lnTo>
                    <a:pt x="1035" y="3705"/>
                  </a:lnTo>
                  <a:lnTo>
                    <a:pt x="2758" y="834"/>
                  </a:lnTo>
                  <a:lnTo>
                    <a:pt x="9069" y="834"/>
                  </a:lnTo>
                  <a:lnTo>
                    <a:pt x="9211" y="3931"/>
                  </a:lnTo>
                  <a:lnTo>
                    <a:pt x="9655" y="3931"/>
                  </a:lnTo>
                  <a:lnTo>
                    <a:pt x="9508" y="838"/>
                  </a:lnTo>
                  <a:lnTo>
                    <a:pt x="15926" y="749"/>
                  </a:lnTo>
                  <a:lnTo>
                    <a:pt x="18935" y="4247"/>
                  </a:lnTo>
                  <a:lnTo>
                    <a:pt x="20315" y="4277"/>
                  </a:lnTo>
                  <a:lnTo>
                    <a:pt x="16872" y="719"/>
                  </a:lnTo>
                  <a:lnTo>
                    <a:pt x="17759" y="719"/>
                  </a:lnTo>
                  <a:cubicBezTo>
                    <a:pt x="17759" y="719"/>
                    <a:pt x="17359" y="145"/>
                    <a:pt x="16210" y="119"/>
                  </a:cubicBezTo>
                  <a:cubicBezTo>
                    <a:pt x="15437" y="98"/>
                    <a:pt x="12430" y="0"/>
                    <a:pt x="9004"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2597979" y="2355212"/>
              <a:ext cx="3872249" cy="772453"/>
            </a:xfrm>
            <a:custGeom>
              <a:avLst/>
              <a:gdLst/>
              <a:ahLst/>
              <a:cxnLst/>
              <a:rect l="l" t="t" r="r" b="b"/>
              <a:pathLst>
                <a:path w="33737" h="6730" extrusionOk="0">
                  <a:moveTo>
                    <a:pt x="2370" y="1"/>
                  </a:moveTo>
                  <a:lnTo>
                    <a:pt x="2255" y="263"/>
                  </a:lnTo>
                  <a:cubicBezTo>
                    <a:pt x="2255" y="263"/>
                    <a:pt x="2250" y="262"/>
                    <a:pt x="2240" y="262"/>
                  </a:cubicBezTo>
                  <a:cubicBezTo>
                    <a:pt x="2099" y="262"/>
                    <a:pt x="1012" y="363"/>
                    <a:pt x="1012" y="3467"/>
                  </a:cubicBezTo>
                  <a:lnTo>
                    <a:pt x="435" y="3903"/>
                  </a:lnTo>
                  <a:cubicBezTo>
                    <a:pt x="435" y="3903"/>
                    <a:pt x="0" y="4537"/>
                    <a:pt x="404" y="5980"/>
                  </a:cubicBezTo>
                  <a:cubicBezTo>
                    <a:pt x="404" y="5980"/>
                    <a:pt x="1012" y="5837"/>
                    <a:pt x="1012" y="4999"/>
                  </a:cubicBezTo>
                  <a:cubicBezTo>
                    <a:pt x="1012" y="4159"/>
                    <a:pt x="2339" y="2340"/>
                    <a:pt x="4967" y="2340"/>
                  </a:cubicBezTo>
                  <a:cubicBezTo>
                    <a:pt x="7594" y="2340"/>
                    <a:pt x="9157" y="4910"/>
                    <a:pt x="9157" y="6414"/>
                  </a:cubicBezTo>
                  <a:lnTo>
                    <a:pt x="23914" y="6703"/>
                  </a:lnTo>
                  <a:cubicBezTo>
                    <a:pt x="23914" y="6703"/>
                    <a:pt x="24491" y="2225"/>
                    <a:pt x="28335" y="2225"/>
                  </a:cubicBezTo>
                  <a:cubicBezTo>
                    <a:pt x="32174" y="2225"/>
                    <a:pt x="32577" y="5517"/>
                    <a:pt x="32693" y="6730"/>
                  </a:cubicBezTo>
                  <a:lnTo>
                    <a:pt x="33359" y="6730"/>
                  </a:lnTo>
                  <a:lnTo>
                    <a:pt x="33359" y="6126"/>
                  </a:lnTo>
                  <a:lnTo>
                    <a:pt x="33736" y="5722"/>
                  </a:lnTo>
                  <a:lnTo>
                    <a:pt x="33736" y="4479"/>
                  </a:lnTo>
                  <a:cubicBezTo>
                    <a:pt x="33736" y="4479"/>
                    <a:pt x="33333" y="4364"/>
                    <a:pt x="33275" y="4044"/>
                  </a:cubicBezTo>
                  <a:cubicBezTo>
                    <a:pt x="33216" y="3729"/>
                    <a:pt x="33013" y="2686"/>
                    <a:pt x="32116" y="2198"/>
                  </a:cubicBezTo>
                  <a:cubicBezTo>
                    <a:pt x="31051" y="1705"/>
                    <a:pt x="29693" y="751"/>
                    <a:pt x="25823" y="751"/>
                  </a:cubicBezTo>
                  <a:cubicBezTo>
                    <a:pt x="21952" y="751"/>
                    <a:pt x="2370" y="1"/>
                    <a:pt x="2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4056917" y="2430162"/>
              <a:ext cx="138766" cy="99856"/>
            </a:xfrm>
            <a:custGeom>
              <a:avLst/>
              <a:gdLst/>
              <a:ahLst/>
              <a:cxnLst/>
              <a:rect l="l" t="t" r="r" b="b"/>
              <a:pathLst>
                <a:path w="1209" h="870" extrusionOk="0">
                  <a:moveTo>
                    <a:pt x="604" y="1"/>
                  </a:moveTo>
                  <a:cubicBezTo>
                    <a:pt x="272" y="1"/>
                    <a:pt x="0" y="196"/>
                    <a:pt x="0" y="435"/>
                  </a:cubicBezTo>
                  <a:cubicBezTo>
                    <a:pt x="0" y="675"/>
                    <a:pt x="272" y="870"/>
                    <a:pt x="604" y="870"/>
                  </a:cubicBezTo>
                  <a:cubicBezTo>
                    <a:pt x="942" y="870"/>
                    <a:pt x="1208" y="675"/>
                    <a:pt x="1208" y="435"/>
                  </a:cubicBezTo>
                  <a:cubicBezTo>
                    <a:pt x="1208" y="196"/>
                    <a:pt x="942" y="1"/>
                    <a:pt x="604"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2597979" y="2694954"/>
              <a:ext cx="217044" cy="346628"/>
            </a:xfrm>
            <a:custGeom>
              <a:avLst/>
              <a:gdLst/>
              <a:ahLst/>
              <a:cxnLst/>
              <a:rect l="l" t="t" r="r" b="b"/>
              <a:pathLst>
                <a:path w="1891" h="3020" extrusionOk="0">
                  <a:moveTo>
                    <a:pt x="1021" y="1"/>
                  </a:moveTo>
                  <a:cubicBezTo>
                    <a:pt x="1016" y="161"/>
                    <a:pt x="1012" y="330"/>
                    <a:pt x="1012" y="507"/>
                  </a:cubicBezTo>
                  <a:lnTo>
                    <a:pt x="435" y="943"/>
                  </a:lnTo>
                  <a:cubicBezTo>
                    <a:pt x="435" y="943"/>
                    <a:pt x="0" y="1577"/>
                    <a:pt x="404" y="3020"/>
                  </a:cubicBezTo>
                  <a:cubicBezTo>
                    <a:pt x="404" y="3020"/>
                    <a:pt x="1012" y="2877"/>
                    <a:pt x="1012" y="2039"/>
                  </a:cubicBezTo>
                  <a:cubicBezTo>
                    <a:pt x="1012" y="1644"/>
                    <a:pt x="1305" y="1031"/>
                    <a:pt x="1891" y="494"/>
                  </a:cubicBezTo>
                  <a:cubicBezTo>
                    <a:pt x="1655" y="432"/>
                    <a:pt x="1283" y="290"/>
                    <a:pt x="1021" y="1"/>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3476142" y="2672802"/>
              <a:ext cx="1955349" cy="451879"/>
            </a:xfrm>
            <a:custGeom>
              <a:avLst/>
              <a:gdLst/>
              <a:ahLst/>
              <a:cxnLst/>
              <a:rect l="l" t="t" r="r" b="b"/>
              <a:pathLst>
                <a:path w="17036" h="3937" extrusionOk="0">
                  <a:moveTo>
                    <a:pt x="3684" y="0"/>
                  </a:moveTo>
                  <a:cubicBezTo>
                    <a:pt x="2817" y="0"/>
                    <a:pt x="938" y="70"/>
                    <a:pt x="0" y="642"/>
                  </a:cubicBezTo>
                  <a:cubicBezTo>
                    <a:pt x="973" y="1525"/>
                    <a:pt x="1506" y="2769"/>
                    <a:pt x="1506" y="3647"/>
                  </a:cubicBezTo>
                  <a:lnTo>
                    <a:pt x="16263" y="3936"/>
                  </a:lnTo>
                  <a:cubicBezTo>
                    <a:pt x="16263" y="3936"/>
                    <a:pt x="16410" y="2813"/>
                    <a:pt x="17035" y="1695"/>
                  </a:cubicBezTo>
                  <a:cubicBezTo>
                    <a:pt x="16809" y="1179"/>
                    <a:pt x="16130" y="8"/>
                    <a:pt x="14630" y="8"/>
                  </a:cubicBezTo>
                  <a:lnTo>
                    <a:pt x="4142" y="8"/>
                  </a:lnTo>
                  <a:cubicBezTo>
                    <a:pt x="4142" y="8"/>
                    <a:pt x="3967" y="0"/>
                    <a:pt x="36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6336057" y="3022071"/>
              <a:ext cx="124534" cy="105595"/>
            </a:xfrm>
            <a:custGeom>
              <a:avLst/>
              <a:gdLst/>
              <a:ahLst/>
              <a:cxnLst/>
              <a:rect l="l" t="t" r="r" b="b"/>
              <a:pathLst>
                <a:path w="1085" h="920" extrusionOk="0">
                  <a:moveTo>
                    <a:pt x="1" y="0"/>
                  </a:moveTo>
                  <a:cubicBezTo>
                    <a:pt x="72" y="360"/>
                    <a:pt x="103" y="680"/>
                    <a:pt x="125" y="920"/>
                  </a:cubicBezTo>
                  <a:lnTo>
                    <a:pt x="791" y="920"/>
                  </a:lnTo>
                  <a:lnTo>
                    <a:pt x="791" y="316"/>
                  </a:lnTo>
                  <a:lnTo>
                    <a:pt x="1084" y="0"/>
                  </a:lnTo>
                  <a:close/>
                </a:path>
              </a:pathLst>
            </a:custGeom>
            <a:solidFill>
              <a:srgbClr val="5E16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6333991" y="3011970"/>
              <a:ext cx="136241" cy="45452"/>
            </a:xfrm>
            <a:custGeom>
              <a:avLst/>
              <a:gdLst/>
              <a:ahLst/>
              <a:cxnLst/>
              <a:rect l="l" t="t" r="r" b="b"/>
              <a:pathLst>
                <a:path w="1187" h="396" extrusionOk="0">
                  <a:moveTo>
                    <a:pt x="1" y="0"/>
                  </a:moveTo>
                  <a:cubicBezTo>
                    <a:pt x="27" y="137"/>
                    <a:pt x="54" y="271"/>
                    <a:pt x="72" y="395"/>
                  </a:cubicBezTo>
                  <a:lnTo>
                    <a:pt x="813" y="395"/>
                  </a:lnTo>
                  <a:lnTo>
                    <a:pt x="1186" y="0"/>
                  </a:ln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5202169" y="2434753"/>
              <a:ext cx="1215609" cy="387259"/>
            </a:xfrm>
            <a:custGeom>
              <a:avLst/>
              <a:gdLst/>
              <a:ahLst/>
              <a:cxnLst/>
              <a:rect l="l" t="t" r="r" b="b"/>
              <a:pathLst>
                <a:path w="10591" h="3374" extrusionOk="0">
                  <a:moveTo>
                    <a:pt x="0" y="0"/>
                  </a:moveTo>
                  <a:lnTo>
                    <a:pt x="0" y="0"/>
                  </a:lnTo>
                  <a:cubicBezTo>
                    <a:pt x="360" y="174"/>
                    <a:pt x="1793" y="977"/>
                    <a:pt x="2490" y="3032"/>
                  </a:cubicBezTo>
                  <a:cubicBezTo>
                    <a:pt x="3156" y="2206"/>
                    <a:pt x="4154" y="1532"/>
                    <a:pt x="5646" y="1532"/>
                  </a:cubicBezTo>
                  <a:cubicBezTo>
                    <a:pt x="7594" y="1532"/>
                    <a:pt x="8655" y="2380"/>
                    <a:pt x="9249" y="3374"/>
                  </a:cubicBezTo>
                  <a:lnTo>
                    <a:pt x="10590" y="3374"/>
                  </a:lnTo>
                  <a:cubicBezTo>
                    <a:pt x="10586" y="3365"/>
                    <a:pt x="10586" y="3360"/>
                    <a:pt x="10586" y="3351"/>
                  </a:cubicBezTo>
                  <a:cubicBezTo>
                    <a:pt x="10527" y="3036"/>
                    <a:pt x="10324" y="1993"/>
                    <a:pt x="9427" y="1505"/>
                  </a:cubicBezTo>
                  <a:cubicBezTo>
                    <a:pt x="8362" y="1012"/>
                    <a:pt x="7004" y="58"/>
                    <a:pt x="3134" y="58"/>
                  </a:cubicBezTo>
                  <a:cubicBezTo>
                    <a:pt x="2481" y="58"/>
                    <a:pt x="1381" y="36"/>
                    <a:pt x="0"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5499098" y="2757279"/>
              <a:ext cx="710358" cy="710702"/>
            </a:xfrm>
            <a:custGeom>
              <a:avLst/>
              <a:gdLst/>
              <a:ahLst/>
              <a:cxnLst/>
              <a:rect l="l" t="t" r="r" b="b"/>
              <a:pathLst>
                <a:path w="6189" h="6192" extrusionOk="0">
                  <a:moveTo>
                    <a:pt x="3094" y="0"/>
                  </a:moveTo>
                  <a:cubicBezTo>
                    <a:pt x="1385" y="0"/>
                    <a:pt x="0" y="1385"/>
                    <a:pt x="0" y="3094"/>
                  </a:cubicBezTo>
                  <a:cubicBezTo>
                    <a:pt x="0" y="4806"/>
                    <a:pt x="1385" y="6191"/>
                    <a:pt x="3094" y="6191"/>
                  </a:cubicBezTo>
                  <a:cubicBezTo>
                    <a:pt x="4803" y="6191"/>
                    <a:pt x="6188" y="4806"/>
                    <a:pt x="6188" y="3094"/>
                  </a:cubicBezTo>
                  <a:cubicBezTo>
                    <a:pt x="6188" y="1385"/>
                    <a:pt x="4803" y="0"/>
                    <a:pt x="3094"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5628567" y="2880435"/>
              <a:ext cx="451420" cy="451994"/>
            </a:xfrm>
            <a:custGeom>
              <a:avLst/>
              <a:gdLst/>
              <a:ahLst/>
              <a:cxnLst/>
              <a:rect l="l" t="t" r="r" b="b"/>
              <a:pathLst>
                <a:path w="3933" h="3938" extrusionOk="0">
                  <a:moveTo>
                    <a:pt x="1966" y="1"/>
                  </a:moveTo>
                  <a:cubicBezTo>
                    <a:pt x="879" y="1"/>
                    <a:pt x="0" y="884"/>
                    <a:pt x="0" y="1972"/>
                  </a:cubicBezTo>
                  <a:cubicBezTo>
                    <a:pt x="0" y="3055"/>
                    <a:pt x="879" y="3938"/>
                    <a:pt x="1966" y="3938"/>
                  </a:cubicBezTo>
                  <a:cubicBezTo>
                    <a:pt x="3053" y="3938"/>
                    <a:pt x="3932" y="3055"/>
                    <a:pt x="3932" y="1972"/>
                  </a:cubicBezTo>
                  <a:cubicBezTo>
                    <a:pt x="3932" y="884"/>
                    <a:pt x="3053" y="1"/>
                    <a:pt x="196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5705928" y="2966059"/>
              <a:ext cx="296585" cy="296585"/>
            </a:xfrm>
            <a:custGeom>
              <a:avLst/>
              <a:gdLst/>
              <a:ahLst/>
              <a:cxnLst/>
              <a:rect l="l" t="t" r="r" b="b"/>
              <a:pathLst>
                <a:path w="2584" h="2584" extrusionOk="0">
                  <a:moveTo>
                    <a:pt x="1292" y="1"/>
                  </a:moveTo>
                  <a:cubicBezTo>
                    <a:pt x="578" y="1"/>
                    <a:pt x="1" y="578"/>
                    <a:pt x="1" y="1293"/>
                  </a:cubicBezTo>
                  <a:cubicBezTo>
                    <a:pt x="1" y="2006"/>
                    <a:pt x="578" y="2584"/>
                    <a:pt x="1292" y="2584"/>
                  </a:cubicBezTo>
                  <a:cubicBezTo>
                    <a:pt x="2007" y="2584"/>
                    <a:pt x="2584" y="2006"/>
                    <a:pt x="2584" y="1293"/>
                  </a:cubicBezTo>
                  <a:cubicBezTo>
                    <a:pt x="2584" y="578"/>
                    <a:pt x="2007"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5646932" y="2895241"/>
              <a:ext cx="417790" cy="398507"/>
            </a:xfrm>
            <a:custGeom>
              <a:avLst/>
              <a:gdLst/>
              <a:ahLst/>
              <a:cxnLst/>
              <a:rect l="l" t="t" r="r" b="b"/>
              <a:pathLst>
                <a:path w="3640" h="3472" extrusionOk="0">
                  <a:moveTo>
                    <a:pt x="1815" y="1"/>
                  </a:moveTo>
                  <a:lnTo>
                    <a:pt x="1602" y="58"/>
                  </a:lnTo>
                  <a:lnTo>
                    <a:pt x="1438" y="1226"/>
                  </a:lnTo>
                  <a:lnTo>
                    <a:pt x="1273" y="1310"/>
                  </a:lnTo>
                  <a:lnTo>
                    <a:pt x="80" y="1191"/>
                  </a:lnTo>
                  <a:lnTo>
                    <a:pt x="0" y="1568"/>
                  </a:lnTo>
                  <a:lnTo>
                    <a:pt x="1136" y="2127"/>
                  </a:lnTo>
                  <a:lnTo>
                    <a:pt x="1167" y="2277"/>
                  </a:lnTo>
                  <a:lnTo>
                    <a:pt x="630" y="3262"/>
                  </a:lnTo>
                  <a:lnTo>
                    <a:pt x="1016" y="3471"/>
                  </a:lnTo>
                  <a:lnTo>
                    <a:pt x="1717" y="2690"/>
                  </a:lnTo>
                  <a:lnTo>
                    <a:pt x="1922" y="2690"/>
                  </a:lnTo>
                  <a:lnTo>
                    <a:pt x="2623" y="3471"/>
                  </a:lnTo>
                  <a:lnTo>
                    <a:pt x="3009" y="3262"/>
                  </a:lnTo>
                  <a:lnTo>
                    <a:pt x="2472" y="2277"/>
                  </a:lnTo>
                  <a:lnTo>
                    <a:pt x="2508" y="2127"/>
                  </a:lnTo>
                  <a:lnTo>
                    <a:pt x="3639" y="1568"/>
                  </a:lnTo>
                  <a:lnTo>
                    <a:pt x="3559" y="1191"/>
                  </a:lnTo>
                  <a:lnTo>
                    <a:pt x="2365" y="1310"/>
                  </a:lnTo>
                  <a:lnTo>
                    <a:pt x="2201" y="1226"/>
                  </a:lnTo>
                  <a:lnTo>
                    <a:pt x="2037" y="58"/>
                  </a:lnTo>
                  <a:lnTo>
                    <a:pt x="1824"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5619385" y="2864710"/>
              <a:ext cx="480000" cy="480459"/>
            </a:xfrm>
            <a:custGeom>
              <a:avLst/>
              <a:gdLst/>
              <a:ahLst/>
              <a:cxnLst/>
              <a:rect l="l" t="t" r="r" b="b"/>
              <a:pathLst>
                <a:path w="4182" h="4186" extrusionOk="0">
                  <a:moveTo>
                    <a:pt x="2091" y="359"/>
                  </a:moveTo>
                  <a:cubicBezTo>
                    <a:pt x="3049" y="359"/>
                    <a:pt x="3826" y="1137"/>
                    <a:pt x="3826" y="2090"/>
                  </a:cubicBezTo>
                  <a:cubicBezTo>
                    <a:pt x="3826" y="3049"/>
                    <a:pt x="3049" y="3827"/>
                    <a:pt x="2091" y="3827"/>
                  </a:cubicBezTo>
                  <a:cubicBezTo>
                    <a:pt x="1132" y="3827"/>
                    <a:pt x="355" y="3049"/>
                    <a:pt x="355" y="2090"/>
                  </a:cubicBezTo>
                  <a:cubicBezTo>
                    <a:pt x="355" y="1137"/>
                    <a:pt x="1132" y="359"/>
                    <a:pt x="2091" y="359"/>
                  </a:cubicBezTo>
                  <a:close/>
                  <a:moveTo>
                    <a:pt x="2091" y="0"/>
                  </a:moveTo>
                  <a:cubicBezTo>
                    <a:pt x="937" y="0"/>
                    <a:pt x="1" y="941"/>
                    <a:pt x="1" y="2090"/>
                  </a:cubicBezTo>
                  <a:cubicBezTo>
                    <a:pt x="1" y="3245"/>
                    <a:pt x="937" y="4186"/>
                    <a:pt x="2091" y="4186"/>
                  </a:cubicBezTo>
                  <a:cubicBezTo>
                    <a:pt x="3244" y="4186"/>
                    <a:pt x="4182" y="3245"/>
                    <a:pt x="4182" y="2090"/>
                  </a:cubicBezTo>
                  <a:cubicBezTo>
                    <a:pt x="4182" y="941"/>
                    <a:pt x="3244" y="0"/>
                    <a:pt x="2091"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5787994" y="3039861"/>
              <a:ext cx="132568" cy="132683"/>
            </a:xfrm>
            <a:custGeom>
              <a:avLst/>
              <a:gdLst/>
              <a:ahLst/>
              <a:cxnLst/>
              <a:rect l="l" t="t" r="r" b="b"/>
              <a:pathLst>
                <a:path w="1155" h="1156" extrusionOk="0">
                  <a:moveTo>
                    <a:pt x="577" y="1"/>
                  </a:moveTo>
                  <a:cubicBezTo>
                    <a:pt x="257" y="1"/>
                    <a:pt x="1" y="259"/>
                    <a:pt x="1" y="578"/>
                  </a:cubicBezTo>
                  <a:cubicBezTo>
                    <a:pt x="1" y="898"/>
                    <a:pt x="257" y="1156"/>
                    <a:pt x="577" y="1156"/>
                  </a:cubicBezTo>
                  <a:cubicBezTo>
                    <a:pt x="896" y="1156"/>
                    <a:pt x="1154" y="898"/>
                    <a:pt x="1154" y="578"/>
                  </a:cubicBezTo>
                  <a:cubicBezTo>
                    <a:pt x="1154" y="259"/>
                    <a:pt x="896" y="1"/>
                    <a:pt x="577"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5821164" y="3074065"/>
              <a:ext cx="66227" cy="65882"/>
            </a:xfrm>
            <a:custGeom>
              <a:avLst/>
              <a:gdLst/>
              <a:ahLst/>
              <a:cxnLst/>
              <a:rect l="l" t="t" r="r" b="b"/>
              <a:pathLst>
                <a:path w="577" h="574" extrusionOk="0">
                  <a:moveTo>
                    <a:pt x="288" y="0"/>
                  </a:moveTo>
                  <a:cubicBezTo>
                    <a:pt x="128" y="0"/>
                    <a:pt x="0" y="129"/>
                    <a:pt x="0" y="285"/>
                  </a:cubicBezTo>
                  <a:cubicBezTo>
                    <a:pt x="0" y="444"/>
                    <a:pt x="128" y="573"/>
                    <a:pt x="288" y="573"/>
                  </a:cubicBezTo>
                  <a:cubicBezTo>
                    <a:pt x="448" y="573"/>
                    <a:pt x="576" y="444"/>
                    <a:pt x="576" y="285"/>
                  </a:cubicBezTo>
                  <a:cubicBezTo>
                    <a:pt x="576" y="129"/>
                    <a:pt x="448" y="0"/>
                    <a:pt x="288"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2783459" y="2757279"/>
              <a:ext cx="710702" cy="710702"/>
            </a:xfrm>
            <a:custGeom>
              <a:avLst/>
              <a:gdLst/>
              <a:ahLst/>
              <a:cxnLst/>
              <a:rect l="l" t="t" r="r" b="b"/>
              <a:pathLst>
                <a:path w="6192" h="6192" extrusionOk="0">
                  <a:moveTo>
                    <a:pt x="3098" y="0"/>
                  </a:moveTo>
                  <a:cubicBezTo>
                    <a:pt x="1389" y="0"/>
                    <a:pt x="0" y="1385"/>
                    <a:pt x="0" y="3094"/>
                  </a:cubicBezTo>
                  <a:cubicBezTo>
                    <a:pt x="0" y="4806"/>
                    <a:pt x="1389" y="6191"/>
                    <a:pt x="3098" y="6191"/>
                  </a:cubicBezTo>
                  <a:cubicBezTo>
                    <a:pt x="4806" y="6191"/>
                    <a:pt x="6191" y="4806"/>
                    <a:pt x="6191" y="3094"/>
                  </a:cubicBezTo>
                  <a:cubicBezTo>
                    <a:pt x="6191" y="1385"/>
                    <a:pt x="4806" y="0"/>
                    <a:pt x="3098" y="0"/>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2912814" y="2880435"/>
              <a:ext cx="451994" cy="451994"/>
            </a:xfrm>
            <a:custGeom>
              <a:avLst/>
              <a:gdLst/>
              <a:ahLst/>
              <a:cxnLst/>
              <a:rect l="l" t="t" r="r" b="b"/>
              <a:pathLst>
                <a:path w="3938" h="3938" extrusionOk="0">
                  <a:moveTo>
                    <a:pt x="1971" y="1"/>
                  </a:moveTo>
                  <a:cubicBezTo>
                    <a:pt x="883" y="1"/>
                    <a:pt x="0" y="884"/>
                    <a:pt x="0" y="1972"/>
                  </a:cubicBezTo>
                  <a:cubicBezTo>
                    <a:pt x="0" y="3055"/>
                    <a:pt x="883" y="3938"/>
                    <a:pt x="1971" y="3938"/>
                  </a:cubicBezTo>
                  <a:cubicBezTo>
                    <a:pt x="3054" y="3938"/>
                    <a:pt x="3937" y="3055"/>
                    <a:pt x="3937" y="1972"/>
                  </a:cubicBezTo>
                  <a:cubicBezTo>
                    <a:pt x="3937" y="884"/>
                    <a:pt x="3054" y="1"/>
                    <a:pt x="1971"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2990748" y="2966059"/>
              <a:ext cx="296585" cy="296585"/>
            </a:xfrm>
            <a:custGeom>
              <a:avLst/>
              <a:gdLst/>
              <a:ahLst/>
              <a:cxnLst/>
              <a:rect l="l" t="t" r="r" b="b"/>
              <a:pathLst>
                <a:path w="2584" h="2584" extrusionOk="0">
                  <a:moveTo>
                    <a:pt x="1292" y="1"/>
                  </a:moveTo>
                  <a:cubicBezTo>
                    <a:pt x="577" y="1"/>
                    <a:pt x="1" y="578"/>
                    <a:pt x="1" y="1293"/>
                  </a:cubicBezTo>
                  <a:cubicBezTo>
                    <a:pt x="1" y="2006"/>
                    <a:pt x="577" y="2584"/>
                    <a:pt x="1292" y="2584"/>
                  </a:cubicBezTo>
                  <a:cubicBezTo>
                    <a:pt x="2002" y="2584"/>
                    <a:pt x="2584" y="2006"/>
                    <a:pt x="2584" y="1293"/>
                  </a:cubicBezTo>
                  <a:cubicBezTo>
                    <a:pt x="2584" y="578"/>
                    <a:pt x="2002" y="1"/>
                    <a:pt x="129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2931637" y="2895241"/>
              <a:ext cx="417790" cy="398507"/>
            </a:xfrm>
            <a:custGeom>
              <a:avLst/>
              <a:gdLst/>
              <a:ahLst/>
              <a:cxnLst/>
              <a:rect l="l" t="t" r="r" b="b"/>
              <a:pathLst>
                <a:path w="3640" h="3472" extrusionOk="0">
                  <a:moveTo>
                    <a:pt x="1815" y="1"/>
                  </a:moveTo>
                  <a:lnTo>
                    <a:pt x="1602" y="58"/>
                  </a:lnTo>
                  <a:lnTo>
                    <a:pt x="1438" y="1226"/>
                  </a:lnTo>
                  <a:lnTo>
                    <a:pt x="1274" y="1310"/>
                  </a:lnTo>
                  <a:lnTo>
                    <a:pt x="80" y="1191"/>
                  </a:lnTo>
                  <a:lnTo>
                    <a:pt x="0" y="1568"/>
                  </a:lnTo>
                  <a:lnTo>
                    <a:pt x="1132" y="2127"/>
                  </a:lnTo>
                  <a:lnTo>
                    <a:pt x="1168" y="2277"/>
                  </a:lnTo>
                  <a:lnTo>
                    <a:pt x="631" y="3262"/>
                  </a:lnTo>
                  <a:lnTo>
                    <a:pt x="1016" y="3471"/>
                  </a:lnTo>
                  <a:lnTo>
                    <a:pt x="1718" y="2690"/>
                  </a:lnTo>
                  <a:lnTo>
                    <a:pt x="1917" y="2690"/>
                  </a:lnTo>
                  <a:lnTo>
                    <a:pt x="2624" y="3471"/>
                  </a:lnTo>
                  <a:lnTo>
                    <a:pt x="3005" y="3262"/>
                  </a:lnTo>
                  <a:lnTo>
                    <a:pt x="2468" y="2277"/>
                  </a:lnTo>
                  <a:lnTo>
                    <a:pt x="2503" y="2127"/>
                  </a:lnTo>
                  <a:lnTo>
                    <a:pt x="3640" y="1568"/>
                  </a:lnTo>
                  <a:lnTo>
                    <a:pt x="3556" y="1191"/>
                  </a:lnTo>
                  <a:lnTo>
                    <a:pt x="2366" y="1310"/>
                  </a:lnTo>
                  <a:lnTo>
                    <a:pt x="2202" y="1226"/>
                  </a:lnTo>
                  <a:lnTo>
                    <a:pt x="2038" y="58"/>
                  </a:lnTo>
                  <a:lnTo>
                    <a:pt x="1825" y="1"/>
                  </a:lnTo>
                  <a:close/>
                </a:path>
              </a:pathLst>
            </a:custGeom>
            <a:solidFill>
              <a:srgbClr val="C034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2903631" y="2864710"/>
              <a:ext cx="480459" cy="480459"/>
            </a:xfrm>
            <a:custGeom>
              <a:avLst/>
              <a:gdLst/>
              <a:ahLst/>
              <a:cxnLst/>
              <a:rect l="l" t="t" r="r" b="b"/>
              <a:pathLst>
                <a:path w="4186" h="4186" extrusionOk="0">
                  <a:moveTo>
                    <a:pt x="2095" y="359"/>
                  </a:moveTo>
                  <a:cubicBezTo>
                    <a:pt x="3054" y="359"/>
                    <a:pt x="3831" y="1137"/>
                    <a:pt x="3831" y="2090"/>
                  </a:cubicBezTo>
                  <a:cubicBezTo>
                    <a:pt x="3831" y="3049"/>
                    <a:pt x="3054" y="3827"/>
                    <a:pt x="2095" y="3827"/>
                  </a:cubicBezTo>
                  <a:cubicBezTo>
                    <a:pt x="1137" y="3827"/>
                    <a:pt x="360" y="3049"/>
                    <a:pt x="360" y="2090"/>
                  </a:cubicBezTo>
                  <a:cubicBezTo>
                    <a:pt x="360" y="1137"/>
                    <a:pt x="1137" y="359"/>
                    <a:pt x="2095" y="359"/>
                  </a:cubicBezTo>
                  <a:close/>
                  <a:moveTo>
                    <a:pt x="2095" y="0"/>
                  </a:moveTo>
                  <a:cubicBezTo>
                    <a:pt x="941" y="0"/>
                    <a:pt x="0" y="941"/>
                    <a:pt x="0" y="2090"/>
                  </a:cubicBezTo>
                  <a:cubicBezTo>
                    <a:pt x="0" y="3245"/>
                    <a:pt x="941" y="4186"/>
                    <a:pt x="2095" y="4186"/>
                  </a:cubicBezTo>
                  <a:cubicBezTo>
                    <a:pt x="3249" y="4186"/>
                    <a:pt x="4185" y="3245"/>
                    <a:pt x="4185" y="2090"/>
                  </a:cubicBezTo>
                  <a:cubicBezTo>
                    <a:pt x="4185" y="941"/>
                    <a:pt x="3249" y="0"/>
                    <a:pt x="2095" y="0"/>
                  </a:cubicBezTo>
                  <a:close/>
                </a:path>
              </a:pathLst>
            </a:custGeom>
            <a:solidFill>
              <a:srgbClr val="B0B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3072699" y="3039861"/>
              <a:ext cx="132568" cy="132683"/>
            </a:xfrm>
            <a:custGeom>
              <a:avLst/>
              <a:gdLst/>
              <a:ahLst/>
              <a:cxnLst/>
              <a:rect l="l" t="t" r="r" b="b"/>
              <a:pathLst>
                <a:path w="1155" h="1156" extrusionOk="0">
                  <a:moveTo>
                    <a:pt x="578" y="1"/>
                  </a:moveTo>
                  <a:cubicBezTo>
                    <a:pt x="258" y="1"/>
                    <a:pt x="0" y="259"/>
                    <a:pt x="0" y="578"/>
                  </a:cubicBezTo>
                  <a:cubicBezTo>
                    <a:pt x="0" y="898"/>
                    <a:pt x="258" y="1156"/>
                    <a:pt x="578" y="1156"/>
                  </a:cubicBezTo>
                  <a:cubicBezTo>
                    <a:pt x="897" y="1156"/>
                    <a:pt x="1155" y="898"/>
                    <a:pt x="1155" y="578"/>
                  </a:cubicBezTo>
                  <a:cubicBezTo>
                    <a:pt x="1155" y="259"/>
                    <a:pt x="897" y="1"/>
                    <a:pt x="578"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3105755" y="3074065"/>
              <a:ext cx="65997" cy="65882"/>
            </a:xfrm>
            <a:custGeom>
              <a:avLst/>
              <a:gdLst/>
              <a:ahLst/>
              <a:cxnLst/>
              <a:rect l="l" t="t" r="r" b="b"/>
              <a:pathLst>
                <a:path w="575" h="574" extrusionOk="0">
                  <a:moveTo>
                    <a:pt x="290" y="0"/>
                  </a:moveTo>
                  <a:cubicBezTo>
                    <a:pt x="130" y="0"/>
                    <a:pt x="1" y="129"/>
                    <a:pt x="1" y="285"/>
                  </a:cubicBezTo>
                  <a:cubicBezTo>
                    <a:pt x="1" y="444"/>
                    <a:pt x="130" y="573"/>
                    <a:pt x="290" y="573"/>
                  </a:cubicBezTo>
                  <a:cubicBezTo>
                    <a:pt x="445" y="573"/>
                    <a:pt x="574" y="444"/>
                    <a:pt x="574" y="285"/>
                  </a:cubicBezTo>
                  <a:cubicBezTo>
                    <a:pt x="574" y="129"/>
                    <a:pt x="445" y="0"/>
                    <a:pt x="290" y="0"/>
                  </a:cubicBezTo>
                  <a:close/>
                </a:path>
              </a:pathLst>
            </a:custGeom>
            <a:solidFill>
              <a:srgbClr val="59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6120045" y="2544251"/>
              <a:ext cx="255954" cy="240918"/>
            </a:xfrm>
            <a:custGeom>
              <a:avLst/>
              <a:gdLst/>
              <a:ahLst/>
              <a:cxnLst/>
              <a:rect l="l" t="t" r="r" b="b"/>
              <a:pathLst>
                <a:path w="2230" h="2099" extrusionOk="0">
                  <a:moveTo>
                    <a:pt x="285" y="1"/>
                  </a:moveTo>
                  <a:cubicBezTo>
                    <a:pt x="258" y="19"/>
                    <a:pt x="236" y="36"/>
                    <a:pt x="219" y="58"/>
                  </a:cubicBezTo>
                  <a:cubicBezTo>
                    <a:pt x="148" y="129"/>
                    <a:pt x="103" y="222"/>
                    <a:pt x="76" y="329"/>
                  </a:cubicBezTo>
                  <a:cubicBezTo>
                    <a:pt x="1" y="675"/>
                    <a:pt x="170" y="1141"/>
                    <a:pt x="502" y="1514"/>
                  </a:cubicBezTo>
                  <a:cubicBezTo>
                    <a:pt x="586" y="1586"/>
                    <a:pt x="662" y="1660"/>
                    <a:pt x="738" y="1736"/>
                  </a:cubicBezTo>
                  <a:cubicBezTo>
                    <a:pt x="1024" y="1972"/>
                    <a:pt x="1343" y="2099"/>
                    <a:pt x="1612" y="2099"/>
                  </a:cubicBezTo>
                  <a:cubicBezTo>
                    <a:pt x="1793" y="2099"/>
                    <a:pt x="1952" y="2042"/>
                    <a:pt x="2065" y="1922"/>
                  </a:cubicBezTo>
                  <a:cubicBezTo>
                    <a:pt x="2136" y="1852"/>
                    <a:pt x="2184" y="1758"/>
                    <a:pt x="2207" y="1652"/>
                  </a:cubicBezTo>
                  <a:cubicBezTo>
                    <a:pt x="2229" y="1554"/>
                    <a:pt x="2229" y="1443"/>
                    <a:pt x="2216" y="1332"/>
                  </a:cubicBezTo>
                  <a:cubicBezTo>
                    <a:pt x="2043" y="1039"/>
                    <a:pt x="1794" y="746"/>
                    <a:pt x="1430" y="551"/>
                  </a:cubicBezTo>
                  <a:cubicBezTo>
                    <a:pt x="1098" y="396"/>
                    <a:pt x="738" y="201"/>
                    <a:pt x="285" y="1"/>
                  </a:cubicBezTo>
                  <a:close/>
                </a:path>
              </a:pathLst>
            </a:custGeom>
            <a:solidFill>
              <a:srgbClr val="CEA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6126817" y="2547809"/>
              <a:ext cx="242984" cy="230129"/>
            </a:xfrm>
            <a:custGeom>
              <a:avLst/>
              <a:gdLst/>
              <a:ahLst/>
              <a:cxnLst/>
              <a:rect l="l" t="t" r="r" b="b"/>
              <a:pathLst>
                <a:path w="2117" h="2005" extrusionOk="0">
                  <a:moveTo>
                    <a:pt x="302" y="0"/>
                  </a:moveTo>
                  <a:cubicBezTo>
                    <a:pt x="267" y="23"/>
                    <a:pt x="240" y="49"/>
                    <a:pt x="208" y="76"/>
                  </a:cubicBezTo>
                  <a:cubicBezTo>
                    <a:pt x="146" y="147"/>
                    <a:pt x="101" y="232"/>
                    <a:pt x="80" y="330"/>
                  </a:cubicBezTo>
                  <a:cubicBezTo>
                    <a:pt x="0" y="676"/>
                    <a:pt x="191" y="1155"/>
                    <a:pt x="554" y="1518"/>
                  </a:cubicBezTo>
                  <a:cubicBezTo>
                    <a:pt x="790" y="1758"/>
                    <a:pt x="1065" y="1922"/>
                    <a:pt x="1332" y="1981"/>
                  </a:cubicBezTo>
                  <a:cubicBezTo>
                    <a:pt x="1403" y="1996"/>
                    <a:pt x="1471" y="2004"/>
                    <a:pt x="1536" y="2004"/>
                  </a:cubicBezTo>
                  <a:cubicBezTo>
                    <a:pt x="1708" y="2004"/>
                    <a:pt x="1854" y="1949"/>
                    <a:pt x="1957" y="1842"/>
                  </a:cubicBezTo>
                  <a:cubicBezTo>
                    <a:pt x="2019" y="1776"/>
                    <a:pt x="2064" y="1692"/>
                    <a:pt x="2086" y="1590"/>
                  </a:cubicBezTo>
                  <a:cubicBezTo>
                    <a:pt x="2117" y="1461"/>
                    <a:pt x="2108" y="1315"/>
                    <a:pt x="2068" y="1159"/>
                  </a:cubicBezTo>
                  <a:cubicBezTo>
                    <a:pt x="1899" y="915"/>
                    <a:pt x="1678" y="684"/>
                    <a:pt x="1371" y="520"/>
                  </a:cubicBezTo>
                  <a:cubicBezTo>
                    <a:pt x="1060" y="373"/>
                    <a:pt x="719" y="191"/>
                    <a:pt x="302" y="0"/>
                  </a:cubicBezTo>
                  <a:close/>
                </a:path>
              </a:pathLst>
            </a:custGeom>
            <a:solidFill>
              <a:srgbClr val="9A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6134393" y="2552400"/>
              <a:ext cx="229325" cy="218077"/>
            </a:xfrm>
            <a:custGeom>
              <a:avLst/>
              <a:gdLst/>
              <a:ahLst/>
              <a:cxnLst/>
              <a:rect l="l" t="t" r="r" b="b"/>
              <a:pathLst>
                <a:path w="1998" h="1900" extrusionOk="0">
                  <a:moveTo>
                    <a:pt x="316" y="1"/>
                  </a:moveTo>
                  <a:cubicBezTo>
                    <a:pt x="271" y="23"/>
                    <a:pt x="231" y="54"/>
                    <a:pt x="195" y="89"/>
                  </a:cubicBezTo>
                  <a:cubicBezTo>
                    <a:pt x="138" y="151"/>
                    <a:pt x="98" y="227"/>
                    <a:pt x="76" y="321"/>
                  </a:cubicBezTo>
                  <a:cubicBezTo>
                    <a:pt x="0" y="644"/>
                    <a:pt x="182" y="1097"/>
                    <a:pt x="524" y="1443"/>
                  </a:cubicBezTo>
                  <a:cubicBezTo>
                    <a:pt x="746" y="1665"/>
                    <a:pt x="1008" y="1820"/>
                    <a:pt x="1260" y="1878"/>
                  </a:cubicBezTo>
                  <a:cubicBezTo>
                    <a:pt x="1328" y="1893"/>
                    <a:pt x="1392" y="1900"/>
                    <a:pt x="1453" y="1900"/>
                  </a:cubicBezTo>
                  <a:cubicBezTo>
                    <a:pt x="1612" y="1900"/>
                    <a:pt x="1744" y="1849"/>
                    <a:pt x="1838" y="1749"/>
                  </a:cubicBezTo>
                  <a:cubicBezTo>
                    <a:pt x="1900" y="1687"/>
                    <a:pt x="1940" y="1612"/>
                    <a:pt x="1958" y="1519"/>
                  </a:cubicBezTo>
                  <a:cubicBezTo>
                    <a:pt x="1998" y="1359"/>
                    <a:pt x="1971" y="1168"/>
                    <a:pt x="1891" y="972"/>
                  </a:cubicBezTo>
                  <a:cubicBezTo>
                    <a:pt x="1740" y="786"/>
                    <a:pt x="1465" y="529"/>
                    <a:pt x="1225" y="396"/>
                  </a:cubicBezTo>
                  <a:cubicBezTo>
                    <a:pt x="932" y="263"/>
                    <a:pt x="711" y="116"/>
                    <a:pt x="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2752814" y="2456102"/>
              <a:ext cx="75409" cy="229899"/>
            </a:xfrm>
            <a:custGeom>
              <a:avLst/>
              <a:gdLst/>
              <a:ahLst/>
              <a:cxnLst/>
              <a:rect l="l" t="t" r="r" b="b"/>
              <a:pathLst>
                <a:path w="657" h="2003" extrusionOk="0">
                  <a:moveTo>
                    <a:pt x="378" y="1"/>
                  </a:moveTo>
                  <a:cubicBezTo>
                    <a:pt x="138" y="1"/>
                    <a:pt x="40" y="617"/>
                    <a:pt x="23" y="986"/>
                  </a:cubicBezTo>
                  <a:cubicBezTo>
                    <a:pt x="1" y="1354"/>
                    <a:pt x="32" y="1989"/>
                    <a:pt x="276" y="2002"/>
                  </a:cubicBezTo>
                  <a:lnTo>
                    <a:pt x="280" y="2002"/>
                  </a:lnTo>
                  <a:cubicBezTo>
                    <a:pt x="519" y="2002"/>
                    <a:pt x="617" y="1385"/>
                    <a:pt x="636" y="1017"/>
                  </a:cubicBezTo>
                  <a:cubicBezTo>
                    <a:pt x="657" y="644"/>
                    <a:pt x="626" y="14"/>
                    <a:pt x="382" y="1"/>
                  </a:cubicBezTo>
                  <a:close/>
                </a:path>
              </a:pathLst>
            </a:custGeom>
            <a:solidFill>
              <a:srgbClr val="76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2755913" y="2464251"/>
              <a:ext cx="61176" cy="213601"/>
            </a:xfrm>
            <a:custGeom>
              <a:avLst/>
              <a:gdLst/>
              <a:ahLst/>
              <a:cxnLst/>
              <a:rect l="l" t="t" r="r" b="b"/>
              <a:pathLst>
                <a:path w="533" h="1861" extrusionOk="0">
                  <a:moveTo>
                    <a:pt x="312" y="1"/>
                  </a:moveTo>
                  <a:cubicBezTo>
                    <a:pt x="184" y="1"/>
                    <a:pt x="58" y="410"/>
                    <a:pt x="31" y="915"/>
                  </a:cubicBezTo>
                  <a:cubicBezTo>
                    <a:pt x="0" y="1430"/>
                    <a:pt x="85" y="1857"/>
                    <a:pt x="218" y="1861"/>
                  </a:cubicBezTo>
                  <a:cubicBezTo>
                    <a:pt x="219" y="1861"/>
                    <a:pt x="220" y="1861"/>
                    <a:pt x="222" y="1861"/>
                  </a:cubicBezTo>
                  <a:cubicBezTo>
                    <a:pt x="349" y="1861"/>
                    <a:pt x="476" y="1452"/>
                    <a:pt x="502" y="942"/>
                  </a:cubicBezTo>
                  <a:cubicBezTo>
                    <a:pt x="533" y="427"/>
                    <a:pt x="449" y="5"/>
                    <a:pt x="316" y="1"/>
                  </a:cubicBezTo>
                  <a:cubicBezTo>
                    <a:pt x="314" y="1"/>
                    <a:pt x="313" y="1"/>
                    <a:pt x="312" y="1"/>
                  </a:cubicBezTo>
                  <a:close/>
                </a:path>
              </a:pathLst>
            </a:custGeom>
            <a:solidFill>
              <a:srgbClr val="E2E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4914536" y="2314122"/>
              <a:ext cx="225079" cy="215437"/>
            </a:xfrm>
            <a:custGeom>
              <a:avLst/>
              <a:gdLst/>
              <a:ahLst/>
              <a:cxnLst/>
              <a:rect l="l" t="t" r="r" b="b"/>
              <a:pathLst>
                <a:path w="1961" h="1877" extrusionOk="0">
                  <a:moveTo>
                    <a:pt x="676" y="1"/>
                  </a:moveTo>
                  <a:cubicBezTo>
                    <a:pt x="274" y="1"/>
                    <a:pt x="1" y="300"/>
                    <a:pt x="251" y="1229"/>
                  </a:cubicBezTo>
                  <a:cubicBezTo>
                    <a:pt x="384" y="1229"/>
                    <a:pt x="593" y="1287"/>
                    <a:pt x="593" y="1287"/>
                  </a:cubicBezTo>
                  <a:lnTo>
                    <a:pt x="664" y="1580"/>
                  </a:lnTo>
                  <a:cubicBezTo>
                    <a:pt x="664" y="1580"/>
                    <a:pt x="1085" y="1876"/>
                    <a:pt x="1458" y="1876"/>
                  </a:cubicBezTo>
                  <a:cubicBezTo>
                    <a:pt x="1668" y="1876"/>
                    <a:pt x="1863" y="1783"/>
                    <a:pt x="1961" y="1491"/>
                  </a:cubicBezTo>
                  <a:lnTo>
                    <a:pt x="1539" y="936"/>
                  </a:lnTo>
                  <a:cubicBezTo>
                    <a:pt x="1539" y="936"/>
                    <a:pt x="1822" y="381"/>
                    <a:pt x="1197" y="123"/>
                  </a:cubicBezTo>
                  <a:cubicBezTo>
                    <a:pt x="1019" y="49"/>
                    <a:pt x="838" y="1"/>
                    <a:pt x="676" y="1"/>
                  </a:cubicBezTo>
                  <a:close/>
                </a:path>
              </a:pathLst>
            </a:custGeom>
            <a:solidFill>
              <a:srgbClr val="8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4023861" y="2455184"/>
              <a:ext cx="204878" cy="53486"/>
            </a:xfrm>
            <a:custGeom>
              <a:avLst/>
              <a:gdLst/>
              <a:ahLst/>
              <a:cxnLst/>
              <a:rect l="l" t="t" r="r" b="b"/>
              <a:pathLst>
                <a:path w="1785" h="466" extrusionOk="0">
                  <a:moveTo>
                    <a:pt x="214" y="0"/>
                  </a:moveTo>
                  <a:cubicBezTo>
                    <a:pt x="93" y="0"/>
                    <a:pt x="1" y="98"/>
                    <a:pt x="1" y="217"/>
                  </a:cubicBezTo>
                  <a:lnTo>
                    <a:pt x="1" y="248"/>
                  </a:lnTo>
                  <a:cubicBezTo>
                    <a:pt x="1" y="369"/>
                    <a:pt x="93" y="466"/>
                    <a:pt x="214" y="466"/>
                  </a:cubicBezTo>
                  <a:lnTo>
                    <a:pt x="1566" y="466"/>
                  </a:lnTo>
                  <a:cubicBezTo>
                    <a:pt x="1687" y="466"/>
                    <a:pt x="1785" y="369"/>
                    <a:pt x="1785" y="248"/>
                  </a:cubicBezTo>
                  <a:lnTo>
                    <a:pt x="1785" y="217"/>
                  </a:lnTo>
                  <a:cubicBezTo>
                    <a:pt x="1785" y="98"/>
                    <a:pt x="1687" y="0"/>
                    <a:pt x="1566" y="0"/>
                  </a:cubicBezTo>
                  <a:close/>
                </a:path>
              </a:pathLst>
            </a:custGeom>
            <a:solidFill>
              <a:srgbClr val="CA7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08" name="Google Shape;1208;p44"/>
          <p:cNvCxnSpPr/>
          <p:nvPr/>
        </p:nvCxnSpPr>
        <p:spPr>
          <a:xfrm rot="-5400000">
            <a:off x="5493326" y="3587292"/>
            <a:ext cx="1398600" cy="2811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1209" name="Google Shape;1209;p44"/>
          <p:cNvSpPr/>
          <p:nvPr/>
        </p:nvSpPr>
        <p:spPr>
          <a:xfrm>
            <a:off x="5909472" y="3885968"/>
            <a:ext cx="701929" cy="664857"/>
          </a:xfrm>
          <a:custGeom>
            <a:avLst/>
            <a:gdLst/>
            <a:ahLst/>
            <a:cxnLst/>
            <a:rect l="l" t="t" r="r" b="b"/>
            <a:pathLst>
              <a:path w="9499" h="9500" extrusionOk="0">
                <a:moveTo>
                  <a:pt x="4749" y="1"/>
                </a:moveTo>
                <a:cubicBezTo>
                  <a:pt x="2131" y="1"/>
                  <a:pt x="1" y="2127"/>
                  <a:pt x="1" y="4751"/>
                </a:cubicBezTo>
                <a:cubicBezTo>
                  <a:pt x="1" y="7373"/>
                  <a:pt x="2131" y="9499"/>
                  <a:pt x="4749" y="9499"/>
                </a:cubicBezTo>
                <a:cubicBezTo>
                  <a:pt x="7373" y="9499"/>
                  <a:pt x="9498" y="7373"/>
                  <a:pt x="9498" y="4751"/>
                </a:cubicBezTo>
                <a:cubicBezTo>
                  <a:pt x="9498" y="2127"/>
                  <a:pt x="7373" y="1"/>
                  <a:pt x="4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and Machine Learning</a:t>
            </a:r>
            <a:endParaRPr sz="2800" dirty="0"/>
          </a:p>
        </p:txBody>
      </p:sp>
      <p:sp>
        <p:nvSpPr>
          <p:cNvPr id="1211" name="Google Shape;1211;p44"/>
          <p:cNvSpPr txBox="1">
            <a:spLocks noGrp="1"/>
          </p:cNvSpPr>
          <p:nvPr>
            <p:ph type="subTitle" idx="1"/>
          </p:nvPr>
        </p:nvSpPr>
        <p:spPr>
          <a:xfrm>
            <a:off x="823425" y="1625000"/>
            <a:ext cx="16764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a:t>
            </a:r>
            <a:endParaRPr dirty="0"/>
          </a:p>
        </p:txBody>
      </p:sp>
      <p:sp>
        <p:nvSpPr>
          <p:cNvPr id="1214" name="Google Shape;1214;p44"/>
          <p:cNvSpPr txBox="1">
            <a:spLocks noGrp="1"/>
          </p:cNvSpPr>
          <p:nvPr>
            <p:ph type="subTitle" idx="4"/>
          </p:nvPr>
        </p:nvSpPr>
        <p:spPr>
          <a:xfrm>
            <a:off x="813503" y="4110302"/>
            <a:ext cx="16764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Price</a:t>
            </a:r>
            <a:endParaRPr dirty="0"/>
          </a:p>
        </p:txBody>
      </p:sp>
      <p:sp>
        <p:nvSpPr>
          <p:cNvPr id="1215" name="Google Shape;1215;p44"/>
          <p:cNvSpPr txBox="1">
            <a:spLocks noGrp="1"/>
          </p:cNvSpPr>
          <p:nvPr>
            <p:ph type="subTitle" idx="5"/>
          </p:nvPr>
        </p:nvSpPr>
        <p:spPr>
          <a:xfrm>
            <a:off x="6677100" y="1623725"/>
            <a:ext cx="16557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Paint color</a:t>
            </a:r>
            <a:endParaRPr dirty="0"/>
          </a:p>
        </p:txBody>
      </p:sp>
      <p:sp>
        <p:nvSpPr>
          <p:cNvPr id="1216" name="Google Shape;1216;p44"/>
          <p:cNvSpPr txBox="1">
            <a:spLocks noGrp="1"/>
          </p:cNvSpPr>
          <p:nvPr>
            <p:ph type="subTitle" idx="6"/>
          </p:nvPr>
        </p:nvSpPr>
        <p:spPr>
          <a:xfrm>
            <a:off x="6728959" y="4086846"/>
            <a:ext cx="1655700" cy="2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Odometer</a:t>
            </a:r>
            <a:endParaRPr dirty="0"/>
          </a:p>
        </p:txBody>
      </p:sp>
      <p:cxnSp>
        <p:nvCxnSpPr>
          <p:cNvPr id="1220" name="Google Shape;1220;p44"/>
          <p:cNvCxnSpPr/>
          <p:nvPr/>
        </p:nvCxnSpPr>
        <p:spPr>
          <a:xfrm flipH="1">
            <a:off x="4814430" y="1783726"/>
            <a:ext cx="1115400" cy="11001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221" name="Google Shape;1221;p44"/>
          <p:cNvCxnSpPr/>
          <p:nvPr/>
        </p:nvCxnSpPr>
        <p:spPr>
          <a:xfrm>
            <a:off x="3255843" y="1791354"/>
            <a:ext cx="1169100" cy="6648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222" name="Google Shape;1222;p44"/>
          <p:cNvCxnSpPr/>
          <p:nvPr/>
        </p:nvCxnSpPr>
        <p:spPr>
          <a:xfrm rot="-5400000">
            <a:off x="3044391" y="3394978"/>
            <a:ext cx="1061400" cy="7890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1223" name="Google Shape;1223;p44"/>
          <p:cNvSpPr/>
          <p:nvPr/>
        </p:nvSpPr>
        <p:spPr>
          <a:xfrm>
            <a:off x="2557137" y="3876301"/>
            <a:ext cx="701929" cy="701931"/>
          </a:xfrm>
          <a:custGeom>
            <a:avLst/>
            <a:gdLst/>
            <a:ahLst/>
            <a:cxnLst/>
            <a:rect l="l" t="t" r="r" b="b"/>
            <a:pathLst>
              <a:path w="9499" h="9500" extrusionOk="0">
                <a:moveTo>
                  <a:pt x="4749" y="1"/>
                </a:moveTo>
                <a:cubicBezTo>
                  <a:pt x="2126" y="1"/>
                  <a:pt x="0" y="2127"/>
                  <a:pt x="0" y="4751"/>
                </a:cubicBezTo>
                <a:cubicBezTo>
                  <a:pt x="0" y="7373"/>
                  <a:pt x="2126" y="9499"/>
                  <a:pt x="4749" y="9499"/>
                </a:cubicBezTo>
                <a:cubicBezTo>
                  <a:pt x="7373" y="9499"/>
                  <a:pt x="9499" y="7373"/>
                  <a:pt x="9499" y="4751"/>
                </a:cubicBezTo>
                <a:cubicBezTo>
                  <a:pt x="9499" y="2127"/>
                  <a:pt x="7373" y="1"/>
                  <a:pt x="4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a:off x="5909472" y="1408070"/>
            <a:ext cx="701929" cy="701926"/>
          </a:xfrm>
          <a:custGeom>
            <a:avLst/>
            <a:gdLst/>
            <a:ahLst/>
            <a:cxnLst/>
            <a:rect l="l" t="t" r="r" b="b"/>
            <a:pathLst>
              <a:path w="9499" h="9498" extrusionOk="0">
                <a:moveTo>
                  <a:pt x="4749" y="0"/>
                </a:moveTo>
                <a:cubicBezTo>
                  <a:pt x="2127" y="0"/>
                  <a:pt x="1" y="2125"/>
                  <a:pt x="1" y="4749"/>
                </a:cubicBezTo>
                <a:cubicBezTo>
                  <a:pt x="1" y="7371"/>
                  <a:pt x="2127" y="9498"/>
                  <a:pt x="4749" y="9498"/>
                </a:cubicBezTo>
                <a:cubicBezTo>
                  <a:pt x="7373" y="9498"/>
                  <a:pt x="9498" y="7371"/>
                  <a:pt x="9498" y="4749"/>
                </a:cubicBezTo>
                <a:cubicBezTo>
                  <a:pt x="9498" y="2125"/>
                  <a:pt x="7373" y="0"/>
                  <a:pt x="4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16554;p76">
            <a:extLst>
              <a:ext uri="{FF2B5EF4-FFF2-40B4-BE49-F238E27FC236}">
                <a16:creationId xmlns:a16="http://schemas.microsoft.com/office/drawing/2014/main" id="{7D686BE9-7AD5-4D08-AF31-9D641CA758F9}"/>
              </a:ext>
            </a:extLst>
          </p:cNvPr>
          <p:cNvGrpSpPr/>
          <p:nvPr/>
        </p:nvGrpSpPr>
        <p:grpSpPr>
          <a:xfrm>
            <a:off x="2736618" y="1607205"/>
            <a:ext cx="336836" cy="342511"/>
            <a:chOff x="1290615" y="2399467"/>
            <a:chExt cx="336836" cy="342511"/>
          </a:xfrm>
        </p:grpSpPr>
        <p:sp>
          <p:nvSpPr>
            <p:cNvPr id="82" name="Google Shape;16555;p76">
              <a:extLst>
                <a:ext uri="{FF2B5EF4-FFF2-40B4-BE49-F238E27FC236}">
                  <a16:creationId xmlns:a16="http://schemas.microsoft.com/office/drawing/2014/main" id="{56ED2979-6A27-4570-8065-9D516B78F133}"/>
                </a:ext>
              </a:extLst>
            </p:cNvPr>
            <p:cNvSpPr/>
            <p:nvPr/>
          </p:nvSpPr>
          <p:spPr>
            <a:xfrm>
              <a:off x="1399226" y="2683720"/>
              <a:ext cx="119316" cy="39363"/>
            </a:xfrm>
            <a:custGeom>
              <a:avLst/>
              <a:gdLst/>
              <a:ahLst/>
              <a:cxnLst/>
              <a:rect l="l" t="t" r="r" b="b"/>
              <a:pathLst>
                <a:path w="7969" h="2629" extrusionOk="0">
                  <a:moveTo>
                    <a:pt x="4100" y="1"/>
                  </a:moveTo>
                  <a:lnTo>
                    <a:pt x="0" y="1640"/>
                  </a:lnTo>
                  <a:cubicBezTo>
                    <a:pt x="0" y="2187"/>
                    <a:pt x="442" y="2629"/>
                    <a:pt x="988" y="2629"/>
                  </a:cubicBezTo>
                  <a:lnTo>
                    <a:pt x="6980" y="2629"/>
                  </a:lnTo>
                  <a:cubicBezTo>
                    <a:pt x="7527" y="2629"/>
                    <a:pt x="7968" y="2187"/>
                    <a:pt x="7968" y="1640"/>
                  </a:cubicBezTo>
                  <a:lnTo>
                    <a:pt x="4100" y="1"/>
                  </a:lnTo>
                  <a:close/>
                </a:path>
              </a:pathLst>
            </a:custGeom>
            <a:solidFill>
              <a:srgbClr val="E8E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556;p76">
              <a:extLst>
                <a:ext uri="{FF2B5EF4-FFF2-40B4-BE49-F238E27FC236}">
                  <a16:creationId xmlns:a16="http://schemas.microsoft.com/office/drawing/2014/main" id="{3D5C2372-BE19-44AB-BDEA-A1A9C69EB6D3}"/>
                </a:ext>
              </a:extLst>
            </p:cNvPr>
            <p:cNvSpPr/>
            <p:nvPr/>
          </p:nvSpPr>
          <p:spPr>
            <a:xfrm>
              <a:off x="1321788" y="2662624"/>
              <a:ext cx="58872" cy="79354"/>
            </a:xfrm>
            <a:custGeom>
              <a:avLst/>
              <a:gdLst/>
              <a:ahLst/>
              <a:cxnLst/>
              <a:rect l="l" t="t" r="r" b="b"/>
              <a:pathLst>
                <a:path w="3932" h="5300" extrusionOk="0">
                  <a:moveTo>
                    <a:pt x="0" y="1"/>
                  </a:moveTo>
                  <a:lnTo>
                    <a:pt x="0" y="4626"/>
                  </a:lnTo>
                  <a:cubicBezTo>
                    <a:pt x="0" y="5005"/>
                    <a:pt x="294" y="5299"/>
                    <a:pt x="673" y="5299"/>
                  </a:cubicBezTo>
                  <a:lnTo>
                    <a:pt x="3259" y="5299"/>
                  </a:lnTo>
                  <a:cubicBezTo>
                    <a:pt x="3637" y="5299"/>
                    <a:pt x="3932" y="5005"/>
                    <a:pt x="3932" y="4626"/>
                  </a:cubicBezTo>
                  <a:lnTo>
                    <a:pt x="3932" y="3049"/>
                  </a:lnTo>
                  <a:lnTo>
                    <a:pt x="0"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557;p76">
              <a:extLst>
                <a:ext uri="{FF2B5EF4-FFF2-40B4-BE49-F238E27FC236}">
                  <a16:creationId xmlns:a16="http://schemas.microsoft.com/office/drawing/2014/main" id="{EE32630E-660E-433E-B9FE-6D9861669A1E}"/>
                </a:ext>
              </a:extLst>
            </p:cNvPr>
            <p:cNvSpPr/>
            <p:nvPr/>
          </p:nvSpPr>
          <p:spPr>
            <a:xfrm>
              <a:off x="1540866" y="2676159"/>
              <a:ext cx="58887" cy="65819"/>
            </a:xfrm>
            <a:custGeom>
              <a:avLst/>
              <a:gdLst/>
              <a:ahLst/>
              <a:cxnLst/>
              <a:rect l="l" t="t" r="r" b="b"/>
              <a:pathLst>
                <a:path w="3933" h="4396" extrusionOk="0">
                  <a:moveTo>
                    <a:pt x="3932" y="1"/>
                  </a:moveTo>
                  <a:lnTo>
                    <a:pt x="1" y="2145"/>
                  </a:lnTo>
                  <a:lnTo>
                    <a:pt x="1" y="3722"/>
                  </a:lnTo>
                  <a:cubicBezTo>
                    <a:pt x="1" y="4101"/>
                    <a:pt x="295" y="4395"/>
                    <a:pt x="674" y="4395"/>
                  </a:cubicBezTo>
                  <a:lnTo>
                    <a:pt x="3260" y="4395"/>
                  </a:lnTo>
                  <a:cubicBezTo>
                    <a:pt x="3638" y="4395"/>
                    <a:pt x="3932" y="4101"/>
                    <a:pt x="3932" y="3722"/>
                  </a:cubicBezTo>
                  <a:lnTo>
                    <a:pt x="3932"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558;p76">
              <a:extLst>
                <a:ext uri="{FF2B5EF4-FFF2-40B4-BE49-F238E27FC236}">
                  <a16:creationId xmlns:a16="http://schemas.microsoft.com/office/drawing/2014/main" id="{8275631A-AA30-4971-9265-ACE3274A1376}"/>
                </a:ext>
              </a:extLst>
            </p:cNvPr>
            <p:cNvSpPr/>
            <p:nvPr/>
          </p:nvSpPr>
          <p:spPr>
            <a:xfrm>
              <a:off x="1290615" y="2471560"/>
              <a:ext cx="115857" cy="80283"/>
            </a:xfrm>
            <a:custGeom>
              <a:avLst/>
              <a:gdLst/>
              <a:ahLst/>
              <a:cxnLst/>
              <a:rect l="l" t="t" r="r" b="b"/>
              <a:pathLst>
                <a:path w="7738" h="5362" extrusionOk="0">
                  <a:moveTo>
                    <a:pt x="863" y="0"/>
                  </a:moveTo>
                  <a:cubicBezTo>
                    <a:pt x="379" y="0"/>
                    <a:pt x="1" y="400"/>
                    <a:pt x="1" y="883"/>
                  </a:cubicBezTo>
                  <a:lnTo>
                    <a:pt x="1" y="4499"/>
                  </a:lnTo>
                  <a:cubicBezTo>
                    <a:pt x="1" y="4962"/>
                    <a:pt x="379" y="5361"/>
                    <a:pt x="863" y="5361"/>
                  </a:cubicBezTo>
                  <a:lnTo>
                    <a:pt x="7738" y="5361"/>
                  </a:lnTo>
                  <a:lnTo>
                    <a:pt x="1535"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559;p76">
              <a:extLst>
                <a:ext uri="{FF2B5EF4-FFF2-40B4-BE49-F238E27FC236}">
                  <a16:creationId xmlns:a16="http://schemas.microsoft.com/office/drawing/2014/main" id="{958B906F-ADEC-4A03-BF0C-75872365358A}"/>
                </a:ext>
              </a:extLst>
            </p:cNvPr>
            <p:cNvSpPr/>
            <p:nvPr/>
          </p:nvSpPr>
          <p:spPr>
            <a:xfrm>
              <a:off x="1555045" y="2471859"/>
              <a:ext cx="72407" cy="79983"/>
            </a:xfrm>
            <a:custGeom>
              <a:avLst/>
              <a:gdLst/>
              <a:ahLst/>
              <a:cxnLst/>
              <a:rect l="l" t="t" r="r" b="b"/>
              <a:pathLst>
                <a:path w="4836" h="5342" extrusionOk="0">
                  <a:moveTo>
                    <a:pt x="4010" y="0"/>
                  </a:moveTo>
                  <a:cubicBezTo>
                    <a:pt x="3998" y="0"/>
                    <a:pt x="3986" y="1"/>
                    <a:pt x="3974" y="1"/>
                  </a:cubicBezTo>
                  <a:lnTo>
                    <a:pt x="3301" y="1"/>
                  </a:lnTo>
                  <a:lnTo>
                    <a:pt x="0" y="5341"/>
                  </a:lnTo>
                  <a:lnTo>
                    <a:pt x="3974" y="5341"/>
                  </a:lnTo>
                  <a:cubicBezTo>
                    <a:pt x="4457" y="5341"/>
                    <a:pt x="4836" y="4942"/>
                    <a:pt x="4836" y="4479"/>
                  </a:cubicBezTo>
                  <a:lnTo>
                    <a:pt x="4836" y="863"/>
                  </a:lnTo>
                  <a:cubicBezTo>
                    <a:pt x="4836" y="392"/>
                    <a:pt x="4476" y="0"/>
                    <a:pt x="4010" y="0"/>
                  </a:cubicBez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560;p76">
              <a:extLst>
                <a:ext uri="{FF2B5EF4-FFF2-40B4-BE49-F238E27FC236}">
                  <a16:creationId xmlns:a16="http://schemas.microsoft.com/office/drawing/2014/main" id="{13A9C933-F0F9-4656-8BC4-0ED97416EA06}"/>
                </a:ext>
              </a:extLst>
            </p:cNvPr>
            <p:cNvSpPr/>
            <p:nvPr/>
          </p:nvSpPr>
          <p:spPr>
            <a:xfrm>
              <a:off x="1313598" y="2399467"/>
              <a:ext cx="290871" cy="263172"/>
            </a:xfrm>
            <a:custGeom>
              <a:avLst/>
              <a:gdLst/>
              <a:ahLst/>
              <a:cxnLst/>
              <a:rect l="l" t="t" r="r" b="b"/>
              <a:pathLst>
                <a:path w="19427" h="17577" extrusionOk="0">
                  <a:moveTo>
                    <a:pt x="2986" y="1"/>
                  </a:moveTo>
                  <a:cubicBezTo>
                    <a:pt x="1346" y="1"/>
                    <a:pt x="0" y="1346"/>
                    <a:pt x="0" y="2986"/>
                  </a:cubicBezTo>
                  <a:lnTo>
                    <a:pt x="0" y="17577"/>
                  </a:lnTo>
                  <a:lnTo>
                    <a:pt x="19427" y="17577"/>
                  </a:lnTo>
                  <a:lnTo>
                    <a:pt x="19427" y="2986"/>
                  </a:lnTo>
                  <a:cubicBezTo>
                    <a:pt x="19427" y="1346"/>
                    <a:pt x="18081" y="1"/>
                    <a:pt x="16420" y="1"/>
                  </a:cubicBezTo>
                  <a:close/>
                </a:path>
              </a:pathLst>
            </a:custGeom>
            <a:solidFill>
              <a:srgbClr val="B3C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561;p76">
              <a:extLst>
                <a:ext uri="{FF2B5EF4-FFF2-40B4-BE49-F238E27FC236}">
                  <a16:creationId xmlns:a16="http://schemas.microsoft.com/office/drawing/2014/main" id="{86E9DA9E-8917-4897-8621-8A011C0742AC}"/>
                </a:ext>
              </a:extLst>
            </p:cNvPr>
            <p:cNvSpPr/>
            <p:nvPr/>
          </p:nvSpPr>
          <p:spPr>
            <a:xfrm>
              <a:off x="1313598" y="2399467"/>
              <a:ext cx="77138" cy="263172"/>
            </a:xfrm>
            <a:custGeom>
              <a:avLst/>
              <a:gdLst/>
              <a:ahLst/>
              <a:cxnLst/>
              <a:rect l="l" t="t" r="r" b="b"/>
              <a:pathLst>
                <a:path w="5152" h="17577" extrusionOk="0">
                  <a:moveTo>
                    <a:pt x="2986" y="1"/>
                  </a:moveTo>
                  <a:cubicBezTo>
                    <a:pt x="1346" y="1"/>
                    <a:pt x="0" y="1346"/>
                    <a:pt x="0" y="2986"/>
                  </a:cubicBezTo>
                  <a:lnTo>
                    <a:pt x="0" y="17577"/>
                  </a:lnTo>
                  <a:lnTo>
                    <a:pt x="2166" y="17577"/>
                  </a:lnTo>
                  <a:lnTo>
                    <a:pt x="2166" y="2986"/>
                  </a:lnTo>
                  <a:cubicBezTo>
                    <a:pt x="2166" y="1346"/>
                    <a:pt x="3490" y="1"/>
                    <a:pt x="5151" y="1"/>
                  </a:cubicBezTo>
                  <a:close/>
                </a:path>
              </a:pathLst>
            </a:custGeom>
            <a:solidFill>
              <a:srgbClr val="93A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562;p76">
              <a:extLst>
                <a:ext uri="{FF2B5EF4-FFF2-40B4-BE49-F238E27FC236}">
                  <a16:creationId xmlns:a16="http://schemas.microsoft.com/office/drawing/2014/main" id="{E7C259A9-9F19-4C73-9367-E6F829D482F2}"/>
                </a:ext>
              </a:extLst>
            </p:cNvPr>
            <p:cNvSpPr/>
            <p:nvPr/>
          </p:nvSpPr>
          <p:spPr>
            <a:xfrm>
              <a:off x="1332793" y="2446376"/>
              <a:ext cx="252481" cy="129392"/>
            </a:xfrm>
            <a:custGeom>
              <a:avLst/>
              <a:gdLst/>
              <a:ahLst/>
              <a:cxnLst/>
              <a:rect l="l" t="t" r="r" b="b"/>
              <a:pathLst>
                <a:path w="16863" h="8642" extrusionOk="0">
                  <a:moveTo>
                    <a:pt x="1325" y="0"/>
                  </a:moveTo>
                  <a:cubicBezTo>
                    <a:pt x="590" y="0"/>
                    <a:pt x="1" y="610"/>
                    <a:pt x="1" y="1346"/>
                  </a:cubicBezTo>
                  <a:lnTo>
                    <a:pt x="1" y="7317"/>
                  </a:lnTo>
                  <a:cubicBezTo>
                    <a:pt x="1" y="8052"/>
                    <a:pt x="590" y="8641"/>
                    <a:pt x="1325" y="8641"/>
                  </a:cubicBezTo>
                  <a:lnTo>
                    <a:pt x="15538" y="8641"/>
                  </a:lnTo>
                  <a:cubicBezTo>
                    <a:pt x="16274" y="8641"/>
                    <a:pt x="16862" y="8052"/>
                    <a:pt x="16862" y="7317"/>
                  </a:cubicBezTo>
                  <a:lnTo>
                    <a:pt x="16862" y="1346"/>
                  </a:lnTo>
                  <a:cubicBezTo>
                    <a:pt x="16862" y="610"/>
                    <a:pt x="16274" y="0"/>
                    <a:pt x="15538" y="0"/>
                  </a:cubicBezTo>
                  <a:close/>
                </a:path>
              </a:pathLst>
            </a:custGeom>
            <a:solidFill>
              <a:srgbClr val="BBC9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563;p76">
              <a:extLst>
                <a:ext uri="{FF2B5EF4-FFF2-40B4-BE49-F238E27FC236}">
                  <a16:creationId xmlns:a16="http://schemas.microsoft.com/office/drawing/2014/main" id="{B961CCB7-14F7-4393-AC6E-162077163EC8}"/>
                </a:ext>
              </a:extLst>
            </p:cNvPr>
            <p:cNvSpPr/>
            <p:nvPr/>
          </p:nvSpPr>
          <p:spPr>
            <a:xfrm>
              <a:off x="1332479" y="2446376"/>
              <a:ext cx="44094" cy="129392"/>
            </a:xfrm>
            <a:custGeom>
              <a:avLst/>
              <a:gdLst/>
              <a:ahLst/>
              <a:cxnLst/>
              <a:rect l="l" t="t" r="r" b="b"/>
              <a:pathLst>
                <a:path w="2945" h="8642" extrusionOk="0">
                  <a:moveTo>
                    <a:pt x="1346" y="0"/>
                  </a:moveTo>
                  <a:cubicBezTo>
                    <a:pt x="611" y="0"/>
                    <a:pt x="1" y="610"/>
                    <a:pt x="1" y="1346"/>
                  </a:cubicBezTo>
                  <a:lnTo>
                    <a:pt x="1" y="7317"/>
                  </a:lnTo>
                  <a:cubicBezTo>
                    <a:pt x="1" y="8052"/>
                    <a:pt x="611" y="8641"/>
                    <a:pt x="1346" y="8641"/>
                  </a:cubicBezTo>
                  <a:lnTo>
                    <a:pt x="2944" y="8641"/>
                  </a:lnTo>
                  <a:cubicBezTo>
                    <a:pt x="2208" y="8641"/>
                    <a:pt x="1599" y="8052"/>
                    <a:pt x="1599" y="7317"/>
                  </a:cubicBezTo>
                  <a:lnTo>
                    <a:pt x="1599" y="1346"/>
                  </a:lnTo>
                  <a:cubicBezTo>
                    <a:pt x="1599" y="610"/>
                    <a:pt x="2208" y="0"/>
                    <a:pt x="2944"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564;p76">
              <a:extLst>
                <a:ext uri="{FF2B5EF4-FFF2-40B4-BE49-F238E27FC236}">
                  <a16:creationId xmlns:a16="http://schemas.microsoft.com/office/drawing/2014/main" id="{4732B657-D5FF-4A00-94F0-0DDEE13572EE}"/>
                </a:ext>
              </a:extLst>
            </p:cNvPr>
            <p:cNvSpPr/>
            <p:nvPr/>
          </p:nvSpPr>
          <p:spPr>
            <a:xfrm>
              <a:off x="1332479" y="2446376"/>
              <a:ext cx="252796" cy="38105"/>
            </a:xfrm>
            <a:custGeom>
              <a:avLst/>
              <a:gdLst/>
              <a:ahLst/>
              <a:cxnLst/>
              <a:rect l="l" t="t" r="r" b="b"/>
              <a:pathLst>
                <a:path w="16884" h="2545" extrusionOk="0">
                  <a:moveTo>
                    <a:pt x="1346" y="0"/>
                  </a:moveTo>
                  <a:cubicBezTo>
                    <a:pt x="611" y="0"/>
                    <a:pt x="1" y="610"/>
                    <a:pt x="1" y="1346"/>
                  </a:cubicBezTo>
                  <a:lnTo>
                    <a:pt x="1" y="2544"/>
                  </a:lnTo>
                  <a:lnTo>
                    <a:pt x="16883" y="2544"/>
                  </a:lnTo>
                  <a:lnTo>
                    <a:pt x="16883" y="1346"/>
                  </a:lnTo>
                  <a:cubicBezTo>
                    <a:pt x="16883" y="610"/>
                    <a:pt x="16295" y="0"/>
                    <a:pt x="15559" y="0"/>
                  </a:cubicBezTo>
                  <a:close/>
                </a:path>
              </a:pathLst>
            </a:custGeom>
            <a:solidFill>
              <a:srgbClr val="CAD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565;p76">
              <a:extLst>
                <a:ext uri="{FF2B5EF4-FFF2-40B4-BE49-F238E27FC236}">
                  <a16:creationId xmlns:a16="http://schemas.microsoft.com/office/drawing/2014/main" id="{46C11CB0-9908-4198-B104-220256BB4579}"/>
                </a:ext>
              </a:extLst>
            </p:cNvPr>
            <p:cNvSpPr/>
            <p:nvPr/>
          </p:nvSpPr>
          <p:spPr>
            <a:xfrm>
              <a:off x="1335323" y="2597464"/>
              <a:ext cx="40935" cy="40620"/>
            </a:xfrm>
            <a:custGeom>
              <a:avLst/>
              <a:gdLst/>
              <a:ahLst/>
              <a:cxnLst/>
              <a:rect l="l" t="t" r="r" b="b"/>
              <a:pathLst>
                <a:path w="2734" h="2713" extrusionOk="0">
                  <a:moveTo>
                    <a:pt x="1367" y="1"/>
                  </a:moveTo>
                  <a:cubicBezTo>
                    <a:pt x="610" y="1"/>
                    <a:pt x="0" y="611"/>
                    <a:pt x="0" y="1346"/>
                  </a:cubicBezTo>
                  <a:cubicBezTo>
                    <a:pt x="0" y="2103"/>
                    <a:pt x="610" y="2713"/>
                    <a:pt x="1367" y="2713"/>
                  </a:cubicBezTo>
                  <a:cubicBezTo>
                    <a:pt x="2124" y="2713"/>
                    <a:pt x="2733" y="2103"/>
                    <a:pt x="2733" y="1346"/>
                  </a:cubicBezTo>
                  <a:cubicBezTo>
                    <a:pt x="2733" y="611"/>
                    <a:pt x="2124"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566;p76">
              <a:extLst>
                <a:ext uri="{FF2B5EF4-FFF2-40B4-BE49-F238E27FC236}">
                  <a16:creationId xmlns:a16="http://schemas.microsoft.com/office/drawing/2014/main" id="{205577D3-9DE2-4F4A-819E-4B85C0FDAFB3}"/>
                </a:ext>
              </a:extLst>
            </p:cNvPr>
            <p:cNvSpPr/>
            <p:nvPr/>
          </p:nvSpPr>
          <p:spPr>
            <a:xfrm>
              <a:off x="1541824" y="2597464"/>
              <a:ext cx="40620" cy="40620"/>
            </a:xfrm>
            <a:custGeom>
              <a:avLst/>
              <a:gdLst/>
              <a:ahLst/>
              <a:cxnLst/>
              <a:rect l="l" t="t" r="r" b="b"/>
              <a:pathLst>
                <a:path w="2713" h="2713" extrusionOk="0">
                  <a:moveTo>
                    <a:pt x="1367" y="1"/>
                  </a:moveTo>
                  <a:cubicBezTo>
                    <a:pt x="610" y="1"/>
                    <a:pt x="0" y="611"/>
                    <a:pt x="0" y="1346"/>
                  </a:cubicBezTo>
                  <a:cubicBezTo>
                    <a:pt x="0" y="2103"/>
                    <a:pt x="610" y="2713"/>
                    <a:pt x="1367" y="2713"/>
                  </a:cubicBezTo>
                  <a:cubicBezTo>
                    <a:pt x="2102" y="2713"/>
                    <a:pt x="2712" y="2103"/>
                    <a:pt x="2712" y="1346"/>
                  </a:cubicBezTo>
                  <a:cubicBezTo>
                    <a:pt x="2712" y="611"/>
                    <a:pt x="2102"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567;p76">
              <a:extLst>
                <a:ext uri="{FF2B5EF4-FFF2-40B4-BE49-F238E27FC236}">
                  <a16:creationId xmlns:a16="http://schemas.microsoft.com/office/drawing/2014/main" id="{A2033B83-A2AB-48D1-80E1-81956B22564D}"/>
                </a:ext>
              </a:extLst>
            </p:cNvPr>
            <p:cNvSpPr/>
            <p:nvPr/>
          </p:nvSpPr>
          <p:spPr>
            <a:xfrm>
              <a:off x="1327448" y="2441331"/>
              <a:ext cx="263172" cy="139783"/>
            </a:xfrm>
            <a:custGeom>
              <a:avLst/>
              <a:gdLst/>
              <a:ahLst/>
              <a:cxnLst/>
              <a:rect l="l" t="t" r="r" b="b"/>
              <a:pathLst>
                <a:path w="17577" h="9336" extrusionOk="0">
                  <a:moveTo>
                    <a:pt x="15895" y="695"/>
                  </a:moveTo>
                  <a:cubicBezTo>
                    <a:pt x="16441" y="695"/>
                    <a:pt x="16862" y="1136"/>
                    <a:pt x="16883" y="1683"/>
                  </a:cubicBezTo>
                  <a:lnTo>
                    <a:pt x="16883" y="7654"/>
                  </a:lnTo>
                  <a:cubicBezTo>
                    <a:pt x="16862" y="8179"/>
                    <a:pt x="16441" y="8621"/>
                    <a:pt x="15895" y="8621"/>
                  </a:cubicBezTo>
                  <a:lnTo>
                    <a:pt x="1682" y="8621"/>
                  </a:lnTo>
                  <a:cubicBezTo>
                    <a:pt x="1136" y="8621"/>
                    <a:pt x="694" y="8179"/>
                    <a:pt x="694" y="7654"/>
                  </a:cubicBezTo>
                  <a:lnTo>
                    <a:pt x="694" y="1662"/>
                  </a:lnTo>
                  <a:cubicBezTo>
                    <a:pt x="694" y="1136"/>
                    <a:pt x="1136" y="695"/>
                    <a:pt x="1682" y="695"/>
                  </a:cubicBezTo>
                  <a:close/>
                  <a:moveTo>
                    <a:pt x="1682" y="1"/>
                  </a:moveTo>
                  <a:cubicBezTo>
                    <a:pt x="757" y="1"/>
                    <a:pt x="0" y="737"/>
                    <a:pt x="0" y="1683"/>
                  </a:cubicBezTo>
                  <a:lnTo>
                    <a:pt x="0" y="7654"/>
                  </a:lnTo>
                  <a:cubicBezTo>
                    <a:pt x="0" y="8579"/>
                    <a:pt x="757" y="9336"/>
                    <a:pt x="1682" y="9336"/>
                  </a:cubicBezTo>
                  <a:lnTo>
                    <a:pt x="15895" y="9336"/>
                  </a:lnTo>
                  <a:cubicBezTo>
                    <a:pt x="16820" y="9336"/>
                    <a:pt x="17577" y="8579"/>
                    <a:pt x="17577" y="7654"/>
                  </a:cubicBezTo>
                  <a:lnTo>
                    <a:pt x="17577" y="1683"/>
                  </a:lnTo>
                  <a:cubicBezTo>
                    <a:pt x="17577" y="737"/>
                    <a:pt x="16820" y="1"/>
                    <a:pt x="15895" y="1"/>
                  </a:cubicBezTo>
                  <a:close/>
                </a:path>
              </a:pathLst>
            </a:custGeom>
            <a:solidFill>
              <a:srgbClr val="7E9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568;p76">
              <a:extLst>
                <a:ext uri="{FF2B5EF4-FFF2-40B4-BE49-F238E27FC236}">
                  <a16:creationId xmlns:a16="http://schemas.microsoft.com/office/drawing/2014/main" id="{B2A5259C-9B25-43A4-B5C3-CDD85B7BC00F}"/>
                </a:ext>
              </a:extLst>
            </p:cNvPr>
            <p:cNvSpPr/>
            <p:nvPr/>
          </p:nvSpPr>
          <p:spPr>
            <a:xfrm>
              <a:off x="1321459" y="2592149"/>
              <a:ext cx="59830" cy="51296"/>
            </a:xfrm>
            <a:custGeom>
              <a:avLst/>
              <a:gdLst/>
              <a:ahLst/>
              <a:cxnLst/>
              <a:rect l="l" t="t" r="r" b="b"/>
              <a:pathLst>
                <a:path w="3996" h="3426" extrusionOk="0">
                  <a:moveTo>
                    <a:pt x="2293" y="692"/>
                  </a:moveTo>
                  <a:lnTo>
                    <a:pt x="2293" y="713"/>
                  </a:lnTo>
                  <a:cubicBezTo>
                    <a:pt x="2305" y="713"/>
                    <a:pt x="2317" y="713"/>
                    <a:pt x="2328" y="713"/>
                  </a:cubicBezTo>
                  <a:cubicBezTo>
                    <a:pt x="2859" y="713"/>
                    <a:pt x="3302" y="1167"/>
                    <a:pt x="3302" y="1701"/>
                  </a:cubicBezTo>
                  <a:cubicBezTo>
                    <a:pt x="3302" y="2312"/>
                    <a:pt x="2802" y="2722"/>
                    <a:pt x="2284" y="2722"/>
                  </a:cubicBezTo>
                  <a:cubicBezTo>
                    <a:pt x="2035" y="2722"/>
                    <a:pt x="1782" y="2628"/>
                    <a:pt x="1578" y="2416"/>
                  </a:cubicBezTo>
                  <a:cubicBezTo>
                    <a:pt x="947" y="1786"/>
                    <a:pt x="1389" y="692"/>
                    <a:pt x="2293" y="692"/>
                  </a:cubicBezTo>
                  <a:close/>
                  <a:moveTo>
                    <a:pt x="2280" y="0"/>
                  </a:moveTo>
                  <a:cubicBezTo>
                    <a:pt x="1858" y="0"/>
                    <a:pt x="1427" y="156"/>
                    <a:pt x="1073" y="503"/>
                  </a:cubicBezTo>
                  <a:cubicBezTo>
                    <a:pt x="1" y="1575"/>
                    <a:pt x="758" y="3425"/>
                    <a:pt x="2293" y="3425"/>
                  </a:cubicBezTo>
                  <a:cubicBezTo>
                    <a:pt x="3239" y="3425"/>
                    <a:pt x="3996" y="2648"/>
                    <a:pt x="3996" y="1701"/>
                  </a:cubicBezTo>
                  <a:cubicBezTo>
                    <a:pt x="3996" y="678"/>
                    <a:pt x="3159" y="0"/>
                    <a:pt x="2280" y="0"/>
                  </a:cubicBezTo>
                  <a:close/>
                </a:path>
              </a:pathLst>
            </a:custGeom>
            <a:solidFill>
              <a:srgbClr val="7E9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569;p76">
              <a:extLst>
                <a:ext uri="{FF2B5EF4-FFF2-40B4-BE49-F238E27FC236}">
                  <a16:creationId xmlns:a16="http://schemas.microsoft.com/office/drawing/2014/main" id="{F12DFF12-43E5-425C-A45A-BF4D36D290B2}"/>
                </a:ext>
              </a:extLst>
            </p:cNvPr>
            <p:cNvSpPr/>
            <p:nvPr/>
          </p:nvSpPr>
          <p:spPr>
            <a:xfrm>
              <a:off x="1527960" y="2592149"/>
              <a:ext cx="59830" cy="51296"/>
            </a:xfrm>
            <a:custGeom>
              <a:avLst/>
              <a:gdLst/>
              <a:ahLst/>
              <a:cxnLst/>
              <a:rect l="l" t="t" r="r" b="b"/>
              <a:pathLst>
                <a:path w="3996" h="3426" extrusionOk="0">
                  <a:moveTo>
                    <a:pt x="2293" y="692"/>
                  </a:moveTo>
                  <a:lnTo>
                    <a:pt x="2293" y="713"/>
                  </a:lnTo>
                  <a:cubicBezTo>
                    <a:pt x="2305" y="713"/>
                    <a:pt x="2317" y="713"/>
                    <a:pt x="2328" y="713"/>
                  </a:cubicBezTo>
                  <a:cubicBezTo>
                    <a:pt x="2859" y="713"/>
                    <a:pt x="3302" y="1167"/>
                    <a:pt x="3302" y="1701"/>
                  </a:cubicBezTo>
                  <a:cubicBezTo>
                    <a:pt x="3302" y="2312"/>
                    <a:pt x="2802" y="2722"/>
                    <a:pt x="2284" y="2722"/>
                  </a:cubicBezTo>
                  <a:cubicBezTo>
                    <a:pt x="2035" y="2722"/>
                    <a:pt x="1782" y="2628"/>
                    <a:pt x="1578" y="2416"/>
                  </a:cubicBezTo>
                  <a:cubicBezTo>
                    <a:pt x="926" y="1786"/>
                    <a:pt x="1389" y="692"/>
                    <a:pt x="2293" y="692"/>
                  </a:cubicBezTo>
                  <a:close/>
                  <a:moveTo>
                    <a:pt x="2270" y="0"/>
                  </a:moveTo>
                  <a:cubicBezTo>
                    <a:pt x="1849" y="0"/>
                    <a:pt x="1420" y="156"/>
                    <a:pt x="1073" y="503"/>
                  </a:cubicBezTo>
                  <a:cubicBezTo>
                    <a:pt x="1" y="1575"/>
                    <a:pt x="758" y="3425"/>
                    <a:pt x="2293" y="3425"/>
                  </a:cubicBezTo>
                  <a:cubicBezTo>
                    <a:pt x="3239" y="3425"/>
                    <a:pt x="3996" y="2648"/>
                    <a:pt x="3996" y="1701"/>
                  </a:cubicBezTo>
                  <a:cubicBezTo>
                    <a:pt x="3996" y="678"/>
                    <a:pt x="3150" y="0"/>
                    <a:pt x="2270" y="0"/>
                  </a:cubicBezTo>
                  <a:close/>
                </a:path>
              </a:pathLst>
            </a:custGeom>
            <a:solidFill>
              <a:srgbClr val="7E9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570;p76">
              <a:extLst>
                <a:ext uri="{FF2B5EF4-FFF2-40B4-BE49-F238E27FC236}">
                  <a16:creationId xmlns:a16="http://schemas.microsoft.com/office/drawing/2014/main" id="{39846686-3D67-470D-919F-905596003290}"/>
                </a:ext>
              </a:extLst>
            </p:cNvPr>
            <p:cNvSpPr/>
            <p:nvPr/>
          </p:nvSpPr>
          <p:spPr>
            <a:xfrm>
              <a:off x="1401427" y="2594005"/>
              <a:ext cx="115228" cy="84385"/>
            </a:xfrm>
            <a:custGeom>
              <a:avLst/>
              <a:gdLst/>
              <a:ahLst/>
              <a:cxnLst/>
              <a:rect l="l" t="t" r="r" b="b"/>
              <a:pathLst>
                <a:path w="7696" h="5636" extrusionOk="0">
                  <a:moveTo>
                    <a:pt x="1430" y="1"/>
                  </a:moveTo>
                  <a:cubicBezTo>
                    <a:pt x="631" y="1"/>
                    <a:pt x="0" y="631"/>
                    <a:pt x="0" y="1409"/>
                  </a:cubicBezTo>
                  <a:lnTo>
                    <a:pt x="0" y="4353"/>
                  </a:lnTo>
                  <a:lnTo>
                    <a:pt x="7695" y="5635"/>
                  </a:lnTo>
                  <a:lnTo>
                    <a:pt x="7695" y="1409"/>
                  </a:lnTo>
                  <a:cubicBezTo>
                    <a:pt x="7695" y="631"/>
                    <a:pt x="7043" y="1"/>
                    <a:pt x="6265" y="1"/>
                  </a:cubicBez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571;p76">
              <a:extLst>
                <a:ext uri="{FF2B5EF4-FFF2-40B4-BE49-F238E27FC236}">
                  <a16:creationId xmlns:a16="http://schemas.microsoft.com/office/drawing/2014/main" id="{A091BF6E-D23E-41B9-AFA0-A26D942C11C9}"/>
                </a:ext>
              </a:extLst>
            </p:cNvPr>
            <p:cNvSpPr/>
            <p:nvPr/>
          </p:nvSpPr>
          <p:spPr>
            <a:xfrm>
              <a:off x="1396067" y="2588660"/>
              <a:ext cx="125619" cy="70520"/>
            </a:xfrm>
            <a:custGeom>
              <a:avLst/>
              <a:gdLst/>
              <a:ahLst/>
              <a:cxnLst/>
              <a:rect l="l" t="t" r="r" b="b"/>
              <a:pathLst>
                <a:path w="8390" h="4710" extrusionOk="0">
                  <a:moveTo>
                    <a:pt x="1788" y="0"/>
                  </a:moveTo>
                  <a:cubicBezTo>
                    <a:pt x="800" y="0"/>
                    <a:pt x="1" y="799"/>
                    <a:pt x="1" y="1766"/>
                  </a:cubicBezTo>
                  <a:lnTo>
                    <a:pt x="1" y="4710"/>
                  </a:lnTo>
                  <a:lnTo>
                    <a:pt x="716" y="4710"/>
                  </a:lnTo>
                  <a:lnTo>
                    <a:pt x="716" y="1766"/>
                  </a:lnTo>
                  <a:cubicBezTo>
                    <a:pt x="716" y="1178"/>
                    <a:pt x="1199" y="694"/>
                    <a:pt x="1788" y="694"/>
                  </a:cubicBezTo>
                  <a:lnTo>
                    <a:pt x="6623" y="694"/>
                  </a:lnTo>
                  <a:cubicBezTo>
                    <a:pt x="7212" y="694"/>
                    <a:pt x="7696" y="1178"/>
                    <a:pt x="7696" y="1766"/>
                  </a:cubicBezTo>
                  <a:lnTo>
                    <a:pt x="7696" y="4710"/>
                  </a:lnTo>
                  <a:lnTo>
                    <a:pt x="8389" y="4710"/>
                  </a:lnTo>
                  <a:lnTo>
                    <a:pt x="8389" y="1766"/>
                  </a:lnTo>
                  <a:cubicBezTo>
                    <a:pt x="8389" y="799"/>
                    <a:pt x="7591" y="0"/>
                    <a:pt x="6623" y="0"/>
                  </a:cubicBezTo>
                  <a:close/>
                </a:path>
              </a:pathLst>
            </a:custGeom>
            <a:solidFill>
              <a:srgbClr val="7E9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572;p76">
              <a:extLst>
                <a:ext uri="{FF2B5EF4-FFF2-40B4-BE49-F238E27FC236}">
                  <a16:creationId xmlns:a16="http://schemas.microsoft.com/office/drawing/2014/main" id="{15F5D9D3-64A9-4592-8ECF-20F5693D502C}"/>
                </a:ext>
              </a:extLst>
            </p:cNvPr>
            <p:cNvSpPr/>
            <p:nvPr/>
          </p:nvSpPr>
          <p:spPr>
            <a:xfrm>
              <a:off x="1301950" y="2659165"/>
              <a:ext cx="317956" cy="49125"/>
            </a:xfrm>
            <a:custGeom>
              <a:avLst/>
              <a:gdLst/>
              <a:ahLst/>
              <a:cxnLst/>
              <a:rect l="l" t="t" r="r" b="b"/>
              <a:pathLst>
                <a:path w="21236" h="3281" extrusionOk="0">
                  <a:moveTo>
                    <a:pt x="610" y="1"/>
                  </a:moveTo>
                  <a:cubicBezTo>
                    <a:pt x="274" y="1"/>
                    <a:pt x="0" y="274"/>
                    <a:pt x="0" y="610"/>
                  </a:cubicBezTo>
                  <a:lnTo>
                    <a:pt x="0" y="2671"/>
                  </a:lnTo>
                  <a:cubicBezTo>
                    <a:pt x="0" y="3007"/>
                    <a:pt x="274" y="3280"/>
                    <a:pt x="610" y="3280"/>
                  </a:cubicBezTo>
                  <a:lnTo>
                    <a:pt x="20625" y="3280"/>
                  </a:lnTo>
                  <a:cubicBezTo>
                    <a:pt x="20962" y="3280"/>
                    <a:pt x="21235" y="3007"/>
                    <a:pt x="21235" y="2671"/>
                  </a:cubicBezTo>
                  <a:lnTo>
                    <a:pt x="21235" y="610"/>
                  </a:lnTo>
                  <a:cubicBezTo>
                    <a:pt x="21235" y="274"/>
                    <a:pt x="20962" y="1"/>
                    <a:pt x="20625" y="1"/>
                  </a:cubicBezTo>
                  <a:close/>
                </a:path>
              </a:pathLst>
            </a:custGeom>
            <a:solidFill>
              <a:srgbClr val="8CA4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573;p76">
              <a:extLst>
                <a:ext uri="{FF2B5EF4-FFF2-40B4-BE49-F238E27FC236}">
                  <a16:creationId xmlns:a16="http://schemas.microsoft.com/office/drawing/2014/main" id="{330FB706-90CD-4D6C-B416-D0ADE24DDCA0}"/>
                </a:ext>
              </a:extLst>
            </p:cNvPr>
            <p:cNvSpPr/>
            <p:nvPr/>
          </p:nvSpPr>
          <p:spPr>
            <a:xfrm>
              <a:off x="1301950" y="2659165"/>
              <a:ext cx="45666" cy="49125"/>
            </a:xfrm>
            <a:custGeom>
              <a:avLst/>
              <a:gdLst/>
              <a:ahLst/>
              <a:cxnLst/>
              <a:rect l="l" t="t" r="r" b="b"/>
              <a:pathLst>
                <a:path w="3050" h="3281" extrusionOk="0">
                  <a:moveTo>
                    <a:pt x="610" y="1"/>
                  </a:moveTo>
                  <a:cubicBezTo>
                    <a:pt x="274" y="1"/>
                    <a:pt x="0" y="274"/>
                    <a:pt x="0" y="610"/>
                  </a:cubicBezTo>
                  <a:lnTo>
                    <a:pt x="0" y="2671"/>
                  </a:lnTo>
                  <a:cubicBezTo>
                    <a:pt x="0" y="3007"/>
                    <a:pt x="274" y="3280"/>
                    <a:pt x="610" y="3280"/>
                  </a:cubicBezTo>
                  <a:lnTo>
                    <a:pt x="3049" y="3280"/>
                  </a:lnTo>
                  <a:cubicBezTo>
                    <a:pt x="2692" y="3280"/>
                    <a:pt x="2418" y="3007"/>
                    <a:pt x="2418" y="2671"/>
                  </a:cubicBezTo>
                  <a:lnTo>
                    <a:pt x="2418" y="610"/>
                  </a:lnTo>
                  <a:cubicBezTo>
                    <a:pt x="2418" y="274"/>
                    <a:pt x="2692" y="1"/>
                    <a:pt x="3028" y="1"/>
                  </a:cubicBezTo>
                  <a:close/>
                </a:path>
              </a:pathLst>
            </a:custGeom>
            <a:solidFill>
              <a:srgbClr val="768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5581;p75">
            <a:extLst>
              <a:ext uri="{FF2B5EF4-FFF2-40B4-BE49-F238E27FC236}">
                <a16:creationId xmlns:a16="http://schemas.microsoft.com/office/drawing/2014/main" id="{42D4FBB1-D0C0-4A11-A8F6-1DA80A0679A7}"/>
              </a:ext>
            </a:extLst>
          </p:cNvPr>
          <p:cNvGrpSpPr/>
          <p:nvPr/>
        </p:nvGrpSpPr>
        <p:grpSpPr>
          <a:xfrm>
            <a:off x="2709469" y="4047679"/>
            <a:ext cx="353564" cy="340186"/>
            <a:chOff x="2077575" y="2615925"/>
            <a:chExt cx="502150" cy="483150"/>
          </a:xfrm>
        </p:grpSpPr>
        <p:sp>
          <p:nvSpPr>
            <p:cNvPr id="102" name="Google Shape;15582;p75">
              <a:extLst>
                <a:ext uri="{FF2B5EF4-FFF2-40B4-BE49-F238E27FC236}">
                  <a16:creationId xmlns:a16="http://schemas.microsoft.com/office/drawing/2014/main" id="{60BFC074-6244-483D-9C0D-C0DC63DB494F}"/>
                </a:ext>
              </a:extLst>
            </p:cNvPr>
            <p:cNvSpPr/>
            <p:nvPr/>
          </p:nvSpPr>
          <p:spPr>
            <a:xfrm>
              <a:off x="2213375" y="2817500"/>
              <a:ext cx="151225" cy="148400"/>
            </a:xfrm>
            <a:custGeom>
              <a:avLst/>
              <a:gdLst/>
              <a:ahLst/>
              <a:cxnLst/>
              <a:rect l="l" t="t" r="r" b="b"/>
              <a:pathLst>
                <a:path w="6049" h="5936" extrusionOk="0">
                  <a:moveTo>
                    <a:pt x="5426" y="0"/>
                  </a:moveTo>
                  <a:cubicBezTo>
                    <a:pt x="5281" y="0"/>
                    <a:pt x="5136" y="56"/>
                    <a:pt x="5025" y="166"/>
                  </a:cubicBezTo>
                  <a:lnTo>
                    <a:pt x="4557" y="634"/>
                  </a:lnTo>
                  <a:cubicBezTo>
                    <a:pt x="4322" y="522"/>
                    <a:pt x="4072" y="468"/>
                    <a:pt x="3825" y="468"/>
                  </a:cubicBezTo>
                  <a:cubicBezTo>
                    <a:pt x="3288" y="468"/>
                    <a:pt x="2764" y="723"/>
                    <a:pt x="2437" y="1186"/>
                  </a:cubicBezTo>
                  <a:cubicBezTo>
                    <a:pt x="1957" y="1863"/>
                    <a:pt x="2038" y="2784"/>
                    <a:pt x="2624" y="3369"/>
                  </a:cubicBezTo>
                  <a:cubicBezTo>
                    <a:pt x="2980" y="3726"/>
                    <a:pt x="2727" y="4336"/>
                    <a:pt x="2223" y="4336"/>
                  </a:cubicBezTo>
                  <a:cubicBezTo>
                    <a:pt x="1718" y="4336"/>
                    <a:pt x="1468" y="3726"/>
                    <a:pt x="1824" y="3369"/>
                  </a:cubicBezTo>
                  <a:cubicBezTo>
                    <a:pt x="2044" y="3149"/>
                    <a:pt x="2044" y="2790"/>
                    <a:pt x="1824" y="2569"/>
                  </a:cubicBezTo>
                  <a:cubicBezTo>
                    <a:pt x="1714" y="2458"/>
                    <a:pt x="1569" y="2402"/>
                    <a:pt x="1424" y="2402"/>
                  </a:cubicBezTo>
                  <a:cubicBezTo>
                    <a:pt x="1279" y="2402"/>
                    <a:pt x="1134" y="2458"/>
                    <a:pt x="1024" y="2569"/>
                  </a:cubicBezTo>
                  <a:cubicBezTo>
                    <a:pt x="514" y="3077"/>
                    <a:pt x="381" y="3853"/>
                    <a:pt x="692" y="4502"/>
                  </a:cubicBezTo>
                  <a:lnTo>
                    <a:pt x="221" y="4970"/>
                  </a:lnTo>
                  <a:cubicBezTo>
                    <a:pt x="0" y="5190"/>
                    <a:pt x="0" y="5549"/>
                    <a:pt x="221" y="5770"/>
                  </a:cubicBezTo>
                  <a:cubicBezTo>
                    <a:pt x="332" y="5880"/>
                    <a:pt x="477" y="5935"/>
                    <a:pt x="622" y="5935"/>
                  </a:cubicBezTo>
                  <a:cubicBezTo>
                    <a:pt x="767" y="5935"/>
                    <a:pt x="912" y="5880"/>
                    <a:pt x="1024" y="5770"/>
                  </a:cubicBezTo>
                  <a:lnTo>
                    <a:pt x="1492" y="5302"/>
                  </a:lnTo>
                  <a:cubicBezTo>
                    <a:pt x="1726" y="5414"/>
                    <a:pt x="1975" y="5467"/>
                    <a:pt x="2220" y="5467"/>
                  </a:cubicBezTo>
                  <a:cubicBezTo>
                    <a:pt x="2758" y="5467"/>
                    <a:pt x="3281" y="5211"/>
                    <a:pt x="3608" y="4749"/>
                  </a:cubicBezTo>
                  <a:cubicBezTo>
                    <a:pt x="4089" y="4073"/>
                    <a:pt x="4010" y="3152"/>
                    <a:pt x="3424" y="2569"/>
                  </a:cubicBezTo>
                  <a:cubicBezTo>
                    <a:pt x="3068" y="2210"/>
                    <a:pt x="3322" y="1600"/>
                    <a:pt x="3826" y="1600"/>
                  </a:cubicBezTo>
                  <a:cubicBezTo>
                    <a:pt x="4330" y="1600"/>
                    <a:pt x="4581" y="2210"/>
                    <a:pt x="4224" y="2569"/>
                  </a:cubicBezTo>
                  <a:cubicBezTo>
                    <a:pt x="4004" y="2790"/>
                    <a:pt x="4004" y="3146"/>
                    <a:pt x="4224" y="3369"/>
                  </a:cubicBezTo>
                  <a:cubicBezTo>
                    <a:pt x="4335" y="3480"/>
                    <a:pt x="4480" y="3535"/>
                    <a:pt x="4624" y="3535"/>
                  </a:cubicBezTo>
                  <a:cubicBezTo>
                    <a:pt x="4769" y="3535"/>
                    <a:pt x="4914" y="3480"/>
                    <a:pt x="5025" y="3369"/>
                  </a:cubicBezTo>
                  <a:cubicBezTo>
                    <a:pt x="5535" y="2859"/>
                    <a:pt x="5668" y="2086"/>
                    <a:pt x="5360" y="1434"/>
                  </a:cubicBezTo>
                  <a:lnTo>
                    <a:pt x="5828" y="966"/>
                  </a:lnTo>
                  <a:cubicBezTo>
                    <a:pt x="6048" y="745"/>
                    <a:pt x="6048" y="386"/>
                    <a:pt x="5828" y="166"/>
                  </a:cubicBezTo>
                  <a:cubicBezTo>
                    <a:pt x="5716" y="56"/>
                    <a:pt x="5571" y="0"/>
                    <a:pt x="5426" y="0"/>
                  </a:cubicBezTo>
                  <a:close/>
                </a:path>
              </a:pathLst>
            </a:custGeom>
            <a:solidFill>
              <a:srgbClr val="5F7D95"/>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 name="Google Shape;15583;p75">
              <a:extLst>
                <a:ext uri="{FF2B5EF4-FFF2-40B4-BE49-F238E27FC236}">
                  <a16:creationId xmlns:a16="http://schemas.microsoft.com/office/drawing/2014/main" id="{475C3888-1303-4D77-9BC9-127CF73E6490}"/>
                </a:ext>
              </a:extLst>
            </p:cNvPr>
            <p:cNvSpPr/>
            <p:nvPr/>
          </p:nvSpPr>
          <p:spPr>
            <a:xfrm>
              <a:off x="2333550" y="2737450"/>
              <a:ext cx="51050" cy="48325"/>
            </a:xfrm>
            <a:custGeom>
              <a:avLst/>
              <a:gdLst/>
              <a:ahLst/>
              <a:cxnLst/>
              <a:rect l="l" t="t" r="r" b="b"/>
              <a:pathLst>
                <a:path w="2042" h="1933" extrusionOk="0">
                  <a:moveTo>
                    <a:pt x="619" y="1"/>
                  </a:moveTo>
                  <a:cubicBezTo>
                    <a:pt x="475" y="1"/>
                    <a:pt x="330" y="56"/>
                    <a:pt x="221" y="167"/>
                  </a:cubicBezTo>
                  <a:cubicBezTo>
                    <a:pt x="0" y="388"/>
                    <a:pt x="0" y="747"/>
                    <a:pt x="221" y="967"/>
                  </a:cubicBezTo>
                  <a:lnTo>
                    <a:pt x="1021" y="1767"/>
                  </a:lnTo>
                  <a:cubicBezTo>
                    <a:pt x="1131" y="1878"/>
                    <a:pt x="1276" y="1933"/>
                    <a:pt x="1421" y="1933"/>
                  </a:cubicBezTo>
                  <a:cubicBezTo>
                    <a:pt x="1566" y="1933"/>
                    <a:pt x="1711" y="1878"/>
                    <a:pt x="1821" y="1767"/>
                  </a:cubicBezTo>
                  <a:cubicBezTo>
                    <a:pt x="2041" y="1547"/>
                    <a:pt x="2041" y="1188"/>
                    <a:pt x="1821" y="967"/>
                  </a:cubicBezTo>
                  <a:lnTo>
                    <a:pt x="1021" y="167"/>
                  </a:lnTo>
                  <a:cubicBezTo>
                    <a:pt x="910" y="57"/>
                    <a:pt x="765" y="1"/>
                    <a:pt x="619" y="1"/>
                  </a:cubicBezTo>
                  <a:close/>
                </a:path>
              </a:pathLst>
            </a:custGeom>
            <a:solidFill>
              <a:srgbClr val="5F7D95"/>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 name="Google Shape;15584;p75">
              <a:extLst>
                <a:ext uri="{FF2B5EF4-FFF2-40B4-BE49-F238E27FC236}">
                  <a16:creationId xmlns:a16="http://schemas.microsoft.com/office/drawing/2014/main" id="{8FCC0F60-A677-4B1D-B3B0-E24B0C262144}"/>
                </a:ext>
              </a:extLst>
            </p:cNvPr>
            <p:cNvSpPr/>
            <p:nvPr/>
          </p:nvSpPr>
          <p:spPr>
            <a:xfrm>
              <a:off x="2393550" y="2797500"/>
              <a:ext cx="51125" cy="48375"/>
            </a:xfrm>
            <a:custGeom>
              <a:avLst/>
              <a:gdLst/>
              <a:ahLst/>
              <a:cxnLst/>
              <a:rect l="l" t="t" r="r" b="b"/>
              <a:pathLst>
                <a:path w="2045" h="1935" extrusionOk="0">
                  <a:moveTo>
                    <a:pt x="621" y="0"/>
                  </a:moveTo>
                  <a:cubicBezTo>
                    <a:pt x="476" y="0"/>
                    <a:pt x="331" y="55"/>
                    <a:pt x="221" y="166"/>
                  </a:cubicBezTo>
                  <a:cubicBezTo>
                    <a:pt x="1" y="386"/>
                    <a:pt x="1" y="745"/>
                    <a:pt x="221" y="966"/>
                  </a:cubicBezTo>
                  <a:lnTo>
                    <a:pt x="1021" y="1769"/>
                  </a:lnTo>
                  <a:cubicBezTo>
                    <a:pt x="1131" y="1879"/>
                    <a:pt x="1276" y="1934"/>
                    <a:pt x="1421" y="1934"/>
                  </a:cubicBezTo>
                  <a:cubicBezTo>
                    <a:pt x="1566" y="1934"/>
                    <a:pt x="1711" y="1879"/>
                    <a:pt x="1821" y="1769"/>
                  </a:cubicBezTo>
                  <a:cubicBezTo>
                    <a:pt x="2045" y="1545"/>
                    <a:pt x="2042" y="1189"/>
                    <a:pt x="1821" y="966"/>
                  </a:cubicBezTo>
                  <a:lnTo>
                    <a:pt x="1021" y="166"/>
                  </a:lnTo>
                  <a:cubicBezTo>
                    <a:pt x="911" y="55"/>
                    <a:pt x="766" y="0"/>
                    <a:pt x="621" y="0"/>
                  </a:cubicBezTo>
                  <a:close/>
                </a:path>
              </a:pathLst>
            </a:custGeom>
            <a:solidFill>
              <a:srgbClr val="5F7D95"/>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5" name="Google Shape;15585;p75">
              <a:extLst>
                <a:ext uri="{FF2B5EF4-FFF2-40B4-BE49-F238E27FC236}">
                  <a16:creationId xmlns:a16="http://schemas.microsoft.com/office/drawing/2014/main" id="{F959E483-7479-49E8-B03B-56E2E49E7E2C}"/>
                </a:ext>
              </a:extLst>
            </p:cNvPr>
            <p:cNvSpPr/>
            <p:nvPr/>
          </p:nvSpPr>
          <p:spPr>
            <a:xfrm>
              <a:off x="2077575" y="2615925"/>
              <a:ext cx="502150" cy="483150"/>
            </a:xfrm>
            <a:custGeom>
              <a:avLst/>
              <a:gdLst/>
              <a:ahLst/>
              <a:cxnLst/>
              <a:rect l="l" t="t" r="r" b="b"/>
              <a:pathLst>
                <a:path w="20086" h="19326" extrusionOk="0">
                  <a:moveTo>
                    <a:pt x="14865" y="4061"/>
                  </a:moveTo>
                  <a:cubicBezTo>
                    <a:pt x="14901" y="4061"/>
                    <a:pt x="14937" y="4064"/>
                    <a:pt x="14974" y="4071"/>
                  </a:cubicBezTo>
                  <a:cubicBezTo>
                    <a:pt x="15239" y="4125"/>
                    <a:pt x="15430" y="4358"/>
                    <a:pt x="15430" y="4627"/>
                  </a:cubicBezTo>
                  <a:cubicBezTo>
                    <a:pt x="15430" y="4778"/>
                    <a:pt x="15369" y="4922"/>
                    <a:pt x="15264" y="5028"/>
                  </a:cubicBezTo>
                  <a:cubicBezTo>
                    <a:pt x="15153" y="5137"/>
                    <a:pt x="15008" y="5194"/>
                    <a:pt x="14862" y="5194"/>
                  </a:cubicBezTo>
                  <a:cubicBezTo>
                    <a:pt x="14753" y="5194"/>
                    <a:pt x="14643" y="5162"/>
                    <a:pt x="14548" y="5098"/>
                  </a:cubicBezTo>
                  <a:cubicBezTo>
                    <a:pt x="14324" y="4947"/>
                    <a:pt x="14237" y="4660"/>
                    <a:pt x="14340" y="4409"/>
                  </a:cubicBezTo>
                  <a:cubicBezTo>
                    <a:pt x="14428" y="4195"/>
                    <a:pt x="14638" y="4061"/>
                    <a:pt x="14865" y="4061"/>
                  </a:cubicBezTo>
                  <a:close/>
                  <a:moveTo>
                    <a:pt x="13258" y="1136"/>
                  </a:moveTo>
                  <a:cubicBezTo>
                    <a:pt x="14386" y="1136"/>
                    <a:pt x="15514" y="1507"/>
                    <a:pt x="16441" y="2247"/>
                  </a:cubicBezTo>
                  <a:lnTo>
                    <a:pt x="15593" y="3096"/>
                  </a:lnTo>
                  <a:cubicBezTo>
                    <a:pt x="15349" y="2979"/>
                    <a:pt x="15100" y="2926"/>
                    <a:pt x="14858" y="2926"/>
                  </a:cubicBezTo>
                  <a:cubicBezTo>
                    <a:pt x="13865" y="2926"/>
                    <a:pt x="12999" y="3824"/>
                    <a:pt x="13186" y="4916"/>
                  </a:cubicBezTo>
                  <a:cubicBezTo>
                    <a:pt x="13295" y="5541"/>
                    <a:pt x="13742" y="6055"/>
                    <a:pt x="14346" y="6248"/>
                  </a:cubicBezTo>
                  <a:cubicBezTo>
                    <a:pt x="14514" y="6301"/>
                    <a:pt x="14688" y="6327"/>
                    <a:pt x="14859" y="6327"/>
                  </a:cubicBezTo>
                  <a:cubicBezTo>
                    <a:pt x="15304" y="6327"/>
                    <a:pt x="15739" y="6153"/>
                    <a:pt x="16064" y="5828"/>
                  </a:cubicBezTo>
                  <a:cubicBezTo>
                    <a:pt x="16571" y="5321"/>
                    <a:pt x="16704" y="4545"/>
                    <a:pt x="16396" y="3896"/>
                  </a:cubicBezTo>
                  <a:lnTo>
                    <a:pt x="17241" y="3050"/>
                  </a:lnTo>
                  <a:lnTo>
                    <a:pt x="17241" y="3050"/>
                  </a:lnTo>
                  <a:cubicBezTo>
                    <a:pt x="18842" y="5046"/>
                    <a:pt x="18715" y="7981"/>
                    <a:pt x="16864" y="9832"/>
                  </a:cubicBezTo>
                  <a:lnTo>
                    <a:pt x="16462" y="10231"/>
                  </a:lnTo>
                  <a:lnTo>
                    <a:pt x="16064" y="9832"/>
                  </a:lnTo>
                  <a:cubicBezTo>
                    <a:pt x="15952" y="9722"/>
                    <a:pt x="15806" y="9666"/>
                    <a:pt x="15661" y="9666"/>
                  </a:cubicBezTo>
                  <a:cubicBezTo>
                    <a:pt x="15516" y="9666"/>
                    <a:pt x="15372" y="9721"/>
                    <a:pt x="15261" y="9832"/>
                  </a:cubicBezTo>
                  <a:cubicBezTo>
                    <a:pt x="15040" y="10053"/>
                    <a:pt x="15040" y="10412"/>
                    <a:pt x="15261" y="10632"/>
                  </a:cubicBezTo>
                  <a:lnTo>
                    <a:pt x="15662" y="11034"/>
                  </a:lnTo>
                  <a:lnTo>
                    <a:pt x="8666" y="18027"/>
                  </a:lnTo>
                  <a:cubicBezTo>
                    <a:pt x="8556" y="18137"/>
                    <a:pt x="8411" y="18192"/>
                    <a:pt x="8266" y="18192"/>
                  </a:cubicBezTo>
                  <a:cubicBezTo>
                    <a:pt x="8121" y="18192"/>
                    <a:pt x="7976" y="18137"/>
                    <a:pt x="7866" y="18027"/>
                  </a:cubicBezTo>
                  <a:lnTo>
                    <a:pt x="1462" y="11623"/>
                  </a:lnTo>
                  <a:cubicBezTo>
                    <a:pt x="1241" y="11402"/>
                    <a:pt x="1241" y="11043"/>
                    <a:pt x="1462" y="10822"/>
                  </a:cubicBezTo>
                  <a:lnTo>
                    <a:pt x="8458" y="3826"/>
                  </a:lnTo>
                  <a:lnTo>
                    <a:pt x="8856" y="4228"/>
                  </a:lnTo>
                  <a:cubicBezTo>
                    <a:pt x="8966" y="4338"/>
                    <a:pt x="9111" y="4393"/>
                    <a:pt x="9256" y="4393"/>
                  </a:cubicBezTo>
                  <a:cubicBezTo>
                    <a:pt x="9401" y="4393"/>
                    <a:pt x="9546" y="4338"/>
                    <a:pt x="9656" y="4228"/>
                  </a:cubicBezTo>
                  <a:cubicBezTo>
                    <a:pt x="9880" y="4005"/>
                    <a:pt x="9877" y="3648"/>
                    <a:pt x="9656" y="3425"/>
                  </a:cubicBezTo>
                  <a:lnTo>
                    <a:pt x="9258" y="3026"/>
                  </a:lnTo>
                  <a:lnTo>
                    <a:pt x="9656" y="2625"/>
                  </a:lnTo>
                  <a:cubicBezTo>
                    <a:pt x="10649" y="1632"/>
                    <a:pt x="11954" y="1136"/>
                    <a:pt x="13258" y="1136"/>
                  </a:cubicBezTo>
                  <a:close/>
                  <a:moveTo>
                    <a:pt x="13261" y="1"/>
                  </a:moveTo>
                  <a:cubicBezTo>
                    <a:pt x="11661" y="1"/>
                    <a:pt x="10066" y="615"/>
                    <a:pt x="8856" y="1825"/>
                  </a:cubicBezTo>
                  <a:lnTo>
                    <a:pt x="8056" y="2625"/>
                  </a:lnTo>
                  <a:lnTo>
                    <a:pt x="661" y="10019"/>
                  </a:lnTo>
                  <a:cubicBezTo>
                    <a:pt x="0" y="10684"/>
                    <a:pt x="0" y="11759"/>
                    <a:pt x="661" y="12423"/>
                  </a:cubicBezTo>
                  <a:lnTo>
                    <a:pt x="7066" y="18827"/>
                  </a:lnTo>
                  <a:cubicBezTo>
                    <a:pt x="7398" y="19159"/>
                    <a:pt x="7833" y="19325"/>
                    <a:pt x="8267" y="19325"/>
                  </a:cubicBezTo>
                  <a:cubicBezTo>
                    <a:pt x="8702" y="19325"/>
                    <a:pt x="9137" y="19159"/>
                    <a:pt x="9469" y="18827"/>
                  </a:cubicBezTo>
                  <a:lnTo>
                    <a:pt x="17664" y="10632"/>
                  </a:lnTo>
                  <a:cubicBezTo>
                    <a:pt x="19956" y="8337"/>
                    <a:pt x="20086" y="4687"/>
                    <a:pt x="18044" y="2244"/>
                  </a:cubicBezTo>
                  <a:lnTo>
                    <a:pt x="19264" y="1024"/>
                  </a:lnTo>
                  <a:cubicBezTo>
                    <a:pt x="19485" y="804"/>
                    <a:pt x="19485" y="445"/>
                    <a:pt x="19264" y="224"/>
                  </a:cubicBezTo>
                  <a:cubicBezTo>
                    <a:pt x="19154" y="114"/>
                    <a:pt x="19009" y="59"/>
                    <a:pt x="18864" y="59"/>
                  </a:cubicBezTo>
                  <a:cubicBezTo>
                    <a:pt x="18719" y="59"/>
                    <a:pt x="18574" y="114"/>
                    <a:pt x="18464" y="224"/>
                  </a:cubicBezTo>
                  <a:lnTo>
                    <a:pt x="17244" y="1444"/>
                  </a:lnTo>
                  <a:cubicBezTo>
                    <a:pt x="16086" y="478"/>
                    <a:pt x="14671" y="1"/>
                    <a:pt x="13261" y="1"/>
                  </a:cubicBezTo>
                  <a:close/>
                </a:path>
              </a:pathLst>
            </a:custGeom>
            <a:solidFill>
              <a:srgbClr val="5F7D95"/>
            </a:solidFill>
            <a:ln>
              <a:solidFill>
                <a:schemeClr val="bg1">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6" name="Google Shape;16985;p76">
            <a:extLst>
              <a:ext uri="{FF2B5EF4-FFF2-40B4-BE49-F238E27FC236}">
                <a16:creationId xmlns:a16="http://schemas.microsoft.com/office/drawing/2014/main" id="{C41A5D32-7D21-4797-9A21-14444A5FF80E}"/>
              </a:ext>
            </a:extLst>
          </p:cNvPr>
          <p:cNvGrpSpPr/>
          <p:nvPr/>
        </p:nvGrpSpPr>
        <p:grpSpPr>
          <a:xfrm>
            <a:off x="6091343" y="4046517"/>
            <a:ext cx="345655" cy="343529"/>
            <a:chOff x="3954343" y="2899354"/>
            <a:chExt cx="345655" cy="343529"/>
          </a:xfrm>
        </p:grpSpPr>
        <p:sp>
          <p:nvSpPr>
            <p:cNvPr id="107" name="Google Shape;16986;p76">
              <a:extLst>
                <a:ext uri="{FF2B5EF4-FFF2-40B4-BE49-F238E27FC236}">
                  <a16:creationId xmlns:a16="http://schemas.microsoft.com/office/drawing/2014/main" id="{9CA8D043-568A-4CB2-8B92-218AA9CAC5C0}"/>
                </a:ext>
              </a:extLst>
            </p:cNvPr>
            <p:cNvSpPr/>
            <p:nvPr/>
          </p:nvSpPr>
          <p:spPr>
            <a:xfrm>
              <a:off x="3954343" y="2899354"/>
              <a:ext cx="345655" cy="343529"/>
            </a:xfrm>
            <a:custGeom>
              <a:avLst/>
              <a:gdLst/>
              <a:ahLst/>
              <a:cxnLst/>
              <a:rect l="l" t="t" r="r" b="b"/>
              <a:pathLst>
                <a:path w="23086" h="22944" extrusionOk="0">
                  <a:moveTo>
                    <a:pt x="18828" y="0"/>
                  </a:moveTo>
                  <a:cubicBezTo>
                    <a:pt x="18617" y="0"/>
                    <a:pt x="18407" y="84"/>
                    <a:pt x="18250" y="253"/>
                  </a:cubicBezTo>
                  <a:lnTo>
                    <a:pt x="17640" y="862"/>
                  </a:lnTo>
                  <a:lnTo>
                    <a:pt x="17135" y="1346"/>
                  </a:lnTo>
                  <a:lnTo>
                    <a:pt x="16000" y="2481"/>
                  </a:lnTo>
                  <a:lnTo>
                    <a:pt x="15495" y="2986"/>
                  </a:lnTo>
                  <a:lnTo>
                    <a:pt x="12741" y="5740"/>
                  </a:lnTo>
                  <a:lnTo>
                    <a:pt x="12237" y="6244"/>
                  </a:lnTo>
                  <a:lnTo>
                    <a:pt x="11122" y="7380"/>
                  </a:lnTo>
                  <a:lnTo>
                    <a:pt x="10618" y="7863"/>
                  </a:lnTo>
                  <a:lnTo>
                    <a:pt x="9482" y="8999"/>
                  </a:lnTo>
                  <a:lnTo>
                    <a:pt x="8978" y="9503"/>
                  </a:lnTo>
                  <a:lnTo>
                    <a:pt x="7864" y="10639"/>
                  </a:lnTo>
                  <a:lnTo>
                    <a:pt x="7359" y="11122"/>
                  </a:lnTo>
                  <a:lnTo>
                    <a:pt x="2965" y="15516"/>
                  </a:lnTo>
                  <a:lnTo>
                    <a:pt x="2481" y="16021"/>
                  </a:lnTo>
                  <a:lnTo>
                    <a:pt x="1346" y="17156"/>
                  </a:lnTo>
                  <a:lnTo>
                    <a:pt x="841" y="17640"/>
                  </a:lnTo>
                  <a:lnTo>
                    <a:pt x="316" y="18165"/>
                  </a:lnTo>
                  <a:cubicBezTo>
                    <a:pt x="0" y="18502"/>
                    <a:pt x="0" y="19027"/>
                    <a:pt x="316" y="19343"/>
                  </a:cubicBezTo>
                  <a:lnTo>
                    <a:pt x="3659" y="22707"/>
                  </a:lnTo>
                  <a:cubicBezTo>
                    <a:pt x="3827" y="22864"/>
                    <a:pt x="4037" y="22943"/>
                    <a:pt x="4247" y="22943"/>
                  </a:cubicBezTo>
                  <a:cubicBezTo>
                    <a:pt x="4458" y="22943"/>
                    <a:pt x="4668" y="22864"/>
                    <a:pt x="4836" y="22707"/>
                  </a:cubicBezTo>
                  <a:lnTo>
                    <a:pt x="22770" y="4773"/>
                  </a:lnTo>
                  <a:cubicBezTo>
                    <a:pt x="23085" y="4436"/>
                    <a:pt x="23085" y="3932"/>
                    <a:pt x="22770" y="3595"/>
                  </a:cubicBezTo>
                  <a:lnTo>
                    <a:pt x="19406" y="253"/>
                  </a:lnTo>
                  <a:cubicBezTo>
                    <a:pt x="19248" y="84"/>
                    <a:pt x="19038" y="0"/>
                    <a:pt x="18828"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987;p76">
              <a:extLst>
                <a:ext uri="{FF2B5EF4-FFF2-40B4-BE49-F238E27FC236}">
                  <a16:creationId xmlns:a16="http://schemas.microsoft.com/office/drawing/2014/main" id="{E5EC254D-3E3A-4783-A9C5-49A897656528}"/>
                </a:ext>
              </a:extLst>
            </p:cNvPr>
            <p:cNvSpPr/>
            <p:nvPr/>
          </p:nvSpPr>
          <p:spPr>
            <a:xfrm>
              <a:off x="4210897" y="2911946"/>
              <a:ext cx="33434" cy="31502"/>
            </a:xfrm>
            <a:custGeom>
              <a:avLst/>
              <a:gdLst/>
              <a:ahLst/>
              <a:cxnLst/>
              <a:rect l="l" t="t" r="r" b="b"/>
              <a:pathLst>
                <a:path w="2233" h="2104" extrusionOk="0">
                  <a:moveTo>
                    <a:pt x="505" y="0"/>
                  </a:moveTo>
                  <a:lnTo>
                    <a:pt x="0" y="505"/>
                  </a:lnTo>
                  <a:lnTo>
                    <a:pt x="1514" y="2019"/>
                  </a:lnTo>
                  <a:cubicBezTo>
                    <a:pt x="1588" y="2078"/>
                    <a:pt x="1666" y="2104"/>
                    <a:pt x="1741" y="2104"/>
                  </a:cubicBezTo>
                  <a:cubicBezTo>
                    <a:pt x="2009" y="2104"/>
                    <a:pt x="2232" y="1777"/>
                    <a:pt x="2019" y="1514"/>
                  </a:cubicBezTo>
                  <a:lnTo>
                    <a:pt x="505"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988;p76">
              <a:extLst>
                <a:ext uri="{FF2B5EF4-FFF2-40B4-BE49-F238E27FC236}">
                  <a16:creationId xmlns:a16="http://schemas.microsoft.com/office/drawing/2014/main" id="{AEB9484D-7E9E-401D-87A6-5C0AE2FB4755}"/>
                </a:ext>
              </a:extLst>
            </p:cNvPr>
            <p:cNvSpPr/>
            <p:nvPr/>
          </p:nvSpPr>
          <p:spPr>
            <a:xfrm>
              <a:off x="4186656" y="2936501"/>
              <a:ext cx="27834" cy="25049"/>
            </a:xfrm>
            <a:custGeom>
              <a:avLst/>
              <a:gdLst/>
              <a:ahLst/>
              <a:cxnLst/>
              <a:rect l="l" t="t" r="r" b="b"/>
              <a:pathLst>
                <a:path w="1859" h="1673" extrusionOk="0">
                  <a:moveTo>
                    <a:pt x="505" y="0"/>
                  </a:moveTo>
                  <a:lnTo>
                    <a:pt x="0" y="484"/>
                  </a:lnTo>
                  <a:lnTo>
                    <a:pt x="1052" y="1535"/>
                  </a:lnTo>
                  <a:cubicBezTo>
                    <a:pt x="1134" y="1632"/>
                    <a:pt x="1230" y="1672"/>
                    <a:pt x="1322" y="1672"/>
                  </a:cubicBezTo>
                  <a:cubicBezTo>
                    <a:pt x="1607" y="1672"/>
                    <a:pt x="1858" y="1290"/>
                    <a:pt x="1556" y="1051"/>
                  </a:cubicBezTo>
                  <a:lnTo>
                    <a:pt x="505"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989;p76">
              <a:extLst>
                <a:ext uri="{FF2B5EF4-FFF2-40B4-BE49-F238E27FC236}">
                  <a16:creationId xmlns:a16="http://schemas.microsoft.com/office/drawing/2014/main" id="{B3193A60-082C-45BD-BEF1-A7091A0A7EF7}"/>
                </a:ext>
              </a:extLst>
            </p:cNvPr>
            <p:cNvSpPr/>
            <p:nvPr/>
          </p:nvSpPr>
          <p:spPr>
            <a:xfrm>
              <a:off x="4162101" y="2960727"/>
              <a:ext cx="26501" cy="24600"/>
            </a:xfrm>
            <a:custGeom>
              <a:avLst/>
              <a:gdLst/>
              <a:ahLst/>
              <a:cxnLst/>
              <a:rect l="l" t="t" r="r" b="b"/>
              <a:pathLst>
                <a:path w="1770" h="1643" extrusionOk="0">
                  <a:moveTo>
                    <a:pt x="505" y="1"/>
                  </a:moveTo>
                  <a:lnTo>
                    <a:pt x="0" y="506"/>
                  </a:lnTo>
                  <a:lnTo>
                    <a:pt x="1052" y="1557"/>
                  </a:lnTo>
                  <a:cubicBezTo>
                    <a:pt x="1125" y="1617"/>
                    <a:pt x="1204" y="1642"/>
                    <a:pt x="1279" y="1642"/>
                  </a:cubicBezTo>
                  <a:cubicBezTo>
                    <a:pt x="1547" y="1642"/>
                    <a:pt x="1770" y="1315"/>
                    <a:pt x="1556" y="1052"/>
                  </a:cubicBezTo>
                  <a:lnTo>
                    <a:pt x="505" y="1"/>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990;p76">
              <a:extLst>
                <a:ext uri="{FF2B5EF4-FFF2-40B4-BE49-F238E27FC236}">
                  <a16:creationId xmlns:a16="http://schemas.microsoft.com/office/drawing/2014/main" id="{AF6FDCC3-147D-4F83-808E-C64880DC337C}"/>
                </a:ext>
              </a:extLst>
            </p:cNvPr>
            <p:cNvSpPr/>
            <p:nvPr/>
          </p:nvSpPr>
          <p:spPr>
            <a:xfrm>
              <a:off x="4137861" y="2985281"/>
              <a:ext cx="27834" cy="25064"/>
            </a:xfrm>
            <a:custGeom>
              <a:avLst/>
              <a:gdLst/>
              <a:ahLst/>
              <a:cxnLst/>
              <a:rect l="l" t="t" r="r" b="b"/>
              <a:pathLst>
                <a:path w="1859" h="1674" extrusionOk="0">
                  <a:moveTo>
                    <a:pt x="505" y="1"/>
                  </a:moveTo>
                  <a:lnTo>
                    <a:pt x="1" y="484"/>
                  </a:lnTo>
                  <a:lnTo>
                    <a:pt x="1052" y="1536"/>
                  </a:lnTo>
                  <a:cubicBezTo>
                    <a:pt x="1129" y="1633"/>
                    <a:pt x="1222" y="1673"/>
                    <a:pt x="1313" y="1673"/>
                  </a:cubicBezTo>
                  <a:cubicBezTo>
                    <a:pt x="1596" y="1673"/>
                    <a:pt x="1858" y="1290"/>
                    <a:pt x="1556" y="1052"/>
                  </a:cubicBezTo>
                  <a:lnTo>
                    <a:pt x="505" y="1"/>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991;p76">
              <a:extLst>
                <a:ext uri="{FF2B5EF4-FFF2-40B4-BE49-F238E27FC236}">
                  <a16:creationId xmlns:a16="http://schemas.microsoft.com/office/drawing/2014/main" id="{40F77370-E0A5-4C0C-8D7B-B3C0787090EF}"/>
                </a:ext>
              </a:extLst>
            </p:cNvPr>
            <p:cNvSpPr/>
            <p:nvPr/>
          </p:nvSpPr>
          <p:spPr>
            <a:xfrm>
              <a:off x="4113306" y="3009522"/>
              <a:ext cx="33434" cy="31517"/>
            </a:xfrm>
            <a:custGeom>
              <a:avLst/>
              <a:gdLst/>
              <a:ahLst/>
              <a:cxnLst/>
              <a:rect l="l" t="t" r="r" b="b"/>
              <a:pathLst>
                <a:path w="2233" h="2105" extrusionOk="0">
                  <a:moveTo>
                    <a:pt x="505" y="1"/>
                  </a:moveTo>
                  <a:lnTo>
                    <a:pt x="1" y="505"/>
                  </a:lnTo>
                  <a:lnTo>
                    <a:pt x="1514" y="2019"/>
                  </a:lnTo>
                  <a:cubicBezTo>
                    <a:pt x="1588" y="2079"/>
                    <a:pt x="1667" y="2104"/>
                    <a:pt x="1742" y="2104"/>
                  </a:cubicBezTo>
                  <a:cubicBezTo>
                    <a:pt x="2010" y="2104"/>
                    <a:pt x="2233" y="1777"/>
                    <a:pt x="2019" y="1515"/>
                  </a:cubicBezTo>
                  <a:lnTo>
                    <a:pt x="505" y="1"/>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992;p76">
              <a:extLst>
                <a:ext uri="{FF2B5EF4-FFF2-40B4-BE49-F238E27FC236}">
                  <a16:creationId xmlns:a16="http://schemas.microsoft.com/office/drawing/2014/main" id="{C9CCD0F7-0644-4BA5-ACB5-2DD7F231F969}"/>
                </a:ext>
              </a:extLst>
            </p:cNvPr>
            <p:cNvSpPr/>
            <p:nvPr/>
          </p:nvSpPr>
          <p:spPr>
            <a:xfrm>
              <a:off x="4089066" y="3034077"/>
              <a:ext cx="27504" cy="25184"/>
            </a:xfrm>
            <a:custGeom>
              <a:avLst/>
              <a:gdLst/>
              <a:ahLst/>
              <a:cxnLst/>
              <a:rect l="l" t="t" r="r" b="b"/>
              <a:pathLst>
                <a:path w="1837" h="1682" extrusionOk="0">
                  <a:moveTo>
                    <a:pt x="484" y="1"/>
                  </a:moveTo>
                  <a:lnTo>
                    <a:pt x="1" y="484"/>
                  </a:lnTo>
                  <a:lnTo>
                    <a:pt x="1052" y="1535"/>
                  </a:lnTo>
                  <a:cubicBezTo>
                    <a:pt x="1130" y="1639"/>
                    <a:pt x="1223" y="1682"/>
                    <a:pt x="1314" y="1682"/>
                  </a:cubicBezTo>
                  <a:cubicBezTo>
                    <a:pt x="1589" y="1682"/>
                    <a:pt x="1836" y="1289"/>
                    <a:pt x="1536" y="1052"/>
                  </a:cubicBezTo>
                  <a:lnTo>
                    <a:pt x="484" y="1"/>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993;p76">
              <a:extLst>
                <a:ext uri="{FF2B5EF4-FFF2-40B4-BE49-F238E27FC236}">
                  <a16:creationId xmlns:a16="http://schemas.microsoft.com/office/drawing/2014/main" id="{6F1669AA-70BE-4A36-A15E-E9AE637DB362}"/>
                </a:ext>
              </a:extLst>
            </p:cNvPr>
            <p:cNvSpPr/>
            <p:nvPr/>
          </p:nvSpPr>
          <p:spPr>
            <a:xfrm>
              <a:off x="4064511" y="3058317"/>
              <a:ext cx="26516" cy="24585"/>
            </a:xfrm>
            <a:custGeom>
              <a:avLst/>
              <a:gdLst/>
              <a:ahLst/>
              <a:cxnLst/>
              <a:rect l="l" t="t" r="r" b="b"/>
              <a:pathLst>
                <a:path w="1771" h="1642" extrusionOk="0">
                  <a:moveTo>
                    <a:pt x="506" y="1"/>
                  </a:moveTo>
                  <a:lnTo>
                    <a:pt x="1" y="505"/>
                  </a:lnTo>
                  <a:lnTo>
                    <a:pt x="1052" y="1556"/>
                  </a:lnTo>
                  <a:cubicBezTo>
                    <a:pt x="1126" y="1616"/>
                    <a:pt x="1204" y="1642"/>
                    <a:pt x="1279" y="1642"/>
                  </a:cubicBezTo>
                  <a:cubicBezTo>
                    <a:pt x="1547" y="1642"/>
                    <a:pt x="1770" y="1315"/>
                    <a:pt x="1557" y="1052"/>
                  </a:cubicBezTo>
                  <a:lnTo>
                    <a:pt x="506" y="1"/>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994;p76">
              <a:extLst>
                <a:ext uri="{FF2B5EF4-FFF2-40B4-BE49-F238E27FC236}">
                  <a16:creationId xmlns:a16="http://schemas.microsoft.com/office/drawing/2014/main" id="{1E32241D-D026-4468-9ED5-F9BF5689E0DB}"/>
                </a:ext>
              </a:extLst>
            </p:cNvPr>
            <p:cNvSpPr/>
            <p:nvPr/>
          </p:nvSpPr>
          <p:spPr>
            <a:xfrm>
              <a:off x="4040285" y="3082872"/>
              <a:ext cx="27729" cy="25184"/>
            </a:xfrm>
            <a:custGeom>
              <a:avLst/>
              <a:gdLst/>
              <a:ahLst/>
              <a:cxnLst/>
              <a:rect l="l" t="t" r="r" b="b"/>
              <a:pathLst>
                <a:path w="1852" h="1682" extrusionOk="0">
                  <a:moveTo>
                    <a:pt x="484" y="0"/>
                  </a:moveTo>
                  <a:lnTo>
                    <a:pt x="0" y="484"/>
                  </a:lnTo>
                  <a:lnTo>
                    <a:pt x="1051" y="1535"/>
                  </a:lnTo>
                  <a:cubicBezTo>
                    <a:pt x="1129" y="1639"/>
                    <a:pt x="1224" y="1681"/>
                    <a:pt x="1316" y="1681"/>
                  </a:cubicBezTo>
                  <a:cubicBezTo>
                    <a:pt x="1596" y="1681"/>
                    <a:pt x="1851" y="1289"/>
                    <a:pt x="1535" y="1052"/>
                  </a:cubicBezTo>
                  <a:lnTo>
                    <a:pt x="484"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995;p76">
              <a:extLst>
                <a:ext uri="{FF2B5EF4-FFF2-40B4-BE49-F238E27FC236}">
                  <a16:creationId xmlns:a16="http://schemas.microsoft.com/office/drawing/2014/main" id="{5BA948F0-794F-4812-AEE6-AECB95A7B722}"/>
                </a:ext>
              </a:extLst>
            </p:cNvPr>
            <p:cNvSpPr/>
            <p:nvPr/>
          </p:nvSpPr>
          <p:spPr>
            <a:xfrm>
              <a:off x="4015730" y="3107113"/>
              <a:ext cx="34751" cy="32281"/>
            </a:xfrm>
            <a:custGeom>
              <a:avLst/>
              <a:gdLst/>
              <a:ahLst/>
              <a:cxnLst/>
              <a:rect l="l" t="t" r="r" b="b"/>
              <a:pathLst>
                <a:path w="2321" h="2156" extrusionOk="0">
                  <a:moveTo>
                    <a:pt x="505" y="0"/>
                  </a:moveTo>
                  <a:lnTo>
                    <a:pt x="0" y="505"/>
                  </a:lnTo>
                  <a:lnTo>
                    <a:pt x="1514" y="2019"/>
                  </a:lnTo>
                  <a:cubicBezTo>
                    <a:pt x="1596" y="2116"/>
                    <a:pt x="1691" y="2156"/>
                    <a:pt x="1783" y="2156"/>
                  </a:cubicBezTo>
                  <a:cubicBezTo>
                    <a:pt x="2069" y="2156"/>
                    <a:pt x="2321" y="1769"/>
                    <a:pt x="2018" y="1514"/>
                  </a:cubicBezTo>
                  <a:lnTo>
                    <a:pt x="505"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996;p76">
              <a:extLst>
                <a:ext uri="{FF2B5EF4-FFF2-40B4-BE49-F238E27FC236}">
                  <a16:creationId xmlns:a16="http://schemas.microsoft.com/office/drawing/2014/main" id="{A0FC6310-6B46-458E-AB8F-5191728C9BC6}"/>
                </a:ext>
              </a:extLst>
            </p:cNvPr>
            <p:cNvSpPr/>
            <p:nvPr/>
          </p:nvSpPr>
          <p:spPr>
            <a:xfrm>
              <a:off x="3991490" y="3131668"/>
              <a:ext cx="27789" cy="25318"/>
            </a:xfrm>
            <a:custGeom>
              <a:avLst/>
              <a:gdLst/>
              <a:ahLst/>
              <a:cxnLst/>
              <a:rect l="l" t="t" r="r" b="b"/>
              <a:pathLst>
                <a:path w="1856" h="1691" extrusionOk="0">
                  <a:moveTo>
                    <a:pt x="484" y="0"/>
                  </a:moveTo>
                  <a:lnTo>
                    <a:pt x="0" y="505"/>
                  </a:lnTo>
                  <a:lnTo>
                    <a:pt x="1051" y="1556"/>
                  </a:lnTo>
                  <a:cubicBezTo>
                    <a:pt x="1127" y="1651"/>
                    <a:pt x="1217" y="1690"/>
                    <a:pt x="1306" y="1690"/>
                  </a:cubicBezTo>
                  <a:cubicBezTo>
                    <a:pt x="1590" y="1690"/>
                    <a:pt x="1855" y="1292"/>
                    <a:pt x="1535" y="1051"/>
                  </a:cubicBezTo>
                  <a:lnTo>
                    <a:pt x="484"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997;p76">
              <a:extLst>
                <a:ext uri="{FF2B5EF4-FFF2-40B4-BE49-F238E27FC236}">
                  <a16:creationId xmlns:a16="http://schemas.microsoft.com/office/drawing/2014/main" id="{C5800CD9-20FA-4F01-B6E4-4977FDECBB7A}"/>
                </a:ext>
              </a:extLst>
            </p:cNvPr>
            <p:cNvSpPr/>
            <p:nvPr/>
          </p:nvSpPr>
          <p:spPr>
            <a:xfrm>
              <a:off x="3966935" y="3155908"/>
              <a:ext cx="27834" cy="25348"/>
            </a:xfrm>
            <a:custGeom>
              <a:avLst/>
              <a:gdLst/>
              <a:ahLst/>
              <a:cxnLst/>
              <a:rect l="l" t="t" r="r" b="b"/>
              <a:pathLst>
                <a:path w="1859" h="1693" extrusionOk="0">
                  <a:moveTo>
                    <a:pt x="505" y="0"/>
                  </a:moveTo>
                  <a:lnTo>
                    <a:pt x="0" y="505"/>
                  </a:lnTo>
                  <a:lnTo>
                    <a:pt x="1052" y="1556"/>
                  </a:lnTo>
                  <a:cubicBezTo>
                    <a:pt x="1133" y="1653"/>
                    <a:pt x="1229" y="1693"/>
                    <a:pt x="1321" y="1693"/>
                  </a:cubicBezTo>
                  <a:cubicBezTo>
                    <a:pt x="1607" y="1693"/>
                    <a:pt x="1859" y="1306"/>
                    <a:pt x="1556" y="1051"/>
                  </a:cubicBezTo>
                  <a:lnTo>
                    <a:pt x="505" y="0"/>
                  </a:lnTo>
                  <a:close/>
                </a:path>
              </a:pathLst>
            </a:custGeom>
            <a:solidFill>
              <a:srgbClr val="99A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7034;p76">
            <a:extLst>
              <a:ext uri="{FF2B5EF4-FFF2-40B4-BE49-F238E27FC236}">
                <a16:creationId xmlns:a16="http://schemas.microsoft.com/office/drawing/2014/main" id="{216953AF-B502-4604-9F93-24671EE29901}"/>
              </a:ext>
            </a:extLst>
          </p:cNvPr>
          <p:cNvGrpSpPr/>
          <p:nvPr/>
        </p:nvGrpSpPr>
        <p:grpSpPr>
          <a:xfrm>
            <a:off x="6042848" y="1552542"/>
            <a:ext cx="406713" cy="383745"/>
            <a:chOff x="849601" y="1952074"/>
            <a:chExt cx="406713" cy="383745"/>
          </a:xfrm>
        </p:grpSpPr>
        <p:sp>
          <p:nvSpPr>
            <p:cNvPr id="120" name="Google Shape;17035;p76">
              <a:extLst>
                <a:ext uri="{FF2B5EF4-FFF2-40B4-BE49-F238E27FC236}">
                  <a16:creationId xmlns:a16="http://schemas.microsoft.com/office/drawing/2014/main" id="{48FC19C1-0965-453C-B26A-44105E45FC4B}"/>
                </a:ext>
              </a:extLst>
            </p:cNvPr>
            <p:cNvSpPr/>
            <p:nvPr/>
          </p:nvSpPr>
          <p:spPr>
            <a:xfrm>
              <a:off x="849601" y="2240819"/>
              <a:ext cx="130650" cy="95001"/>
            </a:xfrm>
            <a:custGeom>
              <a:avLst/>
              <a:gdLst/>
              <a:ahLst/>
              <a:cxnLst/>
              <a:rect l="l" t="t" r="r" b="b"/>
              <a:pathLst>
                <a:path w="8726" h="6345" extrusionOk="0">
                  <a:moveTo>
                    <a:pt x="4142" y="0"/>
                  </a:moveTo>
                  <a:lnTo>
                    <a:pt x="358" y="3785"/>
                  </a:lnTo>
                  <a:cubicBezTo>
                    <a:pt x="1" y="4142"/>
                    <a:pt x="127" y="4752"/>
                    <a:pt x="610" y="4941"/>
                  </a:cubicBezTo>
                  <a:lnTo>
                    <a:pt x="1746" y="5340"/>
                  </a:lnTo>
                  <a:lnTo>
                    <a:pt x="4374" y="6308"/>
                  </a:lnTo>
                  <a:cubicBezTo>
                    <a:pt x="4447" y="6332"/>
                    <a:pt x="4524" y="6344"/>
                    <a:pt x="4602" y="6344"/>
                  </a:cubicBezTo>
                  <a:cubicBezTo>
                    <a:pt x="4789" y="6344"/>
                    <a:pt x="4975" y="6273"/>
                    <a:pt x="5109" y="6139"/>
                  </a:cubicBezTo>
                  <a:lnTo>
                    <a:pt x="8726" y="2523"/>
                  </a:lnTo>
                  <a:lnTo>
                    <a:pt x="7695" y="3532"/>
                  </a:lnTo>
                  <a:lnTo>
                    <a:pt x="6644" y="442"/>
                  </a:lnTo>
                  <a:lnTo>
                    <a:pt x="4142" y="0"/>
                  </a:lnTo>
                  <a:close/>
                </a:path>
              </a:pathLst>
            </a:custGeom>
            <a:solidFill>
              <a:srgbClr val="CB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036;p76">
              <a:extLst>
                <a:ext uri="{FF2B5EF4-FFF2-40B4-BE49-F238E27FC236}">
                  <a16:creationId xmlns:a16="http://schemas.microsoft.com/office/drawing/2014/main" id="{894ABBB0-0B2A-4C41-AE33-ED4FACF6F397}"/>
                </a:ext>
              </a:extLst>
            </p:cNvPr>
            <p:cNvSpPr/>
            <p:nvPr/>
          </p:nvSpPr>
          <p:spPr>
            <a:xfrm>
              <a:off x="875728" y="2284494"/>
              <a:ext cx="75252" cy="51326"/>
            </a:xfrm>
            <a:custGeom>
              <a:avLst/>
              <a:gdLst/>
              <a:ahLst/>
              <a:cxnLst/>
              <a:rect l="l" t="t" r="r" b="b"/>
              <a:pathLst>
                <a:path w="5026" h="3428" extrusionOk="0">
                  <a:moveTo>
                    <a:pt x="2947" y="0"/>
                  </a:moveTo>
                  <a:cubicBezTo>
                    <a:pt x="2623" y="0"/>
                    <a:pt x="2303" y="121"/>
                    <a:pt x="2061" y="363"/>
                  </a:cubicBezTo>
                  <a:lnTo>
                    <a:pt x="1" y="2423"/>
                  </a:lnTo>
                  <a:lnTo>
                    <a:pt x="2629" y="3391"/>
                  </a:lnTo>
                  <a:cubicBezTo>
                    <a:pt x="2702" y="3415"/>
                    <a:pt x="2779" y="3427"/>
                    <a:pt x="2857" y="3427"/>
                  </a:cubicBezTo>
                  <a:cubicBezTo>
                    <a:pt x="3044" y="3427"/>
                    <a:pt x="3230" y="3356"/>
                    <a:pt x="3364" y="3222"/>
                  </a:cubicBezTo>
                  <a:lnTo>
                    <a:pt x="5025" y="1561"/>
                  </a:lnTo>
                  <a:lnTo>
                    <a:pt x="3848" y="363"/>
                  </a:lnTo>
                  <a:cubicBezTo>
                    <a:pt x="3596" y="121"/>
                    <a:pt x="3270" y="0"/>
                    <a:pt x="2947" y="0"/>
                  </a:cubicBezTo>
                  <a:close/>
                </a:path>
              </a:pathLst>
            </a:custGeom>
            <a:solidFill>
              <a:srgbClr val="E2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037;p76">
              <a:extLst>
                <a:ext uri="{FF2B5EF4-FFF2-40B4-BE49-F238E27FC236}">
                  <a16:creationId xmlns:a16="http://schemas.microsoft.com/office/drawing/2014/main" id="{0ADD726A-CED7-4A8B-B79E-483319DD1E6E}"/>
                </a:ext>
              </a:extLst>
            </p:cNvPr>
            <p:cNvSpPr/>
            <p:nvPr/>
          </p:nvSpPr>
          <p:spPr>
            <a:xfrm>
              <a:off x="890520" y="2158335"/>
              <a:ext cx="156777" cy="155519"/>
            </a:xfrm>
            <a:custGeom>
              <a:avLst/>
              <a:gdLst/>
              <a:ahLst/>
              <a:cxnLst/>
              <a:rect l="l" t="t" r="r" b="b"/>
              <a:pathLst>
                <a:path w="10471" h="10387" extrusionOk="0">
                  <a:moveTo>
                    <a:pt x="3512" y="1"/>
                  </a:moveTo>
                  <a:lnTo>
                    <a:pt x="1199" y="2314"/>
                  </a:lnTo>
                  <a:lnTo>
                    <a:pt x="337" y="3176"/>
                  </a:lnTo>
                  <a:cubicBezTo>
                    <a:pt x="1" y="3512"/>
                    <a:pt x="1" y="4080"/>
                    <a:pt x="337" y="4416"/>
                  </a:cubicBezTo>
                  <a:lnTo>
                    <a:pt x="6056" y="10135"/>
                  </a:lnTo>
                  <a:cubicBezTo>
                    <a:pt x="6224" y="10303"/>
                    <a:pt x="6450" y="10387"/>
                    <a:pt x="6676" y="10387"/>
                  </a:cubicBezTo>
                  <a:cubicBezTo>
                    <a:pt x="6902" y="10387"/>
                    <a:pt x="7128" y="10303"/>
                    <a:pt x="7296" y="10135"/>
                  </a:cubicBezTo>
                  <a:lnTo>
                    <a:pt x="8158" y="9273"/>
                  </a:lnTo>
                  <a:lnTo>
                    <a:pt x="10471" y="6960"/>
                  </a:lnTo>
                  <a:lnTo>
                    <a:pt x="3512" y="1"/>
                  </a:lnTo>
                  <a:close/>
                </a:path>
              </a:pathLst>
            </a:custGeom>
            <a:solidFill>
              <a:srgbClr val="3B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038;p76">
              <a:extLst>
                <a:ext uri="{FF2B5EF4-FFF2-40B4-BE49-F238E27FC236}">
                  <a16:creationId xmlns:a16="http://schemas.microsoft.com/office/drawing/2014/main" id="{A154ABAF-A9BF-4CC9-B6AA-FDC81064544B}"/>
                </a:ext>
              </a:extLst>
            </p:cNvPr>
            <p:cNvSpPr/>
            <p:nvPr/>
          </p:nvSpPr>
          <p:spPr>
            <a:xfrm>
              <a:off x="890206" y="2158335"/>
              <a:ext cx="157091" cy="138840"/>
            </a:xfrm>
            <a:custGeom>
              <a:avLst/>
              <a:gdLst/>
              <a:ahLst/>
              <a:cxnLst/>
              <a:rect l="l" t="t" r="r" b="b"/>
              <a:pathLst>
                <a:path w="10492" h="9273" extrusionOk="0">
                  <a:moveTo>
                    <a:pt x="3533" y="1"/>
                  </a:moveTo>
                  <a:lnTo>
                    <a:pt x="358" y="3176"/>
                  </a:lnTo>
                  <a:cubicBezTo>
                    <a:pt x="1" y="3512"/>
                    <a:pt x="1" y="4059"/>
                    <a:pt x="358" y="4416"/>
                  </a:cubicBezTo>
                  <a:lnTo>
                    <a:pt x="821" y="4878"/>
                  </a:lnTo>
                  <a:lnTo>
                    <a:pt x="1472" y="4227"/>
                  </a:lnTo>
                  <a:cubicBezTo>
                    <a:pt x="1704" y="3995"/>
                    <a:pt x="2003" y="3880"/>
                    <a:pt x="2303" y="3880"/>
                  </a:cubicBezTo>
                  <a:cubicBezTo>
                    <a:pt x="2602" y="3880"/>
                    <a:pt x="2902" y="3995"/>
                    <a:pt x="3133" y="4227"/>
                  </a:cubicBezTo>
                  <a:lnTo>
                    <a:pt x="8179" y="9273"/>
                  </a:lnTo>
                  <a:lnTo>
                    <a:pt x="10492" y="6960"/>
                  </a:lnTo>
                  <a:lnTo>
                    <a:pt x="3869" y="337"/>
                  </a:lnTo>
                  <a:lnTo>
                    <a:pt x="3533" y="1"/>
                  </a:ln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039;p76">
              <a:extLst>
                <a:ext uri="{FF2B5EF4-FFF2-40B4-BE49-F238E27FC236}">
                  <a16:creationId xmlns:a16="http://schemas.microsoft.com/office/drawing/2014/main" id="{3252A202-22A3-4D9B-8206-364FF5D98978}"/>
                </a:ext>
              </a:extLst>
            </p:cNvPr>
            <p:cNvSpPr/>
            <p:nvPr/>
          </p:nvSpPr>
          <p:spPr>
            <a:xfrm>
              <a:off x="903741" y="1952074"/>
              <a:ext cx="352572" cy="349817"/>
            </a:xfrm>
            <a:custGeom>
              <a:avLst/>
              <a:gdLst/>
              <a:ahLst/>
              <a:cxnLst/>
              <a:rect l="l" t="t" r="r" b="b"/>
              <a:pathLst>
                <a:path w="23548" h="23364" extrusionOk="0">
                  <a:moveTo>
                    <a:pt x="15086" y="1"/>
                  </a:moveTo>
                  <a:cubicBezTo>
                    <a:pt x="14607" y="1"/>
                    <a:pt x="14129" y="185"/>
                    <a:pt x="13772" y="552"/>
                  </a:cubicBezTo>
                  <a:lnTo>
                    <a:pt x="1" y="14323"/>
                  </a:lnTo>
                  <a:lnTo>
                    <a:pt x="9041" y="23364"/>
                  </a:lnTo>
                  <a:lnTo>
                    <a:pt x="22812" y="9593"/>
                  </a:lnTo>
                  <a:cubicBezTo>
                    <a:pt x="23548" y="8878"/>
                    <a:pt x="23548" y="7680"/>
                    <a:pt x="22812" y="6965"/>
                  </a:cubicBezTo>
                  <a:lnTo>
                    <a:pt x="16400" y="552"/>
                  </a:lnTo>
                  <a:cubicBezTo>
                    <a:pt x="16042" y="185"/>
                    <a:pt x="15564" y="1"/>
                    <a:pt x="15086" y="1"/>
                  </a:cubicBezTo>
                  <a:close/>
                </a:path>
              </a:pathLst>
            </a:custGeom>
            <a:solidFill>
              <a:srgbClr val="E2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040;p76">
              <a:extLst>
                <a:ext uri="{FF2B5EF4-FFF2-40B4-BE49-F238E27FC236}">
                  <a16:creationId xmlns:a16="http://schemas.microsoft.com/office/drawing/2014/main" id="{9B80EC80-0D83-440C-9622-5995CA5D1DB1}"/>
                </a:ext>
              </a:extLst>
            </p:cNvPr>
            <p:cNvSpPr/>
            <p:nvPr/>
          </p:nvSpPr>
          <p:spPr>
            <a:xfrm>
              <a:off x="903741" y="1952074"/>
              <a:ext cx="258141" cy="227372"/>
            </a:xfrm>
            <a:custGeom>
              <a:avLst/>
              <a:gdLst/>
              <a:ahLst/>
              <a:cxnLst/>
              <a:rect l="l" t="t" r="r" b="b"/>
              <a:pathLst>
                <a:path w="17241" h="15186" extrusionOk="0">
                  <a:moveTo>
                    <a:pt x="17235" y="1409"/>
                  </a:moveTo>
                  <a:lnTo>
                    <a:pt x="17241" y="1414"/>
                  </a:lnTo>
                  <a:cubicBezTo>
                    <a:pt x="17239" y="1413"/>
                    <a:pt x="17237" y="1411"/>
                    <a:pt x="17235" y="1409"/>
                  </a:cubicBezTo>
                  <a:close/>
                  <a:moveTo>
                    <a:pt x="15078" y="1"/>
                  </a:moveTo>
                  <a:cubicBezTo>
                    <a:pt x="14602" y="1"/>
                    <a:pt x="14129" y="185"/>
                    <a:pt x="13772" y="552"/>
                  </a:cubicBezTo>
                  <a:lnTo>
                    <a:pt x="1" y="14323"/>
                  </a:lnTo>
                  <a:lnTo>
                    <a:pt x="863" y="15185"/>
                  </a:lnTo>
                  <a:lnTo>
                    <a:pt x="14634" y="1414"/>
                  </a:lnTo>
                  <a:cubicBezTo>
                    <a:pt x="14991" y="1047"/>
                    <a:pt x="15464" y="863"/>
                    <a:pt x="15937" y="863"/>
                  </a:cubicBezTo>
                  <a:cubicBezTo>
                    <a:pt x="16408" y="863"/>
                    <a:pt x="16878" y="1045"/>
                    <a:pt x="17235" y="1409"/>
                  </a:cubicBezTo>
                  <a:lnTo>
                    <a:pt x="17235" y="1409"/>
                  </a:lnTo>
                  <a:lnTo>
                    <a:pt x="16400" y="552"/>
                  </a:lnTo>
                  <a:cubicBezTo>
                    <a:pt x="16032" y="185"/>
                    <a:pt x="15553" y="1"/>
                    <a:pt x="15078" y="1"/>
                  </a:cubicBezTo>
                  <a:close/>
                </a:path>
              </a:pathLst>
            </a:custGeom>
            <a:solidFill>
              <a:srgbClr val="CB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041;p76">
              <a:extLst>
                <a:ext uri="{FF2B5EF4-FFF2-40B4-BE49-F238E27FC236}">
                  <a16:creationId xmlns:a16="http://schemas.microsoft.com/office/drawing/2014/main" id="{39F9F9E7-9927-4439-8DB1-B5FCCA375498}"/>
                </a:ext>
              </a:extLst>
            </p:cNvPr>
            <p:cNvSpPr/>
            <p:nvPr/>
          </p:nvSpPr>
          <p:spPr>
            <a:xfrm>
              <a:off x="989054" y="2039274"/>
              <a:ext cx="178817" cy="175268"/>
            </a:xfrm>
            <a:custGeom>
              <a:avLst/>
              <a:gdLst/>
              <a:ahLst/>
              <a:cxnLst/>
              <a:rect l="l" t="t" r="r" b="b"/>
              <a:pathLst>
                <a:path w="11943" h="11706" extrusionOk="0">
                  <a:moveTo>
                    <a:pt x="8126" y="0"/>
                  </a:moveTo>
                  <a:cubicBezTo>
                    <a:pt x="7811" y="0"/>
                    <a:pt x="7495" y="121"/>
                    <a:pt x="7254" y="363"/>
                  </a:cubicBezTo>
                  <a:lnTo>
                    <a:pt x="484" y="7133"/>
                  </a:lnTo>
                  <a:cubicBezTo>
                    <a:pt x="0" y="7616"/>
                    <a:pt x="0" y="8394"/>
                    <a:pt x="484" y="8878"/>
                  </a:cubicBezTo>
                  <a:lnTo>
                    <a:pt x="2965" y="11359"/>
                  </a:lnTo>
                  <a:cubicBezTo>
                    <a:pt x="3207" y="11590"/>
                    <a:pt x="3522" y="11706"/>
                    <a:pt x="3837" y="11706"/>
                  </a:cubicBezTo>
                  <a:cubicBezTo>
                    <a:pt x="4153" y="11706"/>
                    <a:pt x="4468" y="11590"/>
                    <a:pt x="4710" y="11359"/>
                  </a:cubicBezTo>
                  <a:lnTo>
                    <a:pt x="11480" y="4589"/>
                  </a:lnTo>
                  <a:cubicBezTo>
                    <a:pt x="11942" y="4105"/>
                    <a:pt x="11942" y="3327"/>
                    <a:pt x="11480" y="2844"/>
                  </a:cubicBezTo>
                  <a:lnTo>
                    <a:pt x="8999" y="363"/>
                  </a:lnTo>
                  <a:cubicBezTo>
                    <a:pt x="8757" y="121"/>
                    <a:pt x="8442" y="0"/>
                    <a:pt x="8126" y="0"/>
                  </a:cubicBezTo>
                  <a:close/>
                </a:path>
              </a:pathLst>
            </a:custGeom>
            <a:solidFill>
              <a:srgbClr val="F5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30" name="Google Shape;699;p35">
            <a:extLst>
              <a:ext uri="{FF2B5EF4-FFF2-40B4-BE49-F238E27FC236}">
                <a16:creationId xmlns:a16="http://schemas.microsoft.com/office/drawing/2014/main" id="{36AE288C-A507-45F4-9617-621D7BF3E1EE}"/>
              </a:ext>
            </a:extLst>
          </p:cNvPr>
          <p:cNvSpPr txBox="1">
            <a:spLocks/>
          </p:cNvSpPr>
          <p:nvPr/>
        </p:nvSpPr>
        <p:spPr>
          <a:xfrm>
            <a:off x="250348" y="0"/>
            <a:ext cx="6146337" cy="41702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400" dirty="0">
                <a:latin typeface="Ubuntu" panose="020B0604020202020204" charset="0"/>
              </a:rPr>
              <a:t>At first we thought which model is more suitable to our database.</a:t>
            </a:r>
          </a:p>
          <a:p>
            <a:pPr algn="l">
              <a:lnSpc>
                <a:spcPct val="150000"/>
              </a:lnSpc>
            </a:pPr>
            <a:r>
              <a:rPr lang="en-US" sz="1400" dirty="0">
                <a:latin typeface="Ubuntu" panose="020B0604020202020204" charset="0"/>
              </a:rPr>
              <a:t>Our project question is whether we</a:t>
            </a:r>
            <a:r>
              <a:rPr lang="he-IL" sz="1400" dirty="0">
                <a:latin typeface="Ubuntu" panose="020B0604020202020204" charset="0"/>
              </a:rPr>
              <a:t> </a:t>
            </a:r>
            <a:r>
              <a:rPr lang="en-US" sz="1400" dirty="0">
                <a:latin typeface="Ubuntu" panose="020B0604020202020204" charset="0"/>
              </a:rPr>
              <a:t> can predict a price of a used car, so we need to focus on the price which is a numeric value.</a:t>
            </a:r>
          </a:p>
          <a:p>
            <a:pPr algn="just">
              <a:lnSpc>
                <a:spcPct val="150000"/>
              </a:lnSpc>
            </a:pPr>
            <a:r>
              <a:rPr lang="en-US" sz="1400" dirty="0">
                <a:latin typeface="Ubuntu" panose="020B0604020202020204" charset="0"/>
              </a:rPr>
              <a:t>After we understand that, we normalized all our features so we could use a prediction model such as Linear Regression.</a:t>
            </a:r>
          </a:p>
          <a:p>
            <a:pPr algn="just">
              <a:lnSpc>
                <a:spcPct val="150000"/>
              </a:lnSpc>
            </a:pPr>
            <a:endParaRPr lang="en-US" sz="1400" dirty="0">
              <a:latin typeface="Ubuntu" panose="020B0604020202020204" charset="0"/>
            </a:endParaRPr>
          </a:p>
          <a:p>
            <a:pPr algn="just">
              <a:lnSpc>
                <a:spcPct val="150000"/>
              </a:lnSpc>
            </a:pPr>
            <a:r>
              <a:rPr lang="en-US" sz="1400" dirty="0">
                <a:latin typeface="Ubuntu" panose="020B0604020202020204" charset="0"/>
              </a:rPr>
              <a:t>Therefore we chose the features with the highest correlation with the price, which are: model, car age, region, transmission, fuel type, condition and odometer.</a:t>
            </a:r>
          </a:p>
          <a:p>
            <a:pPr algn="just">
              <a:lnSpc>
                <a:spcPct val="150000"/>
              </a:lnSpc>
            </a:pPr>
            <a:r>
              <a:rPr lang="en-US" sz="1400" dirty="0">
                <a:latin typeface="Ubuntu" panose="020B0604020202020204" charset="0"/>
              </a:rPr>
              <a:t>Paint color had the worst correlation with the price so we dropped it from the model.</a:t>
            </a:r>
          </a:p>
          <a:p>
            <a:pPr algn="l">
              <a:lnSpc>
                <a:spcPct val="150000"/>
              </a:lnSpc>
            </a:pPr>
            <a:endParaRPr lang="en-US" sz="1400" dirty="0">
              <a:latin typeface="Ubuntu" panose="020B0604020202020204" charset="0"/>
            </a:endParaRPr>
          </a:p>
        </p:txBody>
      </p:sp>
      <p:grpSp>
        <p:nvGrpSpPr>
          <p:cNvPr id="43" name="Google Shape;2237;p59">
            <a:extLst>
              <a:ext uri="{FF2B5EF4-FFF2-40B4-BE49-F238E27FC236}">
                <a16:creationId xmlns:a16="http://schemas.microsoft.com/office/drawing/2014/main" id="{6219C9E4-8A24-40B8-A717-93C1B620E99D}"/>
              </a:ext>
            </a:extLst>
          </p:cNvPr>
          <p:cNvGrpSpPr/>
          <p:nvPr/>
        </p:nvGrpSpPr>
        <p:grpSpPr>
          <a:xfrm>
            <a:off x="7739416" y="-9526"/>
            <a:ext cx="2699228" cy="5242522"/>
            <a:chOff x="-1255789" y="-99025"/>
            <a:chExt cx="2699228" cy="5242522"/>
          </a:xfrm>
        </p:grpSpPr>
        <p:grpSp>
          <p:nvGrpSpPr>
            <p:cNvPr id="44" name="Google Shape;2238;p59">
              <a:extLst>
                <a:ext uri="{FF2B5EF4-FFF2-40B4-BE49-F238E27FC236}">
                  <a16:creationId xmlns:a16="http://schemas.microsoft.com/office/drawing/2014/main" id="{B8D643F7-17FD-44F7-9B69-AF31D5C4A1C9}"/>
                </a:ext>
              </a:extLst>
            </p:cNvPr>
            <p:cNvGrpSpPr/>
            <p:nvPr/>
          </p:nvGrpSpPr>
          <p:grpSpPr>
            <a:xfrm>
              <a:off x="-66750" y="-99025"/>
              <a:ext cx="246027" cy="5242522"/>
              <a:chOff x="-66750" y="-99025"/>
              <a:chExt cx="246027" cy="5242522"/>
            </a:xfrm>
          </p:grpSpPr>
          <p:sp>
            <p:nvSpPr>
              <p:cNvPr id="51" name="Google Shape;2239;p59">
                <a:extLst>
                  <a:ext uri="{FF2B5EF4-FFF2-40B4-BE49-F238E27FC236}">
                    <a16:creationId xmlns:a16="http://schemas.microsoft.com/office/drawing/2014/main" id="{0A90D3C5-8213-41DD-B68D-074C3D8AA891}"/>
                  </a:ext>
                </a:extLst>
              </p:cNvPr>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40;p59">
                <a:extLst>
                  <a:ext uri="{FF2B5EF4-FFF2-40B4-BE49-F238E27FC236}">
                    <a16:creationId xmlns:a16="http://schemas.microsoft.com/office/drawing/2014/main" id="{8B78EF6B-7B20-43F6-87F4-C9467D842203}"/>
                  </a:ext>
                </a:extLst>
              </p:cNvPr>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2241;p59">
              <a:extLst>
                <a:ext uri="{FF2B5EF4-FFF2-40B4-BE49-F238E27FC236}">
                  <a16:creationId xmlns:a16="http://schemas.microsoft.com/office/drawing/2014/main" id="{CBAA1E18-01E2-43CF-B052-129C9DB7DFB5}"/>
                </a:ext>
              </a:extLst>
            </p:cNvPr>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42;p59">
              <a:extLst>
                <a:ext uri="{FF2B5EF4-FFF2-40B4-BE49-F238E27FC236}">
                  <a16:creationId xmlns:a16="http://schemas.microsoft.com/office/drawing/2014/main" id="{187BDC81-93C9-4F1A-8E67-F1F6BD237A54}"/>
                </a:ext>
              </a:extLst>
            </p:cNvPr>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43;p59">
              <a:extLst>
                <a:ext uri="{FF2B5EF4-FFF2-40B4-BE49-F238E27FC236}">
                  <a16:creationId xmlns:a16="http://schemas.microsoft.com/office/drawing/2014/main" id="{79FF2FEB-1B1E-4CBD-899C-69FA9BA586C1}"/>
                </a:ext>
              </a:extLst>
            </p:cNvPr>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44;p59">
              <a:extLst>
                <a:ext uri="{FF2B5EF4-FFF2-40B4-BE49-F238E27FC236}">
                  <a16:creationId xmlns:a16="http://schemas.microsoft.com/office/drawing/2014/main" id="{B28CC212-FCC3-4247-BAC7-4BA58C4E3EDB}"/>
                </a:ext>
              </a:extLst>
            </p:cNvPr>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45;p59">
              <a:extLst>
                <a:ext uri="{FF2B5EF4-FFF2-40B4-BE49-F238E27FC236}">
                  <a16:creationId xmlns:a16="http://schemas.microsoft.com/office/drawing/2014/main" id="{0535F149-F3A9-4ECC-A999-B62AEB1E70DF}"/>
                </a:ext>
              </a:extLst>
            </p:cNvPr>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46;p59">
              <a:extLst>
                <a:ext uri="{FF2B5EF4-FFF2-40B4-BE49-F238E27FC236}">
                  <a16:creationId xmlns:a16="http://schemas.microsoft.com/office/drawing/2014/main" id="{D48C5513-79D0-4F4A-ADD3-5A1FE6D3867B}"/>
                </a:ext>
              </a:extLst>
            </p:cNvPr>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80" name="תיבת טקסט 9">
            <a:extLst>
              <a:ext uri="{FF2B5EF4-FFF2-40B4-BE49-F238E27FC236}">
                <a16:creationId xmlns:a16="http://schemas.microsoft.com/office/drawing/2014/main" id="{FB6DE5B3-D0C5-48FA-96C6-5876579B5579}"/>
              </a:ext>
            </a:extLst>
          </p:cNvPr>
          <p:cNvSpPr txBox="1"/>
          <p:nvPr/>
        </p:nvSpPr>
        <p:spPr>
          <a:xfrm>
            <a:off x="212996" y="285880"/>
            <a:ext cx="7239000" cy="35394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rgbClr val="FFFFFF"/>
                </a:solidFill>
                <a:latin typeface="Ubuntu" panose="020B0604020202020204" charset="0"/>
                <a:ea typeface="+mj-ea"/>
                <a:cs typeface="+mj-cs"/>
              </a:rPr>
              <a:t>Step 1: We dropped the paint color column from our data frame,  because it correlation was not good.</a:t>
            </a:r>
          </a:p>
          <a:p>
            <a:endParaRPr lang="en-US" sz="1400" dirty="0">
              <a:solidFill>
                <a:srgbClr val="FFFFFF"/>
              </a:solidFill>
              <a:latin typeface="Ubuntu" panose="020B0604020202020204" charset="0"/>
              <a:ea typeface="+mj-ea"/>
              <a:cs typeface="+mj-cs"/>
            </a:endParaRPr>
          </a:p>
          <a:p>
            <a:r>
              <a:rPr lang="en-US" sz="1400" dirty="0">
                <a:solidFill>
                  <a:srgbClr val="FFFFFF"/>
                </a:solidFill>
                <a:latin typeface="Ubuntu" panose="020B0604020202020204" charset="0"/>
                <a:ea typeface="+mj-ea"/>
                <a:cs typeface="+mj-cs"/>
              </a:rPr>
              <a:t>Step 2: We applied machine learning process: </a:t>
            </a:r>
          </a:p>
          <a:p>
            <a:endParaRPr lang="en-US" sz="1400" dirty="0">
              <a:solidFill>
                <a:srgbClr val="FFFFFF"/>
              </a:solidFill>
              <a:latin typeface="Ubuntu" panose="020B0604020202020204" charset="0"/>
              <a:ea typeface="+mj-ea"/>
              <a:cs typeface="+mj-cs"/>
            </a:endParaRPr>
          </a:p>
          <a:p>
            <a:pPr lvl="1"/>
            <a:r>
              <a:rPr lang="en-US" sz="1400" dirty="0">
                <a:solidFill>
                  <a:srgbClr val="FFFFFF"/>
                </a:solidFill>
                <a:latin typeface="Ubuntu" panose="020B0604020202020204" charset="0"/>
                <a:ea typeface="+mj-ea"/>
                <a:cs typeface="+mj-cs"/>
              </a:rPr>
              <a:t>Dividing our data frame: features and label (price).</a:t>
            </a:r>
          </a:p>
          <a:p>
            <a:pPr lvl="1"/>
            <a:r>
              <a:rPr lang="en-US" sz="1400" dirty="0">
                <a:solidFill>
                  <a:srgbClr val="FFFFFF"/>
                </a:solidFill>
                <a:latin typeface="Ubuntu" panose="020B0604020202020204" charset="0"/>
                <a:ea typeface="+mj-ea"/>
                <a:cs typeface="+mj-cs"/>
              </a:rPr>
              <a:t>Dividing features and label to train and test (train = 80%, test = 20%).</a:t>
            </a:r>
          </a:p>
          <a:p>
            <a:pPr lvl="1"/>
            <a:r>
              <a:rPr lang="en-US" sz="1400" dirty="0">
                <a:solidFill>
                  <a:srgbClr val="FFFFFF"/>
                </a:solidFill>
                <a:latin typeface="Ubuntu" panose="020B0604020202020204" charset="0"/>
                <a:ea typeface="+mj-ea"/>
                <a:cs typeface="+mj-cs"/>
              </a:rPr>
              <a:t>Fit &amp; Predict</a:t>
            </a:r>
          </a:p>
          <a:p>
            <a:pPr lvl="1"/>
            <a:r>
              <a:rPr lang="en-US" sz="1400" dirty="0">
                <a:solidFill>
                  <a:srgbClr val="FFFFFF"/>
                </a:solidFill>
                <a:latin typeface="Ubuntu" panose="020B0604020202020204" charset="0"/>
                <a:ea typeface="+mj-ea"/>
                <a:cs typeface="+mj-cs"/>
              </a:rPr>
              <a:t>Accuracy</a:t>
            </a:r>
          </a:p>
          <a:p>
            <a:endParaRPr lang="en-US" sz="1400" dirty="0">
              <a:solidFill>
                <a:srgbClr val="FFFFFF"/>
              </a:solidFill>
              <a:latin typeface="Ubuntu" panose="020B0604020202020204" charset="0"/>
              <a:ea typeface="+mj-ea"/>
              <a:cs typeface="+mj-cs"/>
            </a:endParaRPr>
          </a:p>
          <a:p>
            <a:r>
              <a:rPr lang="en-US" sz="1400" dirty="0">
                <a:solidFill>
                  <a:srgbClr val="FFFFFF"/>
                </a:solidFill>
                <a:latin typeface="Ubuntu" panose="020B0604020202020204" charset="0"/>
                <a:ea typeface="+mj-ea"/>
                <a:cs typeface="+mj-cs"/>
              </a:rPr>
              <a:t>Step 3: Feature Engineering:</a:t>
            </a:r>
          </a:p>
          <a:p>
            <a:endParaRPr lang="en-US" sz="1400" dirty="0">
              <a:solidFill>
                <a:srgbClr val="FFFFFF"/>
              </a:solidFill>
              <a:latin typeface="Ubuntu" panose="020B0604020202020204" charset="0"/>
              <a:ea typeface="+mj-ea"/>
              <a:cs typeface="+mj-cs"/>
            </a:endParaRPr>
          </a:p>
          <a:p>
            <a:pPr lvl="1"/>
            <a:r>
              <a:rPr lang="en-US" sz="1400" dirty="0">
                <a:solidFill>
                  <a:srgbClr val="FFFFFF"/>
                </a:solidFill>
                <a:latin typeface="Ubuntu" panose="020B0604020202020204" charset="0"/>
                <a:ea typeface="+mj-ea"/>
                <a:cs typeface="+mj-cs"/>
              </a:rPr>
              <a:t>We found out the Correlation between all features.</a:t>
            </a:r>
          </a:p>
          <a:p>
            <a:pPr lvl="1"/>
            <a:r>
              <a:rPr lang="en-US" sz="1400" dirty="0">
                <a:solidFill>
                  <a:srgbClr val="FFFFFF"/>
                </a:solidFill>
                <a:latin typeface="Ubuntu" panose="020B0604020202020204" charset="0"/>
                <a:ea typeface="+mj-ea"/>
                <a:cs typeface="+mj-cs"/>
              </a:rPr>
              <a:t>We dropped the year column (car age instead).</a:t>
            </a:r>
          </a:p>
          <a:p>
            <a:pPr lvl="1"/>
            <a:r>
              <a:rPr lang="en-US" sz="1400" dirty="0">
                <a:solidFill>
                  <a:srgbClr val="FFFFFF"/>
                </a:solidFill>
                <a:latin typeface="Ubuntu" panose="020B0604020202020204" charset="0"/>
                <a:ea typeface="+mj-ea"/>
                <a:cs typeface="+mj-cs"/>
              </a:rPr>
              <a:t>We merged all dummies features into our data frame.</a:t>
            </a:r>
          </a:p>
          <a:p>
            <a:pPr lvl="1"/>
            <a:r>
              <a:rPr lang="en-US" sz="1400" dirty="0">
                <a:solidFill>
                  <a:srgbClr val="FFFFFF"/>
                </a:solidFill>
                <a:latin typeface="Ubuntu" panose="020B0604020202020204" charset="0"/>
                <a:ea typeface="+mj-ea"/>
                <a:cs typeface="+mj-cs"/>
              </a:rPr>
              <a:t>Then, we dropped the original columns.</a:t>
            </a:r>
          </a:p>
        </p:txBody>
      </p:sp>
      <p:grpSp>
        <p:nvGrpSpPr>
          <p:cNvPr id="81" name="Google Shape;1992;p57">
            <a:extLst>
              <a:ext uri="{FF2B5EF4-FFF2-40B4-BE49-F238E27FC236}">
                <a16:creationId xmlns:a16="http://schemas.microsoft.com/office/drawing/2014/main" id="{8846DAA5-3FC9-4F31-999F-D8EB7FBC7243}"/>
              </a:ext>
            </a:extLst>
          </p:cNvPr>
          <p:cNvGrpSpPr/>
          <p:nvPr/>
        </p:nvGrpSpPr>
        <p:grpSpPr>
          <a:xfrm>
            <a:off x="7480027" y="2576289"/>
            <a:ext cx="1895037" cy="2567211"/>
            <a:chOff x="5717164" y="1323015"/>
            <a:chExt cx="2118543" cy="2869996"/>
          </a:xfrm>
        </p:grpSpPr>
        <p:sp>
          <p:nvSpPr>
            <p:cNvPr id="82" name="Google Shape;1993;p57">
              <a:extLst>
                <a:ext uri="{FF2B5EF4-FFF2-40B4-BE49-F238E27FC236}">
                  <a16:creationId xmlns:a16="http://schemas.microsoft.com/office/drawing/2014/main" id="{2E025D2A-80F8-4162-B6F3-73913469A0E2}"/>
                </a:ext>
              </a:extLst>
            </p:cNvPr>
            <p:cNvSpPr/>
            <p:nvPr/>
          </p:nvSpPr>
          <p:spPr>
            <a:xfrm>
              <a:off x="5973495" y="1762903"/>
              <a:ext cx="300514" cy="326504"/>
            </a:xfrm>
            <a:custGeom>
              <a:avLst/>
              <a:gdLst/>
              <a:ahLst/>
              <a:cxnLst/>
              <a:rect l="l" t="t" r="r" b="b"/>
              <a:pathLst>
                <a:path w="925" h="1005" extrusionOk="0">
                  <a:moveTo>
                    <a:pt x="45" y="1"/>
                  </a:moveTo>
                  <a:cubicBezTo>
                    <a:pt x="19" y="1"/>
                    <a:pt x="1" y="19"/>
                    <a:pt x="1" y="45"/>
                  </a:cubicBezTo>
                  <a:lnTo>
                    <a:pt x="1" y="959"/>
                  </a:lnTo>
                  <a:cubicBezTo>
                    <a:pt x="1" y="982"/>
                    <a:pt x="19" y="1004"/>
                    <a:pt x="45" y="1004"/>
                  </a:cubicBezTo>
                  <a:lnTo>
                    <a:pt x="924" y="1004"/>
                  </a:lnTo>
                  <a:lnTo>
                    <a:pt x="924" y="1"/>
                  </a:ln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94;p57">
              <a:extLst>
                <a:ext uri="{FF2B5EF4-FFF2-40B4-BE49-F238E27FC236}">
                  <a16:creationId xmlns:a16="http://schemas.microsoft.com/office/drawing/2014/main" id="{2767A897-6C7C-488A-9803-58588786896A}"/>
                </a:ext>
              </a:extLst>
            </p:cNvPr>
            <p:cNvSpPr/>
            <p:nvPr/>
          </p:nvSpPr>
          <p:spPr>
            <a:xfrm>
              <a:off x="6171022" y="1323015"/>
              <a:ext cx="1579567" cy="2680910"/>
            </a:xfrm>
            <a:custGeom>
              <a:avLst/>
              <a:gdLst/>
              <a:ahLst/>
              <a:cxnLst/>
              <a:rect l="l" t="t" r="r" b="b"/>
              <a:pathLst>
                <a:path w="4862" h="8252" extrusionOk="0">
                  <a:moveTo>
                    <a:pt x="161" y="1"/>
                  </a:moveTo>
                  <a:cubicBezTo>
                    <a:pt x="76" y="1"/>
                    <a:pt x="1" y="72"/>
                    <a:pt x="1" y="161"/>
                  </a:cubicBezTo>
                  <a:lnTo>
                    <a:pt x="1" y="8252"/>
                  </a:lnTo>
                  <a:lnTo>
                    <a:pt x="4861" y="8252"/>
                  </a:lnTo>
                  <a:lnTo>
                    <a:pt x="4861" y="161"/>
                  </a:lnTo>
                  <a:cubicBezTo>
                    <a:pt x="4861" y="72"/>
                    <a:pt x="4790" y="1"/>
                    <a:pt x="4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95;p57">
              <a:extLst>
                <a:ext uri="{FF2B5EF4-FFF2-40B4-BE49-F238E27FC236}">
                  <a16:creationId xmlns:a16="http://schemas.microsoft.com/office/drawing/2014/main" id="{4B755FAA-EA40-48F8-965F-44607913E5D0}"/>
                </a:ext>
              </a:extLst>
            </p:cNvPr>
            <p:cNvSpPr/>
            <p:nvPr/>
          </p:nvSpPr>
          <p:spPr>
            <a:xfrm>
              <a:off x="6085904" y="4003605"/>
              <a:ext cx="1749804" cy="189405"/>
            </a:xfrm>
            <a:custGeom>
              <a:avLst/>
              <a:gdLst/>
              <a:ahLst/>
              <a:cxnLst/>
              <a:rect l="l" t="t" r="r" b="b"/>
              <a:pathLst>
                <a:path w="5386" h="583" extrusionOk="0">
                  <a:moveTo>
                    <a:pt x="54" y="1"/>
                  </a:moveTo>
                  <a:cubicBezTo>
                    <a:pt x="27" y="1"/>
                    <a:pt x="1" y="23"/>
                    <a:pt x="1" y="54"/>
                  </a:cubicBezTo>
                  <a:lnTo>
                    <a:pt x="1" y="529"/>
                  </a:lnTo>
                  <a:cubicBezTo>
                    <a:pt x="1" y="560"/>
                    <a:pt x="27" y="582"/>
                    <a:pt x="54" y="582"/>
                  </a:cubicBezTo>
                  <a:lnTo>
                    <a:pt x="5332" y="582"/>
                  </a:lnTo>
                  <a:cubicBezTo>
                    <a:pt x="5363" y="582"/>
                    <a:pt x="5385" y="560"/>
                    <a:pt x="5385" y="529"/>
                  </a:cubicBezTo>
                  <a:lnTo>
                    <a:pt x="5385" y="54"/>
                  </a:lnTo>
                  <a:cubicBezTo>
                    <a:pt x="5385" y="23"/>
                    <a:pt x="5363" y="1"/>
                    <a:pt x="5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96;p57">
              <a:extLst>
                <a:ext uri="{FF2B5EF4-FFF2-40B4-BE49-F238E27FC236}">
                  <a16:creationId xmlns:a16="http://schemas.microsoft.com/office/drawing/2014/main" id="{B30214DB-56E1-4D1B-9C42-5BFB566597DE}"/>
                </a:ext>
              </a:extLst>
            </p:cNvPr>
            <p:cNvSpPr/>
            <p:nvPr/>
          </p:nvSpPr>
          <p:spPr>
            <a:xfrm>
              <a:off x="6534564" y="2421761"/>
              <a:ext cx="170562" cy="170562"/>
            </a:xfrm>
            <a:custGeom>
              <a:avLst/>
              <a:gdLst/>
              <a:ahLst/>
              <a:cxnLst/>
              <a:rect l="l" t="t" r="r" b="b"/>
              <a:pathLst>
                <a:path w="525" h="525" extrusionOk="0">
                  <a:moveTo>
                    <a:pt x="262" y="1"/>
                  </a:moveTo>
                  <a:cubicBezTo>
                    <a:pt x="121" y="1"/>
                    <a:pt x="0" y="121"/>
                    <a:pt x="0" y="263"/>
                  </a:cubicBezTo>
                  <a:cubicBezTo>
                    <a:pt x="0" y="410"/>
                    <a:pt x="121" y="525"/>
                    <a:pt x="262" y="525"/>
                  </a:cubicBezTo>
                  <a:cubicBezTo>
                    <a:pt x="409" y="525"/>
                    <a:pt x="524" y="410"/>
                    <a:pt x="524" y="263"/>
                  </a:cubicBezTo>
                  <a:cubicBezTo>
                    <a:pt x="524" y="121"/>
                    <a:pt x="40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97;p57">
              <a:extLst>
                <a:ext uri="{FF2B5EF4-FFF2-40B4-BE49-F238E27FC236}">
                  <a16:creationId xmlns:a16="http://schemas.microsoft.com/office/drawing/2014/main" id="{E131A8B2-BE41-421A-B113-2B0D325A8A56}"/>
                </a:ext>
              </a:extLst>
            </p:cNvPr>
            <p:cNvSpPr/>
            <p:nvPr/>
          </p:nvSpPr>
          <p:spPr>
            <a:xfrm>
              <a:off x="5717164" y="1855494"/>
              <a:ext cx="454182" cy="1727712"/>
            </a:xfrm>
            <a:custGeom>
              <a:avLst/>
              <a:gdLst/>
              <a:ahLst/>
              <a:cxnLst/>
              <a:rect l="l" t="t" r="r" b="b"/>
              <a:pathLst>
                <a:path w="1398" h="5318" extrusionOk="0">
                  <a:moveTo>
                    <a:pt x="648" y="0"/>
                  </a:moveTo>
                  <a:cubicBezTo>
                    <a:pt x="289" y="0"/>
                    <a:pt x="0" y="293"/>
                    <a:pt x="0" y="652"/>
                  </a:cubicBezTo>
                  <a:lnTo>
                    <a:pt x="0" y="4669"/>
                  </a:lnTo>
                  <a:cubicBezTo>
                    <a:pt x="0" y="5025"/>
                    <a:pt x="289" y="5318"/>
                    <a:pt x="648" y="5318"/>
                  </a:cubicBezTo>
                  <a:lnTo>
                    <a:pt x="1398" y="5318"/>
                  </a:lnTo>
                  <a:lnTo>
                    <a:pt x="1398" y="4882"/>
                  </a:lnTo>
                  <a:lnTo>
                    <a:pt x="648" y="4882"/>
                  </a:lnTo>
                  <a:cubicBezTo>
                    <a:pt x="529" y="4882"/>
                    <a:pt x="431" y="4789"/>
                    <a:pt x="431" y="4669"/>
                  </a:cubicBezTo>
                  <a:lnTo>
                    <a:pt x="431" y="652"/>
                  </a:lnTo>
                  <a:cubicBezTo>
                    <a:pt x="431" y="533"/>
                    <a:pt x="529" y="435"/>
                    <a:pt x="648" y="435"/>
                  </a:cubicBezTo>
                  <a:lnTo>
                    <a:pt x="790" y="435"/>
                  </a:lnTo>
                  <a:lnTo>
                    <a:pt x="7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98;p57">
              <a:extLst>
                <a:ext uri="{FF2B5EF4-FFF2-40B4-BE49-F238E27FC236}">
                  <a16:creationId xmlns:a16="http://schemas.microsoft.com/office/drawing/2014/main" id="{085B273A-B50B-4F7D-A743-7B02761B25A3}"/>
                </a:ext>
              </a:extLst>
            </p:cNvPr>
            <p:cNvSpPr/>
            <p:nvPr/>
          </p:nvSpPr>
          <p:spPr>
            <a:xfrm>
              <a:off x="7216488" y="2421761"/>
              <a:ext cx="170562" cy="170562"/>
            </a:xfrm>
            <a:custGeom>
              <a:avLst/>
              <a:gdLst/>
              <a:ahLst/>
              <a:cxnLst/>
              <a:rect l="l" t="t" r="r" b="b"/>
              <a:pathLst>
                <a:path w="525" h="525" extrusionOk="0">
                  <a:moveTo>
                    <a:pt x="263" y="1"/>
                  </a:moveTo>
                  <a:cubicBezTo>
                    <a:pt x="121" y="1"/>
                    <a:pt x="1" y="121"/>
                    <a:pt x="1" y="263"/>
                  </a:cubicBezTo>
                  <a:cubicBezTo>
                    <a:pt x="1" y="410"/>
                    <a:pt x="121" y="525"/>
                    <a:pt x="263" y="525"/>
                  </a:cubicBezTo>
                  <a:cubicBezTo>
                    <a:pt x="409" y="525"/>
                    <a:pt x="525" y="410"/>
                    <a:pt x="525" y="263"/>
                  </a:cubicBezTo>
                  <a:cubicBezTo>
                    <a:pt x="525" y="121"/>
                    <a:pt x="409"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99;p57">
              <a:extLst>
                <a:ext uri="{FF2B5EF4-FFF2-40B4-BE49-F238E27FC236}">
                  <a16:creationId xmlns:a16="http://schemas.microsoft.com/office/drawing/2014/main" id="{9268B36A-508C-48A3-AA46-EE88879DC0D7}"/>
                </a:ext>
              </a:extLst>
            </p:cNvPr>
            <p:cNvSpPr/>
            <p:nvPr/>
          </p:nvSpPr>
          <p:spPr>
            <a:xfrm>
              <a:off x="6886789" y="2421761"/>
              <a:ext cx="170237" cy="170562"/>
            </a:xfrm>
            <a:custGeom>
              <a:avLst/>
              <a:gdLst/>
              <a:ahLst/>
              <a:cxnLst/>
              <a:rect l="l" t="t" r="r" b="b"/>
              <a:pathLst>
                <a:path w="524" h="525" extrusionOk="0">
                  <a:moveTo>
                    <a:pt x="263" y="1"/>
                  </a:moveTo>
                  <a:cubicBezTo>
                    <a:pt x="116" y="1"/>
                    <a:pt x="1" y="121"/>
                    <a:pt x="1" y="263"/>
                  </a:cubicBezTo>
                  <a:cubicBezTo>
                    <a:pt x="1" y="410"/>
                    <a:pt x="116" y="525"/>
                    <a:pt x="263" y="525"/>
                  </a:cubicBezTo>
                  <a:cubicBezTo>
                    <a:pt x="404" y="525"/>
                    <a:pt x="524" y="410"/>
                    <a:pt x="524" y="263"/>
                  </a:cubicBezTo>
                  <a:cubicBezTo>
                    <a:pt x="524" y="121"/>
                    <a:pt x="404"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00;p57">
              <a:extLst>
                <a:ext uri="{FF2B5EF4-FFF2-40B4-BE49-F238E27FC236}">
                  <a16:creationId xmlns:a16="http://schemas.microsoft.com/office/drawing/2014/main" id="{B2520F1C-F49F-43EC-A6F6-440ACE817780}"/>
                </a:ext>
              </a:extLst>
            </p:cNvPr>
            <p:cNvSpPr/>
            <p:nvPr/>
          </p:nvSpPr>
          <p:spPr>
            <a:xfrm>
              <a:off x="6971500" y="1325925"/>
              <a:ext cx="779100" cy="2675100"/>
            </a:xfrm>
            <a:prstGeom prst="roundRect">
              <a:avLst>
                <a:gd name="adj" fmla="val 427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01;p57">
              <a:extLst>
                <a:ext uri="{FF2B5EF4-FFF2-40B4-BE49-F238E27FC236}">
                  <a16:creationId xmlns:a16="http://schemas.microsoft.com/office/drawing/2014/main" id="{422784C6-8797-471D-96D1-530B1300DF3C}"/>
                </a:ext>
              </a:extLst>
            </p:cNvPr>
            <p:cNvSpPr/>
            <p:nvPr/>
          </p:nvSpPr>
          <p:spPr>
            <a:xfrm>
              <a:off x="6396165" y="1572523"/>
              <a:ext cx="1129608" cy="705639"/>
            </a:xfrm>
            <a:custGeom>
              <a:avLst/>
              <a:gdLst/>
              <a:ahLst/>
              <a:cxnLst/>
              <a:rect l="l" t="t" r="r" b="b"/>
              <a:pathLst>
                <a:path w="3477" h="2172" extrusionOk="0">
                  <a:moveTo>
                    <a:pt x="54" y="1"/>
                  </a:moveTo>
                  <a:cubicBezTo>
                    <a:pt x="27" y="1"/>
                    <a:pt x="0" y="23"/>
                    <a:pt x="0" y="54"/>
                  </a:cubicBezTo>
                  <a:lnTo>
                    <a:pt x="0" y="2118"/>
                  </a:lnTo>
                  <a:cubicBezTo>
                    <a:pt x="0" y="2149"/>
                    <a:pt x="27" y="2172"/>
                    <a:pt x="54" y="2172"/>
                  </a:cubicBezTo>
                  <a:lnTo>
                    <a:pt x="3423" y="2172"/>
                  </a:lnTo>
                  <a:cubicBezTo>
                    <a:pt x="3454" y="2172"/>
                    <a:pt x="3476" y="2149"/>
                    <a:pt x="3476" y="2118"/>
                  </a:cubicBezTo>
                  <a:lnTo>
                    <a:pt x="3476" y="54"/>
                  </a:lnTo>
                  <a:cubicBezTo>
                    <a:pt x="3476" y="23"/>
                    <a:pt x="3454" y="1"/>
                    <a:pt x="342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02;p57">
              <a:extLst>
                <a:ext uri="{FF2B5EF4-FFF2-40B4-BE49-F238E27FC236}">
                  <a16:creationId xmlns:a16="http://schemas.microsoft.com/office/drawing/2014/main" id="{508B8D0A-AE17-462A-AE73-2828B08E7DB6}"/>
                </a:ext>
              </a:extLst>
            </p:cNvPr>
            <p:cNvSpPr/>
            <p:nvPr/>
          </p:nvSpPr>
          <p:spPr>
            <a:xfrm>
              <a:off x="6971503" y="1572525"/>
              <a:ext cx="554277" cy="705623"/>
            </a:xfrm>
            <a:custGeom>
              <a:avLst/>
              <a:gdLst/>
              <a:ahLst/>
              <a:cxnLst/>
              <a:rect l="l" t="t" r="r" b="b"/>
              <a:pathLst>
                <a:path w="3477" h="2172" extrusionOk="0">
                  <a:moveTo>
                    <a:pt x="54" y="1"/>
                  </a:moveTo>
                  <a:cubicBezTo>
                    <a:pt x="27" y="1"/>
                    <a:pt x="0" y="23"/>
                    <a:pt x="0" y="54"/>
                  </a:cubicBezTo>
                  <a:lnTo>
                    <a:pt x="0" y="2118"/>
                  </a:lnTo>
                  <a:cubicBezTo>
                    <a:pt x="0" y="2149"/>
                    <a:pt x="27" y="2172"/>
                    <a:pt x="54" y="2172"/>
                  </a:cubicBezTo>
                  <a:lnTo>
                    <a:pt x="3423" y="2172"/>
                  </a:lnTo>
                  <a:cubicBezTo>
                    <a:pt x="3454" y="2172"/>
                    <a:pt x="3476" y="2149"/>
                    <a:pt x="3476" y="2118"/>
                  </a:cubicBezTo>
                  <a:lnTo>
                    <a:pt x="3476" y="54"/>
                  </a:lnTo>
                  <a:cubicBezTo>
                    <a:pt x="3476" y="23"/>
                    <a:pt x="3454" y="1"/>
                    <a:pt x="342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03;p57">
              <a:extLst>
                <a:ext uri="{FF2B5EF4-FFF2-40B4-BE49-F238E27FC236}">
                  <a16:creationId xmlns:a16="http://schemas.microsoft.com/office/drawing/2014/main" id="{A13B86D0-6F99-4509-ADED-276749764B1A}"/>
                </a:ext>
              </a:extLst>
            </p:cNvPr>
            <p:cNvSpPr/>
            <p:nvPr/>
          </p:nvSpPr>
          <p:spPr>
            <a:xfrm>
              <a:off x="7216489" y="2421761"/>
              <a:ext cx="170562" cy="170562"/>
            </a:xfrm>
            <a:custGeom>
              <a:avLst/>
              <a:gdLst/>
              <a:ahLst/>
              <a:cxnLst/>
              <a:rect l="l" t="t" r="r" b="b"/>
              <a:pathLst>
                <a:path w="525" h="525" extrusionOk="0">
                  <a:moveTo>
                    <a:pt x="262" y="1"/>
                  </a:moveTo>
                  <a:cubicBezTo>
                    <a:pt x="121" y="1"/>
                    <a:pt x="0" y="121"/>
                    <a:pt x="0" y="263"/>
                  </a:cubicBezTo>
                  <a:cubicBezTo>
                    <a:pt x="0" y="410"/>
                    <a:pt x="121" y="525"/>
                    <a:pt x="262" y="525"/>
                  </a:cubicBezTo>
                  <a:cubicBezTo>
                    <a:pt x="409" y="525"/>
                    <a:pt x="524" y="410"/>
                    <a:pt x="524" y="263"/>
                  </a:cubicBezTo>
                  <a:cubicBezTo>
                    <a:pt x="524" y="121"/>
                    <a:pt x="409" y="1"/>
                    <a:pt x="2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04;p57">
              <a:extLst>
                <a:ext uri="{FF2B5EF4-FFF2-40B4-BE49-F238E27FC236}">
                  <a16:creationId xmlns:a16="http://schemas.microsoft.com/office/drawing/2014/main" id="{9AAD0A93-6738-47F2-B520-BC37525E1915}"/>
                </a:ext>
              </a:extLst>
            </p:cNvPr>
            <p:cNvSpPr/>
            <p:nvPr/>
          </p:nvSpPr>
          <p:spPr>
            <a:xfrm>
              <a:off x="6971499" y="4003600"/>
              <a:ext cx="864197" cy="189401"/>
            </a:xfrm>
            <a:custGeom>
              <a:avLst/>
              <a:gdLst/>
              <a:ahLst/>
              <a:cxnLst/>
              <a:rect l="l" t="t" r="r" b="b"/>
              <a:pathLst>
                <a:path w="5386" h="583" extrusionOk="0">
                  <a:moveTo>
                    <a:pt x="54" y="1"/>
                  </a:moveTo>
                  <a:cubicBezTo>
                    <a:pt x="27" y="1"/>
                    <a:pt x="1" y="23"/>
                    <a:pt x="1" y="54"/>
                  </a:cubicBezTo>
                  <a:lnTo>
                    <a:pt x="1" y="529"/>
                  </a:lnTo>
                  <a:cubicBezTo>
                    <a:pt x="1" y="560"/>
                    <a:pt x="27" y="582"/>
                    <a:pt x="54" y="582"/>
                  </a:cubicBezTo>
                  <a:lnTo>
                    <a:pt x="5332" y="582"/>
                  </a:lnTo>
                  <a:cubicBezTo>
                    <a:pt x="5363" y="582"/>
                    <a:pt x="5385" y="560"/>
                    <a:pt x="5385" y="529"/>
                  </a:cubicBezTo>
                  <a:lnTo>
                    <a:pt x="5385" y="54"/>
                  </a:lnTo>
                  <a:cubicBezTo>
                    <a:pt x="5385" y="23"/>
                    <a:pt x="5363" y="1"/>
                    <a:pt x="5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 name="Google Shape;2005;p57">
              <a:extLst>
                <a:ext uri="{FF2B5EF4-FFF2-40B4-BE49-F238E27FC236}">
                  <a16:creationId xmlns:a16="http://schemas.microsoft.com/office/drawing/2014/main" id="{BB5BA2C0-B9C8-472B-AF04-9F77506C4206}"/>
                </a:ext>
              </a:extLst>
            </p:cNvPr>
            <p:cNvSpPr/>
            <p:nvPr/>
          </p:nvSpPr>
          <p:spPr>
            <a:xfrm flipH="1">
              <a:off x="6885787" y="2421838"/>
              <a:ext cx="170400" cy="170400"/>
            </a:xfrm>
            <a:prstGeom prst="pie">
              <a:avLst>
                <a:gd name="adj1" fmla="val 540347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pic>
        <p:nvPicPr>
          <p:cNvPr id="46" name="Picture 45">
            <a:extLst>
              <a:ext uri="{FF2B5EF4-FFF2-40B4-BE49-F238E27FC236}">
                <a16:creationId xmlns:a16="http://schemas.microsoft.com/office/drawing/2014/main" id="{7268BED9-0C5C-44A2-A723-0CA84557BA89}"/>
              </a:ext>
            </a:extLst>
          </p:cNvPr>
          <p:cNvPicPr>
            <a:picLocks noChangeAspect="1"/>
          </p:cNvPicPr>
          <p:nvPr/>
        </p:nvPicPr>
        <p:blipFill rotWithShape="1">
          <a:blip r:embed="rId3"/>
          <a:srcRect r="4548"/>
          <a:stretch/>
        </p:blipFill>
        <p:spPr>
          <a:xfrm>
            <a:off x="6942350" y="1486260"/>
            <a:ext cx="2052588" cy="2571750"/>
          </a:xfrm>
          <a:prstGeom prst="rect">
            <a:avLst/>
          </a:prstGeom>
        </p:spPr>
      </p:pic>
      <p:pic>
        <p:nvPicPr>
          <p:cNvPr id="5" name="Picture 4">
            <a:extLst>
              <a:ext uri="{FF2B5EF4-FFF2-40B4-BE49-F238E27FC236}">
                <a16:creationId xmlns:a16="http://schemas.microsoft.com/office/drawing/2014/main" id="{E36E156E-B38D-472C-A47C-412FD6EABD12}"/>
              </a:ext>
            </a:extLst>
          </p:cNvPr>
          <p:cNvPicPr>
            <a:picLocks noChangeAspect="1"/>
          </p:cNvPicPr>
          <p:nvPr/>
        </p:nvPicPr>
        <p:blipFill>
          <a:blip r:embed="rId4"/>
          <a:stretch>
            <a:fillRect/>
          </a:stretch>
        </p:blipFill>
        <p:spPr>
          <a:xfrm>
            <a:off x="504734" y="1004333"/>
            <a:ext cx="2387874" cy="323907"/>
          </a:xfrm>
          <a:prstGeom prst="rect">
            <a:avLst/>
          </a:prstGeom>
        </p:spPr>
      </p:pic>
      <p:pic>
        <p:nvPicPr>
          <p:cNvPr id="6" name="Picture 5">
            <a:extLst>
              <a:ext uri="{FF2B5EF4-FFF2-40B4-BE49-F238E27FC236}">
                <a16:creationId xmlns:a16="http://schemas.microsoft.com/office/drawing/2014/main" id="{359DD5B0-E0A4-4AF6-A8EC-BC37BD4AD91B}"/>
              </a:ext>
            </a:extLst>
          </p:cNvPr>
          <p:cNvPicPr>
            <a:picLocks noChangeAspect="1"/>
          </p:cNvPicPr>
          <p:nvPr/>
        </p:nvPicPr>
        <p:blipFill>
          <a:blip r:embed="rId5"/>
          <a:stretch>
            <a:fillRect/>
          </a:stretch>
        </p:blipFill>
        <p:spPr>
          <a:xfrm>
            <a:off x="504734" y="3282855"/>
            <a:ext cx="3419475" cy="605532"/>
          </a:xfrm>
          <a:prstGeom prst="rect">
            <a:avLst/>
          </a:prstGeom>
        </p:spPr>
      </p:pic>
      <p:sp>
        <p:nvSpPr>
          <p:cNvPr id="7" name="Google Shape;1210;p44">
            <a:extLst>
              <a:ext uri="{FF2B5EF4-FFF2-40B4-BE49-F238E27FC236}">
                <a16:creationId xmlns:a16="http://schemas.microsoft.com/office/drawing/2014/main" id="{37B729DE-5AF0-4C12-9C6B-7E64195D6C71}"/>
              </a:ext>
            </a:extLst>
          </p:cNvPr>
          <p:cNvSpPr txBox="1">
            <a:spLocks noGrp="1"/>
          </p:cNvSpPr>
          <p:nvPr>
            <p:ph type="title"/>
          </p:nvPr>
        </p:nvSpPr>
        <p:spPr>
          <a:xfrm>
            <a:off x="392721" y="262871"/>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Results</a:t>
            </a:r>
            <a:endParaRPr sz="2800" dirty="0"/>
          </a:p>
        </p:txBody>
      </p:sp>
      <p:sp>
        <p:nvSpPr>
          <p:cNvPr id="8" name="תיבת טקסט 9">
            <a:extLst>
              <a:ext uri="{FF2B5EF4-FFF2-40B4-BE49-F238E27FC236}">
                <a16:creationId xmlns:a16="http://schemas.microsoft.com/office/drawing/2014/main" id="{BEC9B3DA-A90D-408D-B2A9-200BCCF38B70}"/>
              </a:ext>
            </a:extLst>
          </p:cNvPr>
          <p:cNvSpPr txBox="1"/>
          <p:nvPr/>
        </p:nvSpPr>
        <p:spPr>
          <a:xfrm>
            <a:off x="392721" y="1416917"/>
            <a:ext cx="6330099" cy="166366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400" dirty="0">
                <a:solidFill>
                  <a:srgbClr val="FFFFFF"/>
                </a:solidFill>
                <a:latin typeface="Ubuntu" panose="020B0604020202020204" charset="0"/>
                <a:ea typeface="+mj-ea"/>
                <a:cs typeface="+mj-cs"/>
              </a:rPr>
              <a:t>We evaluated the accuracy of our model using the R-Squared method. </a:t>
            </a:r>
          </a:p>
          <a:p>
            <a:pPr>
              <a:lnSpc>
                <a:spcPct val="150000"/>
              </a:lnSpc>
            </a:pPr>
            <a:r>
              <a:rPr lang="en-US" sz="1400" dirty="0">
                <a:solidFill>
                  <a:srgbClr val="FFFFFF"/>
                </a:solidFill>
                <a:latin typeface="Ubuntu" panose="020B0604020202020204" charset="0"/>
                <a:ea typeface="+mj-ea"/>
                <a:cs typeface="+mj-cs"/>
              </a:rPr>
              <a:t>The closer R-Squared is to 1, the lower the error of the model is.</a:t>
            </a:r>
          </a:p>
          <a:p>
            <a:pPr>
              <a:lnSpc>
                <a:spcPct val="150000"/>
              </a:lnSpc>
            </a:pPr>
            <a:r>
              <a:rPr lang="en-US" sz="1400" dirty="0">
                <a:solidFill>
                  <a:srgbClr val="FFFFFF"/>
                </a:solidFill>
                <a:latin typeface="Ubuntu" panose="020B0604020202020204" charset="0"/>
                <a:ea typeface="+mj-ea"/>
                <a:cs typeface="+mj-cs"/>
              </a:rPr>
              <a:t>In our case, R-Squared is 0.74, this result relative to linear regression is very good as we know that R-Squared result with linear regression model higher than 0.5 is a fine prediction. </a:t>
            </a:r>
          </a:p>
        </p:txBody>
      </p:sp>
      <p:sp>
        <p:nvSpPr>
          <p:cNvPr id="15" name="תיבת טקסט 9">
            <a:extLst>
              <a:ext uri="{FF2B5EF4-FFF2-40B4-BE49-F238E27FC236}">
                <a16:creationId xmlns:a16="http://schemas.microsoft.com/office/drawing/2014/main" id="{50FFBECD-0139-4AB1-9ADB-F58D0FB17BF3}"/>
              </a:ext>
            </a:extLst>
          </p:cNvPr>
          <p:cNvSpPr txBox="1"/>
          <p:nvPr/>
        </p:nvSpPr>
        <p:spPr>
          <a:xfrm>
            <a:off x="392721" y="3979855"/>
            <a:ext cx="6330099" cy="1017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sz="1400" dirty="0">
                <a:solidFill>
                  <a:srgbClr val="FFFFFF"/>
                </a:solidFill>
                <a:latin typeface="Ubuntu" panose="020B0604020202020204" charset="0"/>
                <a:ea typeface="+mj-ea"/>
                <a:cs typeface="+mj-cs"/>
              </a:rPr>
              <a:t>To verify our R-Squared result we used cross validation method and we came to know that the model predicts the result properly because the standard deviation is very low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pic>
        <p:nvPicPr>
          <p:cNvPr id="7" name="Picture 6">
            <a:extLst>
              <a:ext uri="{FF2B5EF4-FFF2-40B4-BE49-F238E27FC236}">
                <a16:creationId xmlns:a16="http://schemas.microsoft.com/office/drawing/2014/main" id="{C4F42C58-53C8-4199-9D0F-3C56EE6986AC}"/>
              </a:ext>
            </a:extLst>
          </p:cNvPr>
          <p:cNvPicPr>
            <a:picLocks noChangeAspect="1"/>
          </p:cNvPicPr>
          <p:nvPr/>
        </p:nvPicPr>
        <p:blipFill rotWithShape="1">
          <a:blip r:embed="rId3"/>
          <a:srcRect r="8125"/>
          <a:stretch/>
        </p:blipFill>
        <p:spPr>
          <a:xfrm>
            <a:off x="6389264" y="2944694"/>
            <a:ext cx="1666492" cy="2088000"/>
          </a:xfrm>
          <a:prstGeom prst="rect">
            <a:avLst/>
          </a:prstGeom>
        </p:spPr>
      </p:pic>
      <p:pic>
        <p:nvPicPr>
          <p:cNvPr id="9" name="Picture 8">
            <a:extLst>
              <a:ext uri="{FF2B5EF4-FFF2-40B4-BE49-F238E27FC236}">
                <a16:creationId xmlns:a16="http://schemas.microsoft.com/office/drawing/2014/main" id="{68EDF75E-0CAA-46B6-B148-77D1B0F59373}"/>
              </a:ext>
            </a:extLst>
          </p:cNvPr>
          <p:cNvPicPr>
            <a:picLocks noChangeAspect="1"/>
          </p:cNvPicPr>
          <p:nvPr/>
        </p:nvPicPr>
        <p:blipFill rotWithShape="1">
          <a:blip r:embed="rId4"/>
          <a:srcRect r="4548"/>
          <a:stretch/>
        </p:blipFill>
        <p:spPr>
          <a:xfrm>
            <a:off x="1175274" y="2944389"/>
            <a:ext cx="1666737" cy="2088305"/>
          </a:xfrm>
          <a:prstGeom prst="rect">
            <a:avLst/>
          </a:prstGeom>
        </p:spPr>
      </p:pic>
      <p:sp>
        <p:nvSpPr>
          <p:cNvPr id="10" name="Google Shape;2451;p63">
            <a:extLst>
              <a:ext uri="{FF2B5EF4-FFF2-40B4-BE49-F238E27FC236}">
                <a16:creationId xmlns:a16="http://schemas.microsoft.com/office/drawing/2014/main" id="{1BBA1349-8F2A-46C7-9C07-2EED18F36F66}"/>
              </a:ext>
            </a:extLst>
          </p:cNvPr>
          <p:cNvSpPr/>
          <p:nvPr/>
        </p:nvSpPr>
        <p:spPr>
          <a:xfrm>
            <a:off x="3948112" y="3136036"/>
            <a:ext cx="995748" cy="504861"/>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solidFill>
            <a:schemeClr val="tx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51;p63">
            <a:extLst>
              <a:ext uri="{FF2B5EF4-FFF2-40B4-BE49-F238E27FC236}">
                <a16:creationId xmlns:a16="http://schemas.microsoft.com/office/drawing/2014/main" id="{E3E90FBC-A8FD-4358-9E0D-6621AF5E1A21}"/>
              </a:ext>
            </a:extLst>
          </p:cNvPr>
          <p:cNvSpPr/>
          <p:nvPr/>
        </p:nvSpPr>
        <p:spPr>
          <a:xfrm rot="10800000">
            <a:off x="3948113" y="4079030"/>
            <a:ext cx="995748" cy="504861"/>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solidFill>
            <a:schemeClr val="tx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a:extLst>
              <a:ext uri="{FF2B5EF4-FFF2-40B4-BE49-F238E27FC236}">
                <a16:creationId xmlns:a16="http://schemas.microsoft.com/office/drawing/2014/main" id="{42D18367-11CD-4CBC-BE6C-946300A88030}"/>
              </a:ext>
            </a:extLst>
          </p:cNvPr>
          <p:cNvPicPr>
            <a:picLocks noChangeAspect="1"/>
          </p:cNvPicPr>
          <p:nvPr/>
        </p:nvPicPr>
        <p:blipFill>
          <a:blip r:embed="rId5"/>
          <a:stretch>
            <a:fillRect/>
          </a:stretch>
        </p:blipFill>
        <p:spPr>
          <a:xfrm>
            <a:off x="6028018" y="1671668"/>
            <a:ext cx="2382257" cy="307987"/>
          </a:xfrm>
          <a:prstGeom prst="rect">
            <a:avLst/>
          </a:prstGeom>
        </p:spPr>
      </p:pic>
      <p:pic>
        <p:nvPicPr>
          <p:cNvPr id="14" name="Picture 13">
            <a:extLst>
              <a:ext uri="{FF2B5EF4-FFF2-40B4-BE49-F238E27FC236}">
                <a16:creationId xmlns:a16="http://schemas.microsoft.com/office/drawing/2014/main" id="{69F6F1EF-B0D7-4213-ADAB-2C5D0E079783}"/>
              </a:ext>
            </a:extLst>
          </p:cNvPr>
          <p:cNvPicPr>
            <a:picLocks noChangeAspect="1"/>
          </p:cNvPicPr>
          <p:nvPr/>
        </p:nvPicPr>
        <p:blipFill>
          <a:blip r:embed="rId6"/>
          <a:stretch>
            <a:fillRect/>
          </a:stretch>
        </p:blipFill>
        <p:spPr>
          <a:xfrm>
            <a:off x="5793194" y="2248735"/>
            <a:ext cx="2858631" cy="486952"/>
          </a:xfrm>
          <a:prstGeom prst="rect">
            <a:avLst/>
          </a:prstGeom>
        </p:spPr>
      </p:pic>
      <p:pic>
        <p:nvPicPr>
          <p:cNvPr id="16" name="Picture 15">
            <a:extLst>
              <a:ext uri="{FF2B5EF4-FFF2-40B4-BE49-F238E27FC236}">
                <a16:creationId xmlns:a16="http://schemas.microsoft.com/office/drawing/2014/main" id="{72D074E6-3EFC-476E-BC7D-A5AA8EED325C}"/>
              </a:ext>
            </a:extLst>
          </p:cNvPr>
          <p:cNvPicPr>
            <a:picLocks noChangeAspect="1"/>
          </p:cNvPicPr>
          <p:nvPr/>
        </p:nvPicPr>
        <p:blipFill>
          <a:blip r:embed="rId7"/>
          <a:stretch>
            <a:fillRect/>
          </a:stretch>
        </p:blipFill>
        <p:spPr>
          <a:xfrm>
            <a:off x="733725" y="1663709"/>
            <a:ext cx="2387874" cy="323907"/>
          </a:xfrm>
          <a:prstGeom prst="rect">
            <a:avLst/>
          </a:prstGeom>
        </p:spPr>
      </p:pic>
      <p:pic>
        <p:nvPicPr>
          <p:cNvPr id="17" name="Picture 16">
            <a:extLst>
              <a:ext uri="{FF2B5EF4-FFF2-40B4-BE49-F238E27FC236}">
                <a16:creationId xmlns:a16="http://schemas.microsoft.com/office/drawing/2014/main" id="{09C5FC74-471B-4885-A3A1-D3E5F965B398}"/>
              </a:ext>
            </a:extLst>
          </p:cNvPr>
          <p:cNvPicPr>
            <a:picLocks noChangeAspect="1"/>
          </p:cNvPicPr>
          <p:nvPr/>
        </p:nvPicPr>
        <p:blipFill>
          <a:blip r:embed="rId8"/>
          <a:stretch>
            <a:fillRect/>
          </a:stretch>
        </p:blipFill>
        <p:spPr>
          <a:xfrm>
            <a:off x="575695" y="2248735"/>
            <a:ext cx="2858631" cy="506216"/>
          </a:xfrm>
          <a:prstGeom prst="rect">
            <a:avLst/>
          </a:prstGeom>
        </p:spPr>
      </p:pic>
      <p:sp>
        <p:nvSpPr>
          <p:cNvPr id="18" name="Google Shape;699;p35">
            <a:extLst>
              <a:ext uri="{FF2B5EF4-FFF2-40B4-BE49-F238E27FC236}">
                <a16:creationId xmlns:a16="http://schemas.microsoft.com/office/drawing/2014/main" id="{ACD7FF1A-4028-4949-B499-E3B17288F295}"/>
              </a:ext>
            </a:extLst>
          </p:cNvPr>
          <p:cNvSpPr txBox="1">
            <a:spLocks/>
          </p:cNvSpPr>
          <p:nvPr/>
        </p:nvSpPr>
        <p:spPr>
          <a:xfrm>
            <a:off x="426358" y="1186564"/>
            <a:ext cx="3259821" cy="432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200" dirty="0"/>
              <a:t>R-Squared without paint color</a:t>
            </a:r>
          </a:p>
        </p:txBody>
      </p:sp>
      <p:sp>
        <p:nvSpPr>
          <p:cNvPr id="19" name="Google Shape;699;p35">
            <a:extLst>
              <a:ext uri="{FF2B5EF4-FFF2-40B4-BE49-F238E27FC236}">
                <a16:creationId xmlns:a16="http://schemas.microsoft.com/office/drawing/2014/main" id="{005C4C61-EC20-418F-BDD6-35F3A874D88A}"/>
              </a:ext>
            </a:extLst>
          </p:cNvPr>
          <p:cNvSpPr txBox="1">
            <a:spLocks/>
          </p:cNvSpPr>
          <p:nvPr/>
        </p:nvSpPr>
        <p:spPr>
          <a:xfrm>
            <a:off x="5854777" y="888334"/>
            <a:ext cx="3289223" cy="9450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200" dirty="0"/>
              <a:t>R-Squared with paint color</a:t>
            </a:r>
          </a:p>
        </p:txBody>
      </p:sp>
      <p:sp>
        <p:nvSpPr>
          <p:cNvPr id="20" name="Google Shape;699;p35">
            <a:extLst>
              <a:ext uri="{FF2B5EF4-FFF2-40B4-BE49-F238E27FC236}">
                <a16:creationId xmlns:a16="http://schemas.microsoft.com/office/drawing/2014/main" id="{948738CE-F57D-475B-A580-03B5FD1D280B}"/>
              </a:ext>
            </a:extLst>
          </p:cNvPr>
          <p:cNvSpPr txBox="1">
            <a:spLocks/>
          </p:cNvSpPr>
          <p:nvPr/>
        </p:nvSpPr>
        <p:spPr>
          <a:xfrm>
            <a:off x="441311" y="245565"/>
            <a:ext cx="8093755" cy="8701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400" dirty="0">
                <a:latin typeface="Ubuntu" panose="020B0604020202020204" charset="0"/>
              </a:rPr>
              <a:t>After we got the results we checked if we add the paint color to our model we will get a better results. As you can see the results were not the same but were not very different from each other.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77" name="Google Shape;1210;p44">
            <a:extLst>
              <a:ext uri="{FF2B5EF4-FFF2-40B4-BE49-F238E27FC236}">
                <a16:creationId xmlns:a16="http://schemas.microsoft.com/office/drawing/2014/main" id="{B23B096C-4ABC-4442-A74C-92B0EC246683}"/>
              </a:ext>
            </a:extLst>
          </p:cNvPr>
          <p:cNvSpPr txBox="1">
            <a:spLocks noGrp="1"/>
          </p:cNvSpPr>
          <p:nvPr>
            <p:ph type="title"/>
          </p:nvPr>
        </p:nvSpPr>
        <p:spPr>
          <a:xfrm>
            <a:off x="392721" y="262871"/>
            <a:ext cx="4179279"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Additional data </a:t>
            </a:r>
            <a:endParaRPr sz="2800" dirty="0"/>
          </a:p>
        </p:txBody>
      </p:sp>
      <p:pic>
        <p:nvPicPr>
          <p:cNvPr id="5" name="Picture 4">
            <a:extLst>
              <a:ext uri="{FF2B5EF4-FFF2-40B4-BE49-F238E27FC236}">
                <a16:creationId xmlns:a16="http://schemas.microsoft.com/office/drawing/2014/main" id="{5FC69A96-6385-4D42-B2BA-7DCF48F041A2}"/>
              </a:ext>
            </a:extLst>
          </p:cNvPr>
          <p:cNvPicPr>
            <a:picLocks noChangeAspect="1"/>
          </p:cNvPicPr>
          <p:nvPr/>
        </p:nvPicPr>
        <p:blipFill rotWithShape="1">
          <a:blip r:embed="rId3"/>
          <a:srcRect l="2095" r="2336"/>
          <a:stretch/>
        </p:blipFill>
        <p:spPr>
          <a:xfrm>
            <a:off x="3520220" y="2711805"/>
            <a:ext cx="2104091" cy="1847059"/>
          </a:xfrm>
          <a:prstGeom prst="rect">
            <a:avLst/>
          </a:prstGeom>
        </p:spPr>
      </p:pic>
      <p:pic>
        <p:nvPicPr>
          <p:cNvPr id="7" name="Picture 6">
            <a:extLst>
              <a:ext uri="{FF2B5EF4-FFF2-40B4-BE49-F238E27FC236}">
                <a16:creationId xmlns:a16="http://schemas.microsoft.com/office/drawing/2014/main" id="{67A49243-7508-43FB-A598-CDE127520D4C}"/>
              </a:ext>
            </a:extLst>
          </p:cNvPr>
          <p:cNvPicPr>
            <a:picLocks noChangeAspect="1"/>
          </p:cNvPicPr>
          <p:nvPr/>
        </p:nvPicPr>
        <p:blipFill rotWithShape="1">
          <a:blip r:embed="rId4"/>
          <a:srcRect l="2983" r="6718"/>
          <a:stretch/>
        </p:blipFill>
        <p:spPr>
          <a:xfrm>
            <a:off x="206983" y="1295788"/>
            <a:ext cx="2564429" cy="1847059"/>
          </a:xfrm>
          <a:prstGeom prst="rect">
            <a:avLst/>
          </a:prstGeom>
        </p:spPr>
      </p:pic>
      <p:pic>
        <p:nvPicPr>
          <p:cNvPr id="9" name="Picture 8">
            <a:extLst>
              <a:ext uri="{FF2B5EF4-FFF2-40B4-BE49-F238E27FC236}">
                <a16:creationId xmlns:a16="http://schemas.microsoft.com/office/drawing/2014/main" id="{5333C599-5A05-4942-AD51-1FE2B598EA52}"/>
              </a:ext>
            </a:extLst>
          </p:cNvPr>
          <p:cNvPicPr>
            <a:picLocks noChangeAspect="1"/>
          </p:cNvPicPr>
          <p:nvPr/>
        </p:nvPicPr>
        <p:blipFill rotWithShape="1">
          <a:blip r:embed="rId5"/>
          <a:srcRect l="1899" r="3349"/>
          <a:stretch/>
        </p:blipFill>
        <p:spPr>
          <a:xfrm>
            <a:off x="6473698" y="1295788"/>
            <a:ext cx="2286730" cy="1733550"/>
          </a:xfrm>
          <a:prstGeom prst="rect">
            <a:avLst/>
          </a:prstGeom>
        </p:spPr>
      </p:pic>
      <p:sp>
        <p:nvSpPr>
          <p:cNvPr id="84" name="Google Shape;699;p35">
            <a:extLst>
              <a:ext uri="{FF2B5EF4-FFF2-40B4-BE49-F238E27FC236}">
                <a16:creationId xmlns:a16="http://schemas.microsoft.com/office/drawing/2014/main" id="{0C981BB8-943C-442C-B4E3-54D8CA34BA24}"/>
              </a:ext>
            </a:extLst>
          </p:cNvPr>
          <p:cNvSpPr txBox="1">
            <a:spLocks/>
          </p:cNvSpPr>
          <p:nvPr/>
        </p:nvSpPr>
        <p:spPr>
          <a:xfrm>
            <a:off x="666712" y="3487957"/>
            <a:ext cx="1815648" cy="432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200" dirty="0"/>
              <a:t>Most common type of fuel</a:t>
            </a:r>
          </a:p>
        </p:txBody>
      </p:sp>
      <p:sp>
        <p:nvSpPr>
          <p:cNvPr id="85" name="Google Shape;699;p35">
            <a:extLst>
              <a:ext uri="{FF2B5EF4-FFF2-40B4-BE49-F238E27FC236}">
                <a16:creationId xmlns:a16="http://schemas.microsoft.com/office/drawing/2014/main" id="{0ABF9685-6035-408F-BD8A-9410DE130E62}"/>
              </a:ext>
            </a:extLst>
          </p:cNvPr>
          <p:cNvSpPr txBox="1">
            <a:spLocks/>
          </p:cNvSpPr>
          <p:nvPr/>
        </p:nvSpPr>
        <p:spPr>
          <a:xfrm>
            <a:off x="6559422" y="3487957"/>
            <a:ext cx="2201006" cy="432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200" dirty="0"/>
              <a:t>Most common type of transmission</a:t>
            </a:r>
          </a:p>
        </p:txBody>
      </p:sp>
      <p:sp>
        <p:nvSpPr>
          <p:cNvPr id="86" name="Google Shape;699;p35">
            <a:extLst>
              <a:ext uri="{FF2B5EF4-FFF2-40B4-BE49-F238E27FC236}">
                <a16:creationId xmlns:a16="http://schemas.microsoft.com/office/drawing/2014/main" id="{0625D60E-B91B-4C33-B4DF-35ED8BF00CA9}"/>
              </a:ext>
            </a:extLst>
          </p:cNvPr>
          <p:cNvSpPr txBox="1">
            <a:spLocks/>
          </p:cNvSpPr>
          <p:nvPr/>
        </p:nvSpPr>
        <p:spPr>
          <a:xfrm>
            <a:off x="3419109" y="2139698"/>
            <a:ext cx="2305781" cy="432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l">
              <a:lnSpc>
                <a:spcPct val="150000"/>
              </a:lnSpc>
            </a:pPr>
            <a:r>
              <a:rPr lang="en-US" sz="1200" dirty="0"/>
              <a:t>Best-selling vehicles</a:t>
            </a:r>
          </a:p>
        </p:txBody>
      </p:sp>
      <p:grpSp>
        <p:nvGrpSpPr>
          <p:cNvPr id="87" name="Google Shape;2086;p58">
            <a:extLst>
              <a:ext uri="{FF2B5EF4-FFF2-40B4-BE49-F238E27FC236}">
                <a16:creationId xmlns:a16="http://schemas.microsoft.com/office/drawing/2014/main" id="{4F1A5D67-98F5-42AC-A1E2-1A36BD478A50}"/>
              </a:ext>
            </a:extLst>
          </p:cNvPr>
          <p:cNvGrpSpPr/>
          <p:nvPr/>
        </p:nvGrpSpPr>
        <p:grpSpPr>
          <a:xfrm>
            <a:off x="4196527" y="404147"/>
            <a:ext cx="2598466" cy="1638688"/>
            <a:chOff x="2639775" y="1218873"/>
            <a:chExt cx="5246680" cy="3228954"/>
          </a:xfrm>
        </p:grpSpPr>
        <p:sp>
          <p:nvSpPr>
            <p:cNvPr id="88" name="Google Shape;2087;p58">
              <a:extLst>
                <a:ext uri="{FF2B5EF4-FFF2-40B4-BE49-F238E27FC236}">
                  <a16:creationId xmlns:a16="http://schemas.microsoft.com/office/drawing/2014/main" id="{F36EC47B-97D4-4EDE-AE94-E60A39F64A1B}"/>
                </a:ext>
              </a:extLst>
            </p:cNvPr>
            <p:cNvSpPr/>
            <p:nvPr/>
          </p:nvSpPr>
          <p:spPr>
            <a:xfrm>
              <a:off x="6526350" y="199665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88;p58">
              <a:extLst>
                <a:ext uri="{FF2B5EF4-FFF2-40B4-BE49-F238E27FC236}">
                  <a16:creationId xmlns:a16="http://schemas.microsoft.com/office/drawing/2014/main" id="{E5E8E481-4F80-4575-98AB-0443D7B74B8F}"/>
                </a:ext>
              </a:extLst>
            </p:cNvPr>
            <p:cNvSpPr/>
            <p:nvPr/>
          </p:nvSpPr>
          <p:spPr>
            <a:xfrm>
              <a:off x="6526350" y="355449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89;p58">
              <a:extLst>
                <a:ext uri="{FF2B5EF4-FFF2-40B4-BE49-F238E27FC236}">
                  <a16:creationId xmlns:a16="http://schemas.microsoft.com/office/drawing/2014/main" id="{B4FF9259-24E9-4E0D-BBC8-D0AFB23804B7}"/>
                </a:ext>
              </a:extLst>
            </p:cNvPr>
            <p:cNvSpPr/>
            <p:nvPr/>
          </p:nvSpPr>
          <p:spPr>
            <a:xfrm>
              <a:off x="5779129" y="1996659"/>
              <a:ext cx="372816" cy="56342"/>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90;p58">
              <a:extLst>
                <a:ext uri="{FF2B5EF4-FFF2-40B4-BE49-F238E27FC236}">
                  <a16:creationId xmlns:a16="http://schemas.microsoft.com/office/drawing/2014/main" id="{CD04CA30-AC3A-4B03-9F6E-CCBC58B68946}"/>
                </a:ext>
              </a:extLst>
            </p:cNvPr>
            <p:cNvSpPr/>
            <p:nvPr/>
          </p:nvSpPr>
          <p:spPr>
            <a:xfrm>
              <a:off x="5779129" y="3554499"/>
              <a:ext cx="372816" cy="56342"/>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91;p58">
              <a:extLst>
                <a:ext uri="{FF2B5EF4-FFF2-40B4-BE49-F238E27FC236}">
                  <a16:creationId xmlns:a16="http://schemas.microsoft.com/office/drawing/2014/main" id="{096164C6-A763-4012-8F87-E15729284705}"/>
                </a:ext>
              </a:extLst>
            </p:cNvPr>
            <p:cNvSpPr/>
            <p:nvPr/>
          </p:nvSpPr>
          <p:spPr>
            <a:xfrm>
              <a:off x="5032327" y="1996659"/>
              <a:ext cx="372396" cy="56342"/>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92;p58">
              <a:extLst>
                <a:ext uri="{FF2B5EF4-FFF2-40B4-BE49-F238E27FC236}">
                  <a16:creationId xmlns:a16="http://schemas.microsoft.com/office/drawing/2014/main" id="{F3926FDA-AC05-4D92-B099-9FBF1A5E559A}"/>
                </a:ext>
              </a:extLst>
            </p:cNvPr>
            <p:cNvSpPr/>
            <p:nvPr/>
          </p:nvSpPr>
          <p:spPr>
            <a:xfrm>
              <a:off x="5032327" y="3554499"/>
              <a:ext cx="372396" cy="56342"/>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93;p58">
              <a:extLst>
                <a:ext uri="{FF2B5EF4-FFF2-40B4-BE49-F238E27FC236}">
                  <a16:creationId xmlns:a16="http://schemas.microsoft.com/office/drawing/2014/main" id="{4E7B3767-52D0-43FB-8568-5AF3B7D18B28}"/>
                </a:ext>
              </a:extLst>
            </p:cNvPr>
            <p:cNvSpPr/>
            <p:nvPr/>
          </p:nvSpPr>
          <p:spPr>
            <a:xfrm>
              <a:off x="4285106" y="199665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94;p58">
              <a:extLst>
                <a:ext uri="{FF2B5EF4-FFF2-40B4-BE49-F238E27FC236}">
                  <a16:creationId xmlns:a16="http://schemas.microsoft.com/office/drawing/2014/main" id="{D9C4283C-40C5-400E-BCD2-957EE13A3320}"/>
                </a:ext>
              </a:extLst>
            </p:cNvPr>
            <p:cNvSpPr/>
            <p:nvPr/>
          </p:nvSpPr>
          <p:spPr>
            <a:xfrm>
              <a:off x="4285106" y="3554499"/>
              <a:ext cx="372816" cy="56342"/>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95;p58">
              <a:extLst>
                <a:ext uri="{FF2B5EF4-FFF2-40B4-BE49-F238E27FC236}">
                  <a16:creationId xmlns:a16="http://schemas.microsoft.com/office/drawing/2014/main" id="{88436D5B-EFA0-4C1D-A5A0-7CBD7F33878A}"/>
                </a:ext>
              </a:extLst>
            </p:cNvPr>
            <p:cNvSpPr/>
            <p:nvPr/>
          </p:nvSpPr>
          <p:spPr>
            <a:xfrm>
              <a:off x="3537968" y="1996659"/>
              <a:ext cx="372732" cy="56342"/>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96;p58">
              <a:extLst>
                <a:ext uri="{FF2B5EF4-FFF2-40B4-BE49-F238E27FC236}">
                  <a16:creationId xmlns:a16="http://schemas.microsoft.com/office/drawing/2014/main" id="{5A68B45A-F0E5-46F0-A782-946BB7BF4383}"/>
                </a:ext>
              </a:extLst>
            </p:cNvPr>
            <p:cNvSpPr/>
            <p:nvPr/>
          </p:nvSpPr>
          <p:spPr>
            <a:xfrm>
              <a:off x="3537968" y="3554499"/>
              <a:ext cx="372732" cy="56342"/>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97;p58">
              <a:extLst>
                <a:ext uri="{FF2B5EF4-FFF2-40B4-BE49-F238E27FC236}">
                  <a16:creationId xmlns:a16="http://schemas.microsoft.com/office/drawing/2014/main" id="{FEB960C1-306D-4AA4-BC0F-B08F7A549870}"/>
                </a:ext>
              </a:extLst>
            </p:cNvPr>
            <p:cNvSpPr/>
            <p:nvPr/>
          </p:nvSpPr>
          <p:spPr>
            <a:xfrm>
              <a:off x="2639775" y="3819414"/>
              <a:ext cx="1254810" cy="602047"/>
            </a:xfrm>
            <a:custGeom>
              <a:avLst/>
              <a:gdLst/>
              <a:ahLst/>
              <a:cxnLst/>
              <a:rect l="l" t="t" r="r" b="b"/>
              <a:pathLst>
                <a:path w="14944" h="7170" extrusionOk="0">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98;p58">
              <a:extLst>
                <a:ext uri="{FF2B5EF4-FFF2-40B4-BE49-F238E27FC236}">
                  <a16:creationId xmlns:a16="http://schemas.microsoft.com/office/drawing/2014/main" id="{AC3971C8-7E85-470A-A949-E93D2239AEEE}"/>
                </a:ext>
              </a:extLst>
            </p:cNvPr>
            <p:cNvSpPr/>
            <p:nvPr/>
          </p:nvSpPr>
          <p:spPr>
            <a:xfrm>
              <a:off x="2675544" y="3854429"/>
              <a:ext cx="1255314" cy="470806"/>
            </a:xfrm>
            <a:custGeom>
              <a:avLst/>
              <a:gdLst/>
              <a:ahLst/>
              <a:cxnLst/>
              <a:rect l="l" t="t" r="r" b="b"/>
              <a:pathLst>
                <a:path w="14950" h="5607" extrusionOk="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99;p58">
              <a:extLst>
                <a:ext uri="{FF2B5EF4-FFF2-40B4-BE49-F238E27FC236}">
                  <a16:creationId xmlns:a16="http://schemas.microsoft.com/office/drawing/2014/main" id="{79D716EF-3576-4D55-9554-7A5A83DC4CC8}"/>
                </a:ext>
              </a:extLst>
            </p:cNvPr>
            <p:cNvSpPr/>
            <p:nvPr/>
          </p:nvSpPr>
          <p:spPr>
            <a:xfrm>
              <a:off x="3544266" y="3910351"/>
              <a:ext cx="310932" cy="359045"/>
            </a:xfrm>
            <a:custGeom>
              <a:avLst/>
              <a:gdLst/>
              <a:ahLst/>
              <a:cxnLst/>
              <a:rect l="l" t="t" r="r" b="b"/>
              <a:pathLst>
                <a:path w="3703" h="4276" extrusionOk="0">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00;p58">
              <a:extLst>
                <a:ext uri="{FF2B5EF4-FFF2-40B4-BE49-F238E27FC236}">
                  <a16:creationId xmlns:a16="http://schemas.microsoft.com/office/drawing/2014/main" id="{B919E7A3-A64E-4C3F-89ED-BD29D24EEA83}"/>
                </a:ext>
              </a:extLst>
            </p:cNvPr>
            <p:cNvSpPr/>
            <p:nvPr/>
          </p:nvSpPr>
          <p:spPr>
            <a:xfrm>
              <a:off x="2689315" y="3854429"/>
              <a:ext cx="1241543" cy="252406"/>
            </a:xfrm>
            <a:custGeom>
              <a:avLst/>
              <a:gdLst/>
              <a:ahLst/>
              <a:cxnLst/>
              <a:rect l="l" t="t" r="r" b="b"/>
              <a:pathLst>
                <a:path w="14786" h="3006" extrusionOk="0">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01;p58">
              <a:extLst>
                <a:ext uri="{FF2B5EF4-FFF2-40B4-BE49-F238E27FC236}">
                  <a16:creationId xmlns:a16="http://schemas.microsoft.com/office/drawing/2014/main" id="{E7761884-A238-4741-8B68-0A6B93D251AC}"/>
                </a:ext>
              </a:extLst>
            </p:cNvPr>
            <p:cNvSpPr/>
            <p:nvPr/>
          </p:nvSpPr>
          <p:spPr>
            <a:xfrm>
              <a:off x="3436620" y="3788850"/>
              <a:ext cx="58525" cy="82036"/>
            </a:xfrm>
            <a:custGeom>
              <a:avLst/>
              <a:gdLst/>
              <a:ahLst/>
              <a:cxnLst/>
              <a:rect l="l" t="t" r="r" b="b"/>
              <a:pathLst>
                <a:path w="697" h="977" extrusionOk="0">
                  <a:moveTo>
                    <a:pt x="0" y="1"/>
                  </a:moveTo>
                  <a:lnTo>
                    <a:pt x="0" y="977"/>
                  </a:lnTo>
                  <a:lnTo>
                    <a:pt x="697" y="977"/>
                  </a:lnTo>
                  <a:lnTo>
                    <a:pt x="697" y="698"/>
                  </a:lnTo>
                  <a:cubicBezTo>
                    <a:pt x="697" y="311"/>
                    <a:pt x="386" y="1"/>
                    <a:pt x="0"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02;p58">
              <a:extLst>
                <a:ext uri="{FF2B5EF4-FFF2-40B4-BE49-F238E27FC236}">
                  <a16:creationId xmlns:a16="http://schemas.microsoft.com/office/drawing/2014/main" id="{3B53630A-FD98-4324-A998-CAA152AF187C}"/>
                </a:ext>
              </a:extLst>
            </p:cNvPr>
            <p:cNvSpPr/>
            <p:nvPr/>
          </p:nvSpPr>
          <p:spPr>
            <a:xfrm>
              <a:off x="2950536" y="3882810"/>
              <a:ext cx="483905" cy="46266"/>
            </a:xfrm>
            <a:custGeom>
              <a:avLst/>
              <a:gdLst/>
              <a:ahLst/>
              <a:cxnLst/>
              <a:rect l="l" t="t" r="r" b="b"/>
              <a:pathLst>
                <a:path w="5763" h="551" extrusionOk="0">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03;p58">
              <a:extLst>
                <a:ext uri="{FF2B5EF4-FFF2-40B4-BE49-F238E27FC236}">
                  <a16:creationId xmlns:a16="http://schemas.microsoft.com/office/drawing/2014/main" id="{EB60E87A-34AF-4BD4-ACD1-5976E5793AF3}"/>
                </a:ext>
              </a:extLst>
            </p:cNvPr>
            <p:cNvSpPr/>
            <p:nvPr/>
          </p:nvSpPr>
          <p:spPr>
            <a:xfrm>
              <a:off x="3765267" y="3878695"/>
              <a:ext cx="121585" cy="83716"/>
            </a:xfrm>
            <a:custGeom>
              <a:avLst/>
              <a:gdLst/>
              <a:ahLst/>
              <a:cxnLst/>
              <a:rect l="l" t="t" r="r" b="b"/>
              <a:pathLst>
                <a:path w="1448" h="997" extrusionOk="0">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04;p58">
              <a:extLst>
                <a:ext uri="{FF2B5EF4-FFF2-40B4-BE49-F238E27FC236}">
                  <a16:creationId xmlns:a16="http://schemas.microsoft.com/office/drawing/2014/main" id="{7D644B0B-8721-4D6F-8808-14140439AE9A}"/>
                </a:ext>
              </a:extLst>
            </p:cNvPr>
            <p:cNvSpPr/>
            <p:nvPr/>
          </p:nvSpPr>
          <p:spPr>
            <a:xfrm>
              <a:off x="3765267" y="3878779"/>
              <a:ext cx="51892" cy="22335"/>
            </a:xfrm>
            <a:custGeom>
              <a:avLst/>
              <a:gdLst/>
              <a:ahLst/>
              <a:cxnLst/>
              <a:rect l="l" t="t" r="r" b="b"/>
              <a:pathLst>
                <a:path w="618" h="266" extrusionOk="0">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05;p58">
              <a:extLst>
                <a:ext uri="{FF2B5EF4-FFF2-40B4-BE49-F238E27FC236}">
                  <a16:creationId xmlns:a16="http://schemas.microsoft.com/office/drawing/2014/main" id="{872017E0-4928-4BCE-9CF8-CF8ADEF2177A}"/>
                </a:ext>
              </a:extLst>
            </p:cNvPr>
            <p:cNvSpPr/>
            <p:nvPr/>
          </p:nvSpPr>
          <p:spPr>
            <a:xfrm>
              <a:off x="3193536" y="3882810"/>
              <a:ext cx="41480" cy="61884"/>
            </a:xfrm>
            <a:custGeom>
              <a:avLst/>
              <a:gdLst/>
              <a:ahLst/>
              <a:cxnLst/>
              <a:rect l="l" t="t" r="r" b="b"/>
              <a:pathLst>
                <a:path w="494" h="737" extrusionOk="0">
                  <a:moveTo>
                    <a:pt x="1" y="0"/>
                  </a:moveTo>
                  <a:lnTo>
                    <a:pt x="1" y="736"/>
                  </a:lnTo>
                  <a:lnTo>
                    <a:pt x="493" y="736"/>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06;p58">
              <a:extLst>
                <a:ext uri="{FF2B5EF4-FFF2-40B4-BE49-F238E27FC236}">
                  <a16:creationId xmlns:a16="http://schemas.microsoft.com/office/drawing/2014/main" id="{37825DF6-0D85-4C68-8002-E270E4E61F61}"/>
                </a:ext>
              </a:extLst>
            </p:cNvPr>
            <p:cNvSpPr/>
            <p:nvPr/>
          </p:nvSpPr>
          <p:spPr>
            <a:xfrm>
              <a:off x="3012420" y="3870802"/>
              <a:ext cx="10580" cy="73891"/>
            </a:xfrm>
            <a:custGeom>
              <a:avLst/>
              <a:gdLst/>
              <a:ahLst/>
              <a:cxnLst/>
              <a:rect l="l" t="t" r="r" b="b"/>
              <a:pathLst>
                <a:path w="126" h="880" extrusionOk="0">
                  <a:moveTo>
                    <a:pt x="1" y="1"/>
                  </a:moveTo>
                  <a:lnTo>
                    <a:pt x="1" y="879"/>
                  </a:lnTo>
                  <a:lnTo>
                    <a:pt x="126" y="879"/>
                  </a:lnTo>
                  <a:lnTo>
                    <a:pt x="126"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07;p58">
              <a:extLst>
                <a:ext uri="{FF2B5EF4-FFF2-40B4-BE49-F238E27FC236}">
                  <a16:creationId xmlns:a16="http://schemas.microsoft.com/office/drawing/2014/main" id="{784D712A-4679-4E09-951D-6E17C4FB96CC}"/>
                </a:ext>
              </a:extLst>
            </p:cNvPr>
            <p:cNvSpPr/>
            <p:nvPr/>
          </p:nvSpPr>
          <p:spPr>
            <a:xfrm>
              <a:off x="3436620" y="4308690"/>
              <a:ext cx="58525" cy="82120"/>
            </a:xfrm>
            <a:custGeom>
              <a:avLst/>
              <a:gdLst/>
              <a:ahLst/>
              <a:cxnLst/>
              <a:rect l="l" t="t" r="r" b="b"/>
              <a:pathLst>
                <a:path w="697" h="978" extrusionOk="0">
                  <a:moveTo>
                    <a:pt x="0" y="1"/>
                  </a:moveTo>
                  <a:lnTo>
                    <a:pt x="0" y="978"/>
                  </a:lnTo>
                  <a:cubicBezTo>
                    <a:pt x="386" y="978"/>
                    <a:pt x="697" y="667"/>
                    <a:pt x="697" y="281"/>
                  </a:cubicBezTo>
                  <a:lnTo>
                    <a:pt x="697"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08;p58">
              <a:extLst>
                <a:ext uri="{FF2B5EF4-FFF2-40B4-BE49-F238E27FC236}">
                  <a16:creationId xmlns:a16="http://schemas.microsoft.com/office/drawing/2014/main" id="{615FADF3-59C1-4A81-AACD-0566E9469DDC}"/>
                </a:ext>
              </a:extLst>
            </p:cNvPr>
            <p:cNvSpPr/>
            <p:nvPr/>
          </p:nvSpPr>
          <p:spPr>
            <a:xfrm>
              <a:off x="3214024" y="3971898"/>
              <a:ext cx="117890" cy="235613"/>
            </a:xfrm>
            <a:custGeom>
              <a:avLst/>
              <a:gdLst/>
              <a:ahLst/>
              <a:cxnLst/>
              <a:rect l="l" t="t" r="r" b="b"/>
              <a:pathLst>
                <a:path w="1404" h="2806" extrusionOk="0">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09;p58">
              <a:extLst>
                <a:ext uri="{FF2B5EF4-FFF2-40B4-BE49-F238E27FC236}">
                  <a16:creationId xmlns:a16="http://schemas.microsoft.com/office/drawing/2014/main" id="{EF9404F4-829E-45D8-807D-DC253DE4F619}"/>
                </a:ext>
              </a:extLst>
            </p:cNvPr>
            <p:cNvSpPr/>
            <p:nvPr/>
          </p:nvSpPr>
          <p:spPr>
            <a:xfrm>
              <a:off x="3387752" y="3908755"/>
              <a:ext cx="221422" cy="361984"/>
            </a:xfrm>
            <a:custGeom>
              <a:avLst/>
              <a:gdLst/>
              <a:ahLst/>
              <a:cxnLst/>
              <a:rect l="l" t="t" r="r" b="b"/>
              <a:pathLst>
                <a:path w="2637" h="4311" extrusionOk="0">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10;p58">
              <a:extLst>
                <a:ext uri="{FF2B5EF4-FFF2-40B4-BE49-F238E27FC236}">
                  <a16:creationId xmlns:a16="http://schemas.microsoft.com/office/drawing/2014/main" id="{E3C9F5DE-FE2C-4860-99D7-30820FA1B447}"/>
                </a:ext>
              </a:extLst>
            </p:cNvPr>
            <p:cNvSpPr/>
            <p:nvPr/>
          </p:nvSpPr>
          <p:spPr>
            <a:xfrm>
              <a:off x="3508496" y="3908755"/>
              <a:ext cx="100677" cy="361984"/>
            </a:xfrm>
            <a:custGeom>
              <a:avLst/>
              <a:gdLst/>
              <a:ahLst/>
              <a:cxnLst/>
              <a:rect l="l" t="t" r="r" b="b"/>
              <a:pathLst>
                <a:path w="1199" h="4311" extrusionOk="0">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11;p58">
              <a:extLst>
                <a:ext uri="{FF2B5EF4-FFF2-40B4-BE49-F238E27FC236}">
                  <a16:creationId xmlns:a16="http://schemas.microsoft.com/office/drawing/2014/main" id="{5154F94A-8478-4A6E-A2F9-11335A2AE6E5}"/>
                </a:ext>
              </a:extLst>
            </p:cNvPr>
            <p:cNvSpPr/>
            <p:nvPr/>
          </p:nvSpPr>
          <p:spPr>
            <a:xfrm>
              <a:off x="2813838" y="3931007"/>
              <a:ext cx="176332" cy="317649"/>
            </a:xfrm>
            <a:custGeom>
              <a:avLst/>
              <a:gdLst/>
              <a:ahLst/>
              <a:cxnLst/>
              <a:rect l="l" t="t" r="r" b="b"/>
              <a:pathLst>
                <a:path w="2100" h="3783" extrusionOk="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12;p58">
              <a:extLst>
                <a:ext uri="{FF2B5EF4-FFF2-40B4-BE49-F238E27FC236}">
                  <a16:creationId xmlns:a16="http://schemas.microsoft.com/office/drawing/2014/main" id="{E8F0047F-5BC3-4749-8AA4-B73F632CF190}"/>
                </a:ext>
              </a:extLst>
            </p:cNvPr>
            <p:cNvSpPr/>
            <p:nvPr/>
          </p:nvSpPr>
          <p:spPr>
            <a:xfrm>
              <a:off x="2950536" y="4250585"/>
              <a:ext cx="483905" cy="46350"/>
            </a:xfrm>
            <a:custGeom>
              <a:avLst/>
              <a:gdLst/>
              <a:ahLst/>
              <a:cxnLst/>
              <a:rect l="l" t="t" r="r" b="b"/>
              <a:pathLst>
                <a:path w="5763" h="552" extrusionOk="0">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13;p58">
              <a:extLst>
                <a:ext uri="{FF2B5EF4-FFF2-40B4-BE49-F238E27FC236}">
                  <a16:creationId xmlns:a16="http://schemas.microsoft.com/office/drawing/2014/main" id="{75502528-9BEA-42FF-BDA2-4B8A589BE836}"/>
                </a:ext>
              </a:extLst>
            </p:cNvPr>
            <p:cNvSpPr/>
            <p:nvPr/>
          </p:nvSpPr>
          <p:spPr>
            <a:xfrm>
              <a:off x="3765267" y="4217250"/>
              <a:ext cx="121585" cy="83464"/>
            </a:xfrm>
            <a:custGeom>
              <a:avLst/>
              <a:gdLst/>
              <a:ahLst/>
              <a:cxnLst/>
              <a:rect l="l" t="t" r="r" b="b"/>
              <a:pathLst>
                <a:path w="1448" h="994" extrusionOk="0">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14;p58">
              <a:extLst>
                <a:ext uri="{FF2B5EF4-FFF2-40B4-BE49-F238E27FC236}">
                  <a16:creationId xmlns:a16="http://schemas.microsoft.com/office/drawing/2014/main" id="{2B1FEE04-3CA8-4BCC-84EF-24E7B6C602DF}"/>
                </a:ext>
              </a:extLst>
            </p:cNvPr>
            <p:cNvSpPr/>
            <p:nvPr/>
          </p:nvSpPr>
          <p:spPr>
            <a:xfrm>
              <a:off x="3765267" y="4278210"/>
              <a:ext cx="51892" cy="22503"/>
            </a:xfrm>
            <a:custGeom>
              <a:avLst/>
              <a:gdLst/>
              <a:ahLst/>
              <a:cxnLst/>
              <a:rect l="l" t="t" r="r" b="b"/>
              <a:pathLst>
                <a:path w="618" h="268" extrusionOk="0">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15;p58">
              <a:extLst>
                <a:ext uri="{FF2B5EF4-FFF2-40B4-BE49-F238E27FC236}">
                  <a16:creationId xmlns:a16="http://schemas.microsoft.com/office/drawing/2014/main" id="{54D58AAB-B4F7-4E43-844A-273DD1BBBFFD}"/>
                </a:ext>
              </a:extLst>
            </p:cNvPr>
            <p:cNvSpPr/>
            <p:nvPr/>
          </p:nvSpPr>
          <p:spPr>
            <a:xfrm>
              <a:off x="3193536" y="4234967"/>
              <a:ext cx="41480" cy="73807"/>
            </a:xfrm>
            <a:custGeom>
              <a:avLst/>
              <a:gdLst/>
              <a:ahLst/>
              <a:cxnLst/>
              <a:rect l="l" t="t" r="r" b="b"/>
              <a:pathLst>
                <a:path w="494" h="879" extrusionOk="0">
                  <a:moveTo>
                    <a:pt x="1" y="0"/>
                  </a:moveTo>
                  <a:lnTo>
                    <a:pt x="1" y="879"/>
                  </a:lnTo>
                  <a:lnTo>
                    <a:pt x="493" y="879"/>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16;p58">
              <a:extLst>
                <a:ext uri="{FF2B5EF4-FFF2-40B4-BE49-F238E27FC236}">
                  <a16:creationId xmlns:a16="http://schemas.microsoft.com/office/drawing/2014/main" id="{B814184A-0383-46FC-B2D0-8EE712243329}"/>
                </a:ext>
              </a:extLst>
            </p:cNvPr>
            <p:cNvSpPr/>
            <p:nvPr/>
          </p:nvSpPr>
          <p:spPr>
            <a:xfrm>
              <a:off x="3012420" y="4234967"/>
              <a:ext cx="10580" cy="73807"/>
            </a:xfrm>
            <a:custGeom>
              <a:avLst/>
              <a:gdLst/>
              <a:ahLst/>
              <a:cxnLst/>
              <a:rect l="l" t="t" r="r" b="b"/>
              <a:pathLst>
                <a:path w="126" h="879" extrusionOk="0">
                  <a:moveTo>
                    <a:pt x="1" y="0"/>
                  </a:moveTo>
                  <a:lnTo>
                    <a:pt x="1" y="879"/>
                  </a:lnTo>
                  <a:lnTo>
                    <a:pt x="126" y="879"/>
                  </a:lnTo>
                  <a:lnTo>
                    <a:pt x="126"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17;p58">
              <a:extLst>
                <a:ext uri="{FF2B5EF4-FFF2-40B4-BE49-F238E27FC236}">
                  <a16:creationId xmlns:a16="http://schemas.microsoft.com/office/drawing/2014/main" id="{E56EDC31-64E0-41AC-93E3-1E746F69B0A4}"/>
                </a:ext>
              </a:extLst>
            </p:cNvPr>
            <p:cNvSpPr/>
            <p:nvPr/>
          </p:nvSpPr>
          <p:spPr>
            <a:xfrm>
              <a:off x="3421254" y="4033362"/>
              <a:ext cx="31824" cy="112600"/>
            </a:xfrm>
            <a:custGeom>
              <a:avLst/>
              <a:gdLst/>
              <a:ahLst/>
              <a:cxnLst/>
              <a:rect l="l" t="t" r="r" b="b"/>
              <a:pathLst>
                <a:path w="379" h="1341" extrusionOk="0">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18;p58">
              <a:extLst>
                <a:ext uri="{FF2B5EF4-FFF2-40B4-BE49-F238E27FC236}">
                  <a16:creationId xmlns:a16="http://schemas.microsoft.com/office/drawing/2014/main" id="{AAB30DE9-1A50-40AD-A4D2-9784F4F048BC}"/>
                </a:ext>
              </a:extLst>
            </p:cNvPr>
            <p:cNvSpPr/>
            <p:nvPr/>
          </p:nvSpPr>
          <p:spPr>
            <a:xfrm>
              <a:off x="5030900" y="3846200"/>
              <a:ext cx="1195613" cy="601627"/>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19;p58">
              <a:extLst>
                <a:ext uri="{FF2B5EF4-FFF2-40B4-BE49-F238E27FC236}">
                  <a16:creationId xmlns:a16="http://schemas.microsoft.com/office/drawing/2014/main" id="{31FA4480-B64D-47F5-A6C4-AFD4DCE0A46D}"/>
                </a:ext>
              </a:extLst>
            </p:cNvPr>
            <p:cNvSpPr/>
            <p:nvPr/>
          </p:nvSpPr>
          <p:spPr>
            <a:xfrm>
              <a:off x="5066670" y="3960731"/>
              <a:ext cx="21664" cy="71204"/>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20;p58">
              <a:extLst>
                <a:ext uri="{FF2B5EF4-FFF2-40B4-BE49-F238E27FC236}">
                  <a16:creationId xmlns:a16="http://schemas.microsoft.com/office/drawing/2014/main" id="{945C70B3-7226-484E-9AA9-EBCC16D9EA47}"/>
                </a:ext>
              </a:extLst>
            </p:cNvPr>
            <p:cNvSpPr/>
            <p:nvPr/>
          </p:nvSpPr>
          <p:spPr>
            <a:xfrm>
              <a:off x="5066670" y="4176778"/>
              <a:ext cx="21664" cy="71288"/>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21;p58">
              <a:extLst>
                <a:ext uri="{FF2B5EF4-FFF2-40B4-BE49-F238E27FC236}">
                  <a16:creationId xmlns:a16="http://schemas.microsoft.com/office/drawing/2014/main" id="{A850DDCC-DE24-40C8-814E-382AA593756E}"/>
                </a:ext>
              </a:extLst>
            </p:cNvPr>
            <p:cNvSpPr/>
            <p:nvPr/>
          </p:nvSpPr>
          <p:spPr>
            <a:xfrm>
              <a:off x="5072967" y="3842253"/>
              <a:ext cx="1189652" cy="531682"/>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22;p58">
              <a:extLst>
                <a:ext uri="{FF2B5EF4-FFF2-40B4-BE49-F238E27FC236}">
                  <a16:creationId xmlns:a16="http://schemas.microsoft.com/office/drawing/2014/main" id="{34E8FF2B-D74B-468F-A5FB-C1A888820CE7}"/>
                </a:ext>
              </a:extLst>
            </p:cNvPr>
            <p:cNvSpPr/>
            <p:nvPr/>
          </p:nvSpPr>
          <p:spPr>
            <a:xfrm>
              <a:off x="5073387" y="3842253"/>
              <a:ext cx="1189232" cy="282467"/>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23;p58">
              <a:extLst>
                <a:ext uri="{FF2B5EF4-FFF2-40B4-BE49-F238E27FC236}">
                  <a16:creationId xmlns:a16="http://schemas.microsoft.com/office/drawing/2014/main" id="{A6E31134-E21E-4912-9A6D-9E26FDCBCD36}"/>
                </a:ext>
              </a:extLst>
            </p:cNvPr>
            <p:cNvSpPr/>
            <p:nvPr/>
          </p:nvSpPr>
          <p:spPr>
            <a:xfrm>
              <a:off x="5073723" y="4124634"/>
              <a:ext cx="84" cy="25778"/>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24;p58">
              <a:extLst>
                <a:ext uri="{FF2B5EF4-FFF2-40B4-BE49-F238E27FC236}">
                  <a16:creationId xmlns:a16="http://schemas.microsoft.com/office/drawing/2014/main" id="{CE0F63D2-F216-40E3-96A9-619F5D2ABAE6}"/>
                </a:ext>
              </a:extLst>
            </p:cNvPr>
            <p:cNvSpPr/>
            <p:nvPr/>
          </p:nvSpPr>
          <p:spPr>
            <a:xfrm>
              <a:off x="6130194" y="3881970"/>
              <a:ext cx="84051" cy="58106"/>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25;p58">
              <a:extLst>
                <a:ext uri="{FF2B5EF4-FFF2-40B4-BE49-F238E27FC236}">
                  <a16:creationId xmlns:a16="http://schemas.microsoft.com/office/drawing/2014/main" id="{E2F4BCEF-4618-4114-A868-E86EEB6B2DD2}"/>
                </a:ext>
              </a:extLst>
            </p:cNvPr>
            <p:cNvSpPr/>
            <p:nvPr/>
          </p:nvSpPr>
          <p:spPr>
            <a:xfrm>
              <a:off x="5991481" y="3895824"/>
              <a:ext cx="228308" cy="112432"/>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26;p58">
              <a:extLst>
                <a:ext uri="{FF2B5EF4-FFF2-40B4-BE49-F238E27FC236}">
                  <a16:creationId xmlns:a16="http://schemas.microsoft.com/office/drawing/2014/main" id="{13B4DF99-CA01-49C5-98A3-BDC11AE42721}"/>
                </a:ext>
              </a:extLst>
            </p:cNvPr>
            <p:cNvSpPr/>
            <p:nvPr/>
          </p:nvSpPr>
          <p:spPr>
            <a:xfrm>
              <a:off x="5349470" y="3875252"/>
              <a:ext cx="503133" cy="42236"/>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27;p58">
              <a:extLst>
                <a:ext uri="{FF2B5EF4-FFF2-40B4-BE49-F238E27FC236}">
                  <a16:creationId xmlns:a16="http://schemas.microsoft.com/office/drawing/2014/main" id="{86D08374-0804-4159-9737-C061E7BBDEAC}"/>
                </a:ext>
              </a:extLst>
            </p:cNvPr>
            <p:cNvSpPr/>
            <p:nvPr/>
          </p:nvSpPr>
          <p:spPr>
            <a:xfrm>
              <a:off x="5787357" y="3807491"/>
              <a:ext cx="62052" cy="68685"/>
            </a:xfrm>
            <a:custGeom>
              <a:avLst/>
              <a:gdLst/>
              <a:ahLst/>
              <a:cxnLst/>
              <a:rect l="l" t="t" r="r" b="b"/>
              <a:pathLst>
                <a:path w="739" h="818" extrusionOk="0">
                  <a:moveTo>
                    <a:pt x="1" y="1"/>
                  </a:moveTo>
                  <a:lnTo>
                    <a:pt x="72" y="818"/>
                  </a:lnTo>
                  <a:lnTo>
                    <a:pt x="738" y="818"/>
                  </a:lnTo>
                  <a:lnTo>
                    <a:pt x="493" y="1"/>
                  </a:ln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28;p58">
              <a:extLst>
                <a:ext uri="{FF2B5EF4-FFF2-40B4-BE49-F238E27FC236}">
                  <a16:creationId xmlns:a16="http://schemas.microsoft.com/office/drawing/2014/main" id="{5DB95DF5-DBE3-4EE3-86FA-A63D59382D7E}"/>
                </a:ext>
              </a:extLst>
            </p:cNvPr>
            <p:cNvSpPr/>
            <p:nvPr/>
          </p:nvSpPr>
          <p:spPr>
            <a:xfrm>
              <a:off x="5287251" y="4001707"/>
              <a:ext cx="404807" cy="18977"/>
            </a:xfrm>
            <a:custGeom>
              <a:avLst/>
              <a:gdLst/>
              <a:ahLst/>
              <a:cxnLst/>
              <a:rect l="l" t="t" r="r" b="b"/>
              <a:pathLst>
                <a:path w="4821" h="226"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29;p58">
              <a:extLst>
                <a:ext uri="{FF2B5EF4-FFF2-40B4-BE49-F238E27FC236}">
                  <a16:creationId xmlns:a16="http://schemas.microsoft.com/office/drawing/2014/main" id="{DF09D2F3-2D28-4233-B024-C208BFBB0F96}"/>
                </a:ext>
              </a:extLst>
            </p:cNvPr>
            <p:cNvSpPr/>
            <p:nvPr/>
          </p:nvSpPr>
          <p:spPr>
            <a:xfrm>
              <a:off x="5287251" y="4052423"/>
              <a:ext cx="404807" cy="1939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30;p58">
              <a:extLst>
                <a:ext uri="{FF2B5EF4-FFF2-40B4-BE49-F238E27FC236}">
                  <a16:creationId xmlns:a16="http://schemas.microsoft.com/office/drawing/2014/main" id="{4907B78E-1277-430B-8373-44EEF791F5C8}"/>
                </a:ext>
              </a:extLst>
            </p:cNvPr>
            <p:cNvSpPr/>
            <p:nvPr/>
          </p:nvSpPr>
          <p:spPr>
            <a:xfrm>
              <a:off x="5783663" y="3820590"/>
              <a:ext cx="13519" cy="55586"/>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131;p58">
              <a:extLst>
                <a:ext uri="{FF2B5EF4-FFF2-40B4-BE49-F238E27FC236}">
                  <a16:creationId xmlns:a16="http://schemas.microsoft.com/office/drawing/2014/main" id="{661E6AF1-B51D-4FA6-8464-C7DE734FD7FC}"/>
                </a:ext>
              </a:extLst>
            </p:cNvPr>
            <p:cNvSpPr/>
            <p:nvPr/>
          </p:nvSpPr>
          <p:spPr>
            <a:xfrm>
              <a:off x="5763175" y="3896076"/>
              <a:ext cx="229987" cy="424288"/>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32;p58">
              <a:extLst>
                <a:ext uri="{FF2B5EF4-FFF2-40B4-BE49-F238E27FC236}">
                  <a16:creationId xmlns:a16="http://schemas.microsoft.com/office/drawing/2014/main" id="{5D24FEE3-DC56-4C75-B136-486EC703AFF8}"/>
                </a:ext>
              </a:extLst>
            </p:cNvPr>
            <p:cNvSpPr/>
            <p:nvPr/>
          </p:nvSpPr>
          <p:spPr>
            <a:xfrm>
              <a:off x="5885095" y="3896076"/>
              <a:ext cx="108066" cy="424288"/>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133;p58">
              <a:extLst>
                <a:ext uri="{FF2B5EF4-FFF2-40B4-BE49-F238E27FC236}">
                  <a16:creationId xmlns:a16="http://schemas.microsoft.com/office/drawing/2014/main" id="{41D00EED-B300-4DB0-9802-3D109170266B}"/>
                </a:ext>
              </a:extLst>
            </p:cNvPr>
            <p:cNvSpPr/>
            <p:nvPr/>
          </p:nvSpPr>
          <p:spPr>
            <a:xfrm>
              <a:off x="6130362" y="4276111"/>
              <a:ext cx="83884" cy="58106"/>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134;p58">
              <a:extLst>
                <a:ext uri="{FF2B5EF4-FFF2-40B4-BE49-F238E27FC236}">
                  <a16:creationId xmlns:a16="http://schemas.microsoft.com/office/drawing/2014/main" id="{819B9925-2A45-4AEF-8594-660C5D7D30DD}"/>
                </a:ext>
              </a:extLst>
            </p:cNvPr>
            <p:cNvSpPr/>
            <p:nvPr/>
          </p:nvSpPr>
          <p:spPr>
            <a:xfrm>
              <a:off x="5991313" y="4208349"/>
              <a:ext cx="228392" cy="112432"/>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35;p58">
              <a:extLst>
                <a:ext uri="{FF2B5EF4-FFF2-40B4-BE49-F238E27FC236}">
                  <a16:creationId xmlns:a16="http://schemas.microsoft.com/office/drawing/2014/main" id="{B25FEBC1-F937-43A4-B9B4-36124E8B6C7D}"/>
                </a:ext>
              </a:extLst>
            </p:cNvPr>
            <p:cNvSpPr/>
            <p:nvPr/>
          </p:nvSpPr>
          <p:spPr>
            <a:xfrm>
              <a:off x="5349470" y="4298698"/>
              <a:ext cx="503217" cy="42572"/>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136;p58">
              <a:extLst>
                <a:ext uri="{FF2B5EF4-FFF2-40B4-BE49-F238E27FC236}">
                  <a16:creationId xmlns:a16="http://schemas.microsoft.com/office/drawing/2014/main" id="{3850F730-5FBA-4AB4-997B-52B1415B2299}"/>
                </a:ext>
              </a:extLst>
            </p:cNvPr>
            <p:cNvSpPr/>
            <p:nvPr/>
          </p:nvSpPr>
          <p:spPr>
            <a:xfrm>
              <a:off x="5787357" y="4340010"/>
              <a:ext cx="62052" cy="69105"/>
            </a:xfrm>
            <a:custGeom>
              <a:avLst/>
              <a:gdLst/>
              <a:ahLst/>
              <a:cxnLst/>
              <a:rect l="l" t="t" r="r" b="b"/>
              <a:pathLst>
                <a:path w="739" h="823" extrusionOk="0">
                  <a:moveTo>
                    <a:pt x="72" y="1"/>
                  </a:moveTo>
                  <a:lnTo>
                    <a:pt x="1" y="822"/>
                  </a:lnTo>
                  <a:lnTo>
                    <a:pt x="493" y="822"/>
                  </a:lnTo>
                  <a:lnTo>
                    <a:pt x="738" y="1"/>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137;p58">
              <a:extLst>
                <a:ext uri="{FF2B5EF4-FFF2-40B4-BE49-F238E27FC236}">
                  <a16:creationId xmlns:a16="http://schemas.microsoft.com/office/drawing/2014/main" id="{466A848E-A76B-43B8-9AF4-8916F755AB0F}"/>
                </a:ext>
              </a:extLst>
            </p:cNvPr>
            <p:cNvSpPr/>
            <p:nvPr/>
          </p:nvSpPr>
          <p:spPr>
            <a:xfrm>
              <a:off x="5105042" y="3898092"/>
              <a:ext cx="222178" cy="420257"/>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138;p58">
              <a:extLst>
                <a:ext uri="{FF2B5EF4-FFF2-40B4-BE49-F238E27FC236}">
                  <a16:creationId xmlns:a16="http://schemas.microsoft.com/office/drawing/2014/main" id="{7D07AC19-45D8-4124-B1D9-1D42B54E5394}"/>
                </a:ext>
              </a:extLst>
            </p:cNvPr>
            <p:cNvSpPr/>
            <p:nvPr/>
          </p:nvSpPr>
          <p:spPr>
            <a:xfrm>
              <a:off x="5287251" y="4195503"/>
              <a:ext cx="404807" cy="1939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139;p58">
              <a:extLst>
                <a:ext uri="{FF2B5EF4-FFF2-40B4-BE49-F238E27FC236}">
                  <a16:creationId xmlns:a16="http://schemas.microsoft.com/office/drawing/2014/main" id="{585DC120-BB6E-4B06-9114-AD6E9889B518}"/>
                </a:ext>
              </a:extLst>
            </p:cNvPr>
            <p:cNvSpPr/>
            <p:nvPr/>
          </p:nvSpPr>
          <p:spPr>
            <a:xfrm>
              <a:off x="5287251" y="4144786"/>
              <a:ext cx="404807" cy="19061"/>
            </a:xfrm>
            <a:custGeom>
              <a:avLst/>
              <a:gdLst/>
              <a:ahLst/>
              <a:cxnLst/>
              <a:rect l="l" t="t" r="r" b="b"/>
              <a:pathLst>
                <a:path w="4821" h="227"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140;p58">
              <a:extLst>
                <a:ext uri="{FF2B5EF4-FFF2-40B4-BE49-F238E27FC236}">
                  <a16:creationId xmlns:a16="http://schemas.microsoft.com/office/drawing/2014/main" id="{0041F165-0118-4B2D-8E0B-72074BCAE0E4}"/>
                </a:ext>
              </a:extLst>
            </p:cNvPr>
            <p:cNvSpPr/>
            <p:nvPr/>
          </p:nvSpPr>
          <p:spPr>
            <a:xfrm>
              <a:off x="5783663" y="4340010"/>
              <a:ext cx="13519" cy="55670"/>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141;p58">
              <a:extLst>
                <a:ext uri="{FF2B5EF4-FFF2-40B4-BE49-F238E27FC236}">
                  <a16:creationId xmlns:a16="http://schemas.microsoft.com/office/drawing/2014/main" id="{C472AFDA-47D0-421C-BA38-802F06C21847}"/>
                </a:ext>
              </a:extLst>
            </p:cNvPr>
            <p:cNvSpPr/>
            <p:nvPr/>
          </p:nvSpPr>
          <p:spPr>
            <a:xfrm>
              <a:off x="5782235" y="4066865"/>
              <a:ext cx="29473" cy="103700"/>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142;p58">
              <a:extLst>
                <a:ext uri="{FF2B5EF4-FFF2-40B4-BE49-F238E27FC236}">
                  <a16:creationId xmlns:a16="http://schemas.microsoft.com/office/drawing/2014/main" id="{5BAFF5C1-A662-4851-8BD6-6719E031FADA}"/>
                </a:ext>
              </a:extLst>
            </p:cNvPr>
            <p:cNvSpPr/>
            <p:nvPr/>
          </p:nvSpPr>
          <p:spPr>
            <a:xfrm>
              <a:off x="6034052" y="4003890"/>
              <a:ext cx="119402" cy="16793"/>
            </a:xfrm>
            <a:custGeom>
              <a:avLst/>
              <a:gdLst/>
              <a:ahLst/>
              <a:cxnLst/>
              <a:rect l="l" t="t" r="r" b="b"/>
              <a:pathLst>
                <a:path w="1422" h="200" extrusionOk="0">
                  <a:moveTo>
                    <a:pt x="1" y="1"/>
                  </a:moveTo>
                  <a:lnTo>
                    <a:pt x="58" y="200"/>
                  </a:lnTo>
                  <a:lnTo>
                    <a:pt x="1422" y="165"/>
                  </a:lnTo>
                  <a:lnTo>
                    <a:pt x="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143;p58">
              <a:extLst>
                <a:ext uri="{FF2B5EF4-FFF2-40B4-BE49-F238E27FC236}">
                  <a16:creationId xmlns:a16="http://schemas.microsoft.com/office/drawing/2014/main" id="{DFC4BD77-BBD4-461E-91E5-88A92A92D37B}"/>
                </a:ext>
              </a:extLst>
            </p:cNvPr>
            <p:cNvSpPr/>
            <p:nvPr/>
          </p:nvSpPr>
          <p:spPr>
            <a:xfrm>
              <a:off x="6034052" y="4195503"/>
              <a:ext cx="119402" cy="17129"/>
            </a:xfrm>
            <a:custGeom>
              <a:avLst/>
              <a:gdLst/>
              <a:ahLst/>
              <a:cxnLst/>
              <a:rect l="l" t="t" r="r" b="b"/>
              <a:pathLst>
                <a:path w="1422" h="204" extrusionOk="0">
                  <a:moveTo>
                    <a:pt x="58" y="0"/>
                  </a:moveTo>
                  <a:lnTo>
                    <a:pt x="1" y="204"/>
                  </a:lnTo>
                  <a:lnTo>
                    <a:pt x="1422" y="36"/>
                  </a:lnTo>
                  <a:lnTo>
                    <a:pt x="58"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144;p58">
              <a:extLst>
                <a:ext uri="{FF2B5EF4-FFF2-40B4-BE49-F238E27FC236}">
                  <a16:creationId xmlns:a16="http://schemas.microsoft.com/office/drawing/2014/main" id="{01192B14-B0F1-4EF3-B406-50E9E231F846}"/>
                </a:ext>
              </a:extLst>
            </p:cNvPr>
            <p:cNvSpPr/>
            <p:nvPr/>
          </p:nvSpPr>
          <p:spPr>
            <a:xfrm>
              <a:off x="6017007" y="3944609"/>
              <a:ext cx="43999" cy="76075"/>
            </a:xfrm>
            <a:custGeom>
              <a:avLst/>
              <a:gdLst/>
              <a:ahLst/>
              <a:cxnLst/>
              <a:rect l="l" t="t" r="r" b="b"/>
              <a:pathLst>
                <a:path w="524" h="906" extrusionOk="0">
                  <a:moveTo>
                    <a:pt x="0" y="0"/>
                  </a:moveTo>
                  <a:lnTo>
                    <a:pt x="261" y="906"/>
                  </a:lnTo>
                  <a:lnTo>
                    <a:pt x="523" y="906"/>
                  </a:lnTo>
                  <a:lnTo>
                    <a:pt x="261"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145;p58">
              <a:extLst>
                <a:ext uri="{FF2B5EF4-FFF2-40B4-BE49-F238E27FC236}">
                  <a16:creationId xmlns:a16="http://schemas.microsoft.com/office/drawing/2014/main" id="{6C1384B8-37CA-49E6-99E0-E7BC77A00D63}"/>
                </a:ext>
              </a:extLst>
            </p:cNvPr>
            <p:cNvSpPr/>
            <p:nvPr/>
          </p:nvSpPr>
          <p:spPr>
            <a:xfrm>
              <a:off x="6017007" y="4195503"/>
              <a:ext cx="43999" cy="76494"/>
            </a:xfrm>
            <a:custGeom>
              <a:avLst/>
              <a:gdLst/>
              <a:ahLst/>
              <a:cxnLst/>
              <a:rect l="l" t="t" r="r" b="b"/>
              <a:pathLst>
                <a:path w="524" h="911" extrusionOk="0">
                  <a:moveTo>
                    <a:pt x="261" y="0"/>
                  </a:moveTo>
                  <a:lnTo>
                    <a:pt x="0" y="910"/>
                  </a:lnTo>
                  <a:lnTo>
                    <a:pt x="261" y="910"/>
                  </a:lnTo>
                  <a:lnTo>
                    <a:pt x="523"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146;p58">
              <a:extLst>
                <a:ext uri="{FF2B5EF4-FFF2-40B4-BE49-F238E27FC236}">
                  <a16:creationId xmlns:a16="http://schemas.microsoft.com/office/drawing/2014/main" id="{B8E8B5C2-2EAF-4126-9136-5A813C492A99}"/>
                </a:ext>
              </a:extLst>
            </p:cNvPr>
            <p:cNvSpPr/>
            <p:nvPr/>
          </p:nvSpPr>
          <p:spPr>
            <a:xfrm>
              <a:off x="6654987" y="1276307"/>
              <a:ext cx="1195697" cy="601543"/>
            </a:xfrm>
            <a:custGeom>
              <a:avLst/>
              <a:gdLst/>
              <a:ahLst/>
              <a:cxnLst/>
              <a:rect l="l" t="t" r="r" b="b"/>
              <a:pathLst>
                <a:path w="14240" h="7164" extrusionOk="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147;p58">
              <a:extLst>
                <a:ext uri="{FF2B5EF4-FFF2-40B4-BE49-F238E27FC236}">
                  <a16:creationId xmlns:a16="http://schemas.microsoft.com/office/drawing/2014/main" id="{E09A2023-1E59-4080-AE59-ACB49537C91B}"/>
                </a:ext>
              </a:extLst>
            </p:cNvPr>
            <p:cNvSpPr/>
            <p:nvPr/>
          </p:nvSpPr>
          <p:spPr>
            <a:xfrm>
              <a:off x="6690757" y="1390670"/>
              <a:ext cx="21748" cy="71624"/>
            </a:xfrm>
            <a:custGeom>
              <a:avLst/>
              <a:gdLst/>
              <a:ahLst/>
              <a:cxnLst/>
              <a:rect l="l" t="t" r="r" b="b"/>
              <a:pathLst>
                <a:path w="259" h="853" extrusionOk="0">
                  <a:moveTo>
                    <a:pt x="1" y="0"/>
                  </a:moveTo>
                  <a:lnTo>
                    <a:pt x="1" y="853"/>
                  </a:lnTo>
                  <a:lnTo>
                    <a:pt x="258" y="853"/>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148;p58">
              <a:extLst>
                <a:ext uri="{FF2B5EF4-FFF2-40B4-BE49-F238E27FC236}">
                  <a16:creationId xmlns:a16="http://schemas.microsoft.com/office/drawing/2014/main" id="{9326E057-20E8-42AF-93AF-05535E266453}"/>
                </a:ext>
              </a:extLst>
            </p:cNvPr>
            <p:cNvSpPr/>
            <p:nvPr/>
          </p:nvSpPr>
          <p:spPr>
            <a:xfrm>
              <a:off x="6690757" y="1606885"/>
              <a:ext cx="21748" cy="71288"/>
            </a:xfrm>
            <a:custGeom>
              <a:avLst/>
              <a:gdLst/>
              <a:ahLst/>
              <a:cxnLst/>
              <a:rect l="l" t="t" r="r" b="b"/>
              <a:pathLst>
                <a:path w="259" h="849" extrusionOk="0">
                  <a:moveTo>
                    <a:pt x="1" y="0"/>
                  </a:moveTo>
                  <a:lnTo>
                    <a:pt x="1" y="848"/>
                  </a:lnTo>
                  <a:lnTo>
                    <a:pt x="258" y="848"/>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149;p58">
              <a:extLst>
                <a:ext uri="{FF2B5EF4-FFF2-40B4-BE49-F238E27FC236}">
                  <a16:creationId xmlns:a16="http://schemas.microsoft.com/office/drawing/2014/main" id="{4A47D8DE-2309-4F3F-B015-2DBF3D863CD3}"/>
                </a:ext>
              </a:extLst>
            </p:cNvPr>
            <p:cNvSpPr/>
            <p:nvPr/>
          </p:nvSpPr>
          <p:spPr>
            <a:xfrm>
              <a:off x="6697139" y="1272276"/>
              <a:ext cx="1189316" cy="531934"/>
            </a:xfrm>
            <a:custGeom>
              <a:avLst/>
              <a:gdLst/>
              <a:ahLst/>
              <a:cxnLst/>
              <a:rect l="l" t="t" r="r" b="b"/>
              <a:pathLst>
                <a:path w="14164" h="6335" extrusionOk="0">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150;p58">
              <a:extLst>
                <a:ext uri="{FF2B5EF4-FFF2-40B4-BE49-F238E27FC236}">
                  <a16:creationId xmlns:a16="http://schemas.microsoft.com/office/drawing/2014/main" id="{D493E661-1315-4A00-9705-3506E558B973}"/>
                </a:ext>
              </a:extLst>
            </p:cNvPr>
            <p:cNvSpPr/>
            <p:nvPr/>
          </p:nvSpPr>
          <p:spPr>
            <a:xfrm>
              <a:off x="6697474" y="1272276"/>
              <a:ext cx="1188980" cy="282551"/>
            </a:xfrm>
            <a:custGeom>
              <a:avLst/>
              <a:gdLst/>
              <a:ahLst/>
              <a:cxnLst/>
              <a:rect l="l" t="t" r="r" b="b"/>
              <a:pathLst>
                <a:path w="14160" h="3365" extrusionOk="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151;p58">
              <a:extLst>
                <a:ext uri="{FF2B5EF4-FFF2-40B4-BE49-F238E27FC236}">
                  <a16:creationId xmlns:a16="http://schemas.microsoft.com/office/drawing/2014/main" id="{748BE5C8-3FDA-494B-A964-9CF04873C7BA}"/>
                </a:ext>
              </a:extLst>
            </p:cNvPr>
            <p:cNvSpPr/>
            <p:nvPr/>
          </p:nvSpPr>
          <p:spPr>
            <a:xfrm>
              <a:off x="6697810" y="1554741"/>
              <a:ext cx="84" cy="25694"/>
            </a:xfrm>
            <a:custGeom>
              <a:avLst/>
              <a:gdLst/>
              <a:ahLst/>
              <a:cxnLst/>
              <a:rect l="l" t="t" r="r" b="b"/>
              <a:pathLst>
                <a:path w="1" h="306" extrusionOk="0">
                  <a:moveTo>
                    <a:pt x="1" y="195"/>
                  </a:moveTo>
                  <a:lnTo>
                    <a:pt x="1" y="0"/>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152;p58">
              <a:extLst>
                <a:ext uri="{FF2B5EF4-FFF2-40B4-BE49-F238E27FC236}">
                  <a16:creationId xmlns:a16="http://schemas.microsoft.com/office/drawing/2014/main" id="{9B6E1796-9E39-4DA3-AEFB-6AE095B2FFFD}"/>
                </a:ext>
              </a:extLst>
            </p:cNvPr>
            <p:cNvSpPr/>
            <p:nvPr/>
          </p:nvSpPr>
          <p:spPr>
            <a:xfrm>
              <a:off x="7754450" y="1312077"/>
              <a:ext cx="83884" cy="58189"/>
            </a:xfrm>
            <a:custGeom>
              <a:avLst/>
              <a:gdLst/>
              <a:ahLst/>
              <a:cxnLst/>
              <a:rect l="l" t="t" r="r" b="b"/>
              <a:pathLst>
                <a:path w="999" h="693" extrusionOk="0">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153;p58">
              <a:extLst>
                <a:ext uri="{FF2B5EF4-FFF2-40B4-BE49-F238E27FC236}">
                  <a16:creationId xmlns:a16="http://schemas.microsoft.com/office/drawing/2014/main" id="{7F08E5BB-996D-4A95-9322-08E4E1258BB8}"/>
                </a:ext>
              </a:extLst>
            </p:cNvPr>
            <p:cNvSpPr/>
            <p:nvPr/>
          </p:nvSpPr>
          <p:spPr>
            <a:xfrm>
              <a:off x="7615484" y="1325847"/>
              <a:ext cx="228392" cy="112432"/>
            </a:xfrm>
            <a:custGeom>
              <a:avLst/>
              <a:gdLst/>
              <a:ahLst/>
              <a:cxnLst/>
              <a:rect l="l" t="t" r="r" b="b"/>
              <a:pathLst>
                <a:path w="2720" h="1339" extrusionOk="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154;p58">
              <a:extLst>
                <a:ext uri="{FF2B5EF4-FFF2-40B4-BE49-F238E27FC236}">
                  <a16:creationId xmlns:a16="http://schemas.microsoft.com/office/drawing/2014/main" id="{B6A06EE0-C4B2-43E2-99DB-F01AE3EA6639}"/>
                </a:ext>
              </a:extLst>
            </p:cNvPr>
            <p:cNvSpPr/>
            <p:nvPr/>
          </p:nvSpPr>
          <p:spPr>
            <a:xfrm>
              <a:off x="6973558" y="1305359"/>
              <a:ext cx="503217" cy="42152"/>
            </a:xfrm>
            <a:custGeom>
              <a:avLst/>
              <a:gdLst/>
              <a:ahLst/>
              <a:cxnLst/>
              <a:rect l="l" t="t" r="r" b="b"/>
              <a:pathLst>
                <a:path w="5993" h="502" extrusionOk="0">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155;p58">
              <a:extLst>
                <a:ext uri="{FF2B5EF4-FFF2-40B4-BE49-F238E27FC236}">
                  <a16:creationId xmlns:a16="http://schemas.microsoft.com/office/drawing/2014/main" id="{D3A48C2A-6D33-4358-AE77-B72910AFC5CE}"/>
                </a:ext>
              </a:extLst>
            </p:cNvPr>
            <p:cNvSpPr/>
            <p:nvPr/>
          </p:nvSpPr>
          <p:spPr>
            <a:xfrm>
              <a:off x="6911422" y="1431729"/>
              <a:ext cx="404807" cy="19061"/>
            </a:xfrm>
            <a:custGeom>
              <a:avLst/>
              <a:gdLst/>
              <a:ahLst/>
              <a:cxnLst/>
              <a:rect l="l" t="t" r="r" b="b"/>
              <a:pathLst>
                <a:path w="4821" h="227" extrusionOk="0">
                  <a:moveTo>
                    <a:pt x="0" y="0"/>
                  </a:moveTo>
                  <a:lnTo>
                    <a:pt x="0" y="226"/>
                  </a:lnTo>
                  <a:lnTo>
                    <a:pt x="4821" y="226"/>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156;p58">
              <a:extLst>
                <a:ext uri="{FF2B5EF4-FFF2-40B4-BE49-F238E27FC236}">
                  <a16:creationId xmlns:a16="http://schemas.microsoft.com/office/drawing/2014/main" id="{D0548E59-F01E-4619-8EED-9105A572866A}"/>
                </a:ext>
              </a:extLst>
            </p:cNvPr>
            <p:cNvSpPr/>
            <p:nvPr/>
          </p:nvSpPr>
          <p:spPr>
            <a:xfrm>
              <a:off x="6911422" y="1482362"/>
              <a:ext cx="404807" cy="19480"/>
            </a:xfrm>
            <a:custGeom>
              <a:avLst/>
              <a:gdLst/>
              <a:ahLst/>
              <a:cxnLst/>
              <a:rect l="l" t="t" r="r" b="b"/>
              <a:pathLst>
                <a:path w="4821" h="232" extrusionOk="0">
                  <a:moveTo>
                    <a:pt x="0" y="0"/>
                  </a:moveTo>
                  <a:lnTo>
                    <a:pt x="0" y="231"/>
                  </a:lnTo>
                  <a:lnTo>
                    <a:pt x="4821" y="231"/>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157;p58">
              <a:extLst>
                <a:ext uri="{FF2B5EF4-FFF2-40B4-BE49-F238E27FC236}">
                  <a16:creationId xmlns:a16="http://schemas.microsoft.com/office/drawing/2014/main" id="{57272A80-82CF-4762-ABE3-C4AE35C6DC2B}"/>
                </a:ext>
              </a:extLst>
            </p:cNvPr>
            <p:cNvSpPr/>
            <p:nvPr/>
          </p:nvSpPr>
          <p:spPr>
            <a:xfrm>
              <a:off x="7387262" y="1326183"/>
              <a:ext cx="230071" cy="424204"/>
            </a:xfrm>
            <a:custGeom>
              <a:avLst/>
              <a:gdLst/>
              <a:ahLst/>
              <a:cxnLst/>
              <a:rect l="l" t="t" r="r" b="b"/>
              <a:pathLst>
                <a:path w="2740" h="5052" extrusionOk="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158;p58">
              <a:extLst>
                <a:ext uri="{FF2B5EF4-FFF2-40B4-BE49-F238E27FC236}">
                  <a16:creationId xmlns:a16="http://schemas.microsoft.com/office/drawing/2014/main" id="{B9F2258D-185E-473E-BDD3-BC86CF935B40}"/>
                </a:ext>
              </a:extLst>
            </p:cNvPr>
            <p:cNvSpPr/>
            <p:nvPr/>
          </p:nvSpPr>
          <p:spPr>
            <a:xfrm>
              <a:off x="7509182" y="1326183"/>
              <a:ext cx="108150" cy="424204"/>
            </a:xfrm>
            <a:custGeom>
              <a:avLst/>
              <a:gdLst/>
              <a:ahLst/>
              <a:cxnLst/>
              <a:rect l="l" t="t" r="r" b="b"/>
              <a:pathLst>
                <a:path w="1288" h="5052" extrusionOk="0">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159;p58">
              <a:extLst>
                <a:ext uri="{FF2B5EF4-FFF2-40B4-BE49-F238E27FC236}">
                  <a16:creationId xmlns:a16="http://schemas.microsoft.com/office/drawing/2014/main" id="{BA526CD6-5FDE-4BA4-B06D-CD0447E00B3D}"/>
                </a:ext>
              </a:extLst>
            </p:cNvPr>
            <p:cNvSpPr/>
            <p:nvPr/>
          </p:nvSpPr>
          <p:spPr>
            <a:xfrm>
              <a:off x="7754450" y="1706217"/>
              <a:ext cx="83884" cy="58357"/>
            </a:xfrm>
            <a:custGeom>
              <a:avLst/>
              <a:gdLst/>
              <a:ahLst/>
              <a:cxnLst/>
              <a:rect l="l" t="t" r="r" b="b"/>
              <a:pathLst>
                <a:path w="999" h="695" extrusionOk="0">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160;p58">
              <a:extLst>
                <a:ext uri="{FF2B5EF4-FFF2-40B4-BE49-F238E27FC236}">
                  <a16:creationId xmlns:a16="http://schemas.microsoft.com/office/drawing/2014/main" id="{95445E04-E64C-4F59-8D6E-603DBB39BB39}"/>
                </a:ext>
              </a:extLst>
            </p:cNvPr>
            <p:cNvSpPr/>
            <p:nvPr/>
          </p:nvSpPr>
          <p:spPr>
            <a:xfrm>
              <a:off x="7615484" y="1638288"/>
              <a:ext cx="228392" cy="112516"/>
            </a:xfrm>
            <a:custGeom>
              <a:avLst/>
              <a:gdLst/>
              <a:ahLst/>
              <a:cxnLst/>
              <a:rect l="l" t="t" r="r" b="b"/>
              <a:pathLst>
                <a:path w="2720" h="1340" extrusionOk="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161;p58">
              <a:extLst>
                <a:ext uri="{FF2B5EF4-FFF2-40B4-BE49-F238E27FC236}">
                  <a16:creationId xmlns:a16="http://schemas.microsoft.com/office/drawing/2014/main" id="{2B3357EA-E5AE-4DEE-9DC4-3032C9B37482}"/>
                </a:ext>
              </a:extLst>
            </p:cNvPr>
            <p:cNvSpPr/>
            <p:nvPr/>
          </p:nvSpPr>
          <p:spPr>
            <a:xfrm>
              <a:off x="6973558" y="1728637"/>
              <a:ext cx="503217" cy="42572"/>
            </a:xfrm>
            <a:custGeom>
              <a:avLst/>
              <a:gdLst/>
              <a:ahLst/>
              <a:cxnLst/>
              <a:rect l="l" t="t" r="r" b="b"/>
              <a:pathLst>
                <a:path w="5993" h="507" extrusionOk="0">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162;p58">
              <a:extLst>
                <a:ext uri="{FF2B5EF4-FFF2-40B4-BE49-F238E27FC236}">
                  <a16:creationId xmlns:a16="http://schemas.microsoft.com/office/drawing/2014/main" id="{0B2EEC90-6E2C-4F4A-B429-A158FEC93046}"/>
                </a:ext>
              </a:extLst>
            </p:cNvPr>
            <p:cNvSpPr/>
            <p:nvPr/>
          </p:nvSpPr>
          <p:spPr>
            <a:xfrm>
              <a:off x="7411529" y="1770452"/>
              <a:ext cx="61968" cy="68685"/>
            </a:xfrm>
            <a:custGeom>
              <a:avLst/>
              <a:gdLst/>
              <a:ahLst/>
              <a:cxnLst/>
              <a:rect l="l" t="t" r="r" b="b"/>
              <a:pathLst>
                <a:path w="738" h="818" extrusionOk="0">
                  <a:moveTo>
                    <a:pt x="71" y="0"/>
                  </a:moveTo>
                  <a:lnTo>
                    <a:pt x="0" y="817"/>
                  </a:lnTo>
                  <a:lnTo>
                    <a:pt x="493" y="817"/>
                  </a:lnTo>
                  <a:lnTo>
                    <a:pt x="737" y="0"/>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163;p58">
              <a:extLst>
                <a:ext uri="{FF2B5EF4-FFF2-40B4-BE49-F238E27FC236}">
                  <a16:creationId xmlns:a16="http://schemas.microsoft.com/office/drawing/2014/main" id="{9FD77FCB-126A-477F-B5D8-1A2B990272E1}"/>
                </a:ext>
              </a:extLst>
            </p:cNvPr>
            <p:cNvSpPr/>
            <p:nvPr/>
          </p:nvSpPr>
          <p:spPr>
            <a:xfrm>
              <a:off x="6729130" y="1328198"/>
              <a:ext cx="222178" cy="420257"/>
            </a:xfrm>
            <a:custGeom>
              <a:avLst/>
              <a:gdLst/>
              <a:ahLst/>
              <a:cxnLst/>
              <a:rect l="l" t="t" r="r" b="b"/>
              <a:pathLst>
                <a:path w="2646" h="5005" extrusionOk="0">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164;p58">
              <a:extLst>
                <a:ext uri="{FF2B5EF4-FFF2-40B4-BE49-F238E27FC236}">
                  <a16:creationId xmlns:a16="http://schemas.microsoft.com/office/drawing/2014/main" id="{511928D3-D7A3-4009-A341-A8FE21181C1D}"/>
                </a:ext>
              </a:extLst>
            </p:cNvPr>
            <p:cNvSpPr/>
            <p:nvPr/>
          </p:nvSpPr>
          <p:spPr>
            <a:xfrm>
              <a:off x="6911422" y="1625441"/>
              <a:ext cx="404807" cy="19480"/>
            </a:xfrm>
            <a:custGeom>
              <a:avLst/>
              <a:gdLst/>
              <a:ahLst/>
              <a:cxnLst/>
              <a:rect l="l" t="t" r="r" b="b"/>
              <a:pathLst>
                <a:path w="4821" h="232" extrusionOk="0">
                  <a:moveTo>
                    <a:pt x="0" y="1"/>
                  </a:moveTo>
                  <a:lnTo>
                    <a:pt x="0" y="232"/>
                  </a:lnTo>
                  <a:lnTo>
                    <a:pt x="4821" y="232"/>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165;p58">
              <a:extLst>
                <a:ext uri="{FF2B5EF4-FFF2-40B4-BE49-F238E27FC236}">
                  <a16:creationId xmlns:a16="http://schemas.microsoft.com/office/drawing/2014/main" id="{04E571D5-3C54-481F-B691-0F58B04AA93B}"/>
                </a:ext>
              </a:extLst>
            </p:cNvPr>
            <p:cNvSpPr/>
            <p:nvPr/>
          </p:nvSpPr>
          <p:spPr>
            <a:xfrm>
              <a:off x="6911422" y="1574809"/>
              <a:ext cx="404807" cy="19396"/>
            </a:xfrm>
            <a:custGeom>
              <a:avLst/>
              <a:gdLst/>
              <a:ahLst/>
              <a:cxnLst/>
              <a:rect l="l" t="t" r="r" b="b"/>
              <a:pathLst>
                <a:path w="4821" h="231" extrusionOk="0">
                  <a:moveTo>
                    <a:pt x="0" y="1"/>
                  </a:moveTo>
                  <a:lnTo>
                    <a:pt x="0" y="231"/>
                  </a:lnTo>
                  <a:lnTo>
                    <a:pt x="4821" y="231"/>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166;p58">
              <a:extLst>
                <a:ext uri="{FF2B5EF4-FFF2-40B4-BE49-F238E27FC236}">
                  <a16:creationId xmlns:a16="http://schemas.microsoft.com/office/drawing/2014/main" id="{808F7E69-65F0-44A8-A6A1-1CC4662C9343}"/>
                </a:ext>
              </a:extLst>
            </p:cNvPr>
            <p:cNvSpPr/>
            <p:nvPr/>
          </p:nvSpPr>
          <p:spPr>
            <a:xfrm>
              <a:off x="7407834" y="1770116"/>
              <a:ext cx="13519" cy="55586"/>
            </a:xfrm>
            <a:custGeom>
              <a:avLst/>
              <a:gdLst/>
              <a:ahLst/>
              <a:cxnLst/>
              <a:rect l="l" t="t" r="r" b="b"/>
              <a:pathLst>
                <a:path w="161" h="662" extrusionOk="0">
                  <a:moveTo>
                    <a:pt x="89" y="0"/>
                  </a:moveTo>
                  <a:lnTo>
                    <a:pt x="0" y="662"/>
                  </a:lnTo>
                  <a:lnTo>
                    <a:pt x="66" y="662"/>
                  </a:lnTo>
                  <a:lnTo>
                    <a:pt x="160" y="4"/>
                  </a:lnTo>
                  <a:lnTo>
                    <a:pt x="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167;p58">
              <a:extLst>
                <a:ext uri="{FF2B5EF4-FFF2-40B4-BE49-F238E27FC236}">
                  <a16:creationId xmlns:a16="http://schemas.microsoft.com/office/drawing/2014/main" id="{8E107E15-6B88-45C1-9400-073C37A0E0D5}"/>
                </a:ext>
              </a:extLst>
            </p:cNvPr>
            <p:cNvSpPr/>
            <p:nvPr/>
          </p:nvSpPr>
          <p:spPr>
            <a:xfrm>
              <a:off x="7406323" y="1496888"/>
              <a:ext cx="29473" cy="103700"/>
            </a:xfrm>
            <a:custGeom>
              <a:avLst/>
              <a:gdLst/>
              <a:ahLst/>
              <a:cxnLst/>
              <a:rect l="l" t="t" r="r" b="b"/>
              <a:pathLst>
                <a:path w="351" h="1235" extrusionOk="0">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168;p58">
              <a:extLst>
                <a:ext uri="{FF2B5EF4-FFF2-40B4-BE49-F238E27FC236}">
                  <a16:creationId xmlns:a16="http://schemas.microsoft.com/office/drawing/2014/main" id="{3DC13548-5598-4C72-A04D-6E3C139C5FA3}"/>
                </a:ext>
              </a:extLst>
            </p:cNvPr>
            <p:cNvSpPr/>
            <p:nvPr/>
          </p:nvSpPr>
          <p:spPr>
            <a:xfrm>
              <a:off x="7658224" y="1433997"/>
              <a:ext cx="119318" cy="16793"/>
            </a:xfrm>
            <a:custGeom>
              <a:avLst/>
              <a:gdLst/>
              <a:ahLst/>
              <a:cxnLst/>
              <a:rect l="l" t="t" r="r" b="b"/>
              <a:pathLst>
                <a:path w="1421" h="200" extrusionOk="0">
                  <a:moveTo>
                    <a:pt x="1" y="0"/>
                  </a:moveTo>
                  <a:lnTo>
                    <a:pt x="58" y="199"/>
                  </a:lnTo>
                  <a:lnTo>
                    <a:pt x="1421" y="168"/>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169;p58">
              <a:extLst>
                <a:ext uri="{FF2B5EF4-FFF2-40B4-BE49-F238E27FC236}">
                  <a16:creationId xmlns:a16="http://schemas.microsoft.com/office/drawing/2014/main" id="{D14783A1-BCA6-45C7-AF8F-AB858B0C5EFC}"/>
                </a:ext>
              </a:extLst>
            </p:cNvPr>
            <p:cNvSpPr/>
            <p:nvPr/>
          </p:nvSpPr>
          <p:spPr>
            <a:xfrm>
              <a:off x="7658224" y="1625441"/>
              <a:ext cx="119318" cy="17297"/>
            </a:xfrm>
            <a:custGeom>
              <a:avLst/>
              <a:gdLst/>
              <a:ahLst/>
              <a:cxnLst/>
              <a:rect l="l" t="t" r="r" b="b"/>
              <a:pathLst>
                <a:path w="1421" h="206" extrusionOk="0">
                  <a:moveTo>
                    <a:pt x="58" y="1"/>
                  </a:moveTo>
                  <a:lnTo>
                    <a:pt x="1" y="205"/>
                  </a:lnTo>
                  <a:lnTo>
                    <a:pt x="1421" y="37"/>
                  </a:lnTo>
                  <a:lnTo>
                    <a:pt x="58"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170;p58">
              <a:extLst>
                <a:ext uri="{FF2B5EF4-FFF2-40B4-BE49-F238E27FC236}">
                  <a16:creationId xmlns:a16="http://schemas.microsoft.com/office/drawing/2014/main" id="{064AA1A6-FB54-4940-926F-CB0454D83CB4}"/>
                </a:ext>
              </a:extLst>
            </p:cNvPr>
            <p:cNvSpPr/>
            <p:nvPr/>
          </p:nvSpPr>
          <p:spPr>
            <a:xfrm>
              <a:off x="7641094" y="1374632"/>
              <a:ext cx="44083" cy="76159"/>
            </a:xfrm>
            <a:custGeom>
              <a:avLst/>
              <a:gdLst/>
              <a:ahLst/>
              <a:cxnLst/>
              <a:rect l="l" t="t" r="r" b="b"/>
              <a:pathLst>
                <a:path w="525" h="907" extrusionOk="0">
                  <a:moveTo>
                    <a:pt x="0" y="1"/>
                  </a:moveTo>
                  <a:lnTo>
                    <a:pt x="262" y="906"/>
                  </a:lnTo>
                  <a:lnTo>
                    <a:pt x="525" y="906"/>
                  </a:lnTo>
                  <a:lnTo>
                    <a:pt x="262"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71;p58">
              <a:extLst>
                <a:ext uri="{FF2B5EF4-FFF2-40B4-BE49-F238E27FC236}">
                  <a16:creationId xmlns:a16="http://schemas.microsoft.com/office/drawing/2014/main" id="{11685F9A-60D5-43C6-ADC7-9662843A1D64}"/>
                </a:ext>
              </a:extLst>
            </p:cNvPr>
            <p:cNvSpPr/>
            <p:nvPr/>
          </p:nvSpPr>
          <p:spPr>
            <a:xfrm>
              <a:off x="7641094" y="1625441"/>
              <a:ext cx="44083" cy="76494"/>
            </a:xfrm>
            <a:custGeom>
              <a:avLst/>
              <a:gdLst/>
              <a:ahLst/>
              <a:cxnLst/>
              <a:rect l="l" t="t" r="r" b="b"/>
              <a:pathLst>
                <a:path w="525" h="911" extrusionOk="0">
                  <a:moveTo>
                    <a:pt x="262" y="1"/>
                  </a:moveTo>
                  <a:lnTo>
                    <a:pt x="0" y="910"/>
                  </a:lnTo>
                  <a:lnTo>
                    <a:pt x="262" y="910"/>
                  </a:lnTo>
                  <a:lnTo>
                    <a:pt x="525"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172;p58">
              <a:extLst>
                <a:ext uri="{FF2B5EF4-FFF2-40B4-BE49-F238E27FC236}">
                  <a16:creationId xmlns:a16="http://schemas.microsoft.com/office/drawing/2014/main" id="{AE36AEA9-4FB3-42D3-9032-64B1E3A9EBB6}"/>
                </a:ext>
              </a:extLst>
            </p:cNvPr>
            <p:cNvSpPr/>
            <p:nvPr/>
          </p:nvSpPr>
          <p:spPr>
            <a:xfrm>
              <a:off x="4581005" y="2554956"/>
              <a:ext cx="1255314" cy="601963"/>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73;p58">
              <a:extLst>
                <a:ext uri="{FF2B5EF4-FFF2-40B4-BE49-F238E27FC236}">
                  <a16:creationId xmlns:a16="http://schemas.microsoft.com/office/drawing/2014/main" id="{AB6158B7-02C6-45F8-A5BC-D4568DB590BF}"/>
                </a:ext>
              </a:extLst>
            </p:cNvPr>
            <p:cNvSpPr/>
            <p:nvPr/>
          </p:nvSpPr>
          <p:spPr>
            <a:xfrm>
              <a:off x="4616775" y="2589970"/>
              <a:ext cx="1255314" cy="470806"/>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174;p58">
              <a:extLst>
                <a:ext uri="{FF2B5EF4-FFF2-40B4-BE49-F238E27FC236}">
                  <a16:creationId xmlns:a16="http://schemas.microsoft.com/office/drawing/2014/main" id="{7CB54422-9339-45AB-8DCB-23742A29A9D9}"/>
                </a:ext>
              </a:extLst>
            </p:cNvPr>
            <p:cNvSpPr/>
            <p:nvPr/>
          </p:nvSpPr>
          <p:spPr>
            <a:xfrm>
              <a:off x="5485916" y="2642533"/>
              <a:ext cx="313451" cy="365259"/>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175;p58">
              <a:extLst>
                <a:ext uri="{FF2B5EF4-FFF2-40B4-BE49-F238E27FC236}">
                  <a16:creationId xmlns:a16="http://schemas.microsoft.com/office/drawing/2014/main" id="{CCFD2D9A-D001-4F10-94E4-A052465BE9B2}"/>
                </a:ext>
              </a:extLst>
            </p:cNvPr>
            <p:cNvSpPr/>
            <p:nvPr/>
          </p:nvSpPr>
          <p:spPr>
            <a:xfrm>
              <a:off x="4630629" y="2589970"/>
              <a:ext cx="1241459" cy="252322"/>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176;p58">
              <a:extLst>
                <a:ext uri="{FF2B5EF4-FFF2-40B4-BE49-F238E27FC236}">
                  <a16:creationId xmlns:a16="http://schemas.microsoft.com/office/drawing/2014/main" id="{9A631CD5-FED0-407C-813A-D063FE24D30D}"/>
                </a:ext>
              </a:extLst>
            </p:cNvPr>
            <p:cNvSpPr/>
            <p:nvPr/>
          </p:nvSpPr>
          <p:spPr>
            <a:xfrm>
              <a:off x="5378187" y="2524392"/>
              <a:ext cx="58609" cy="82036"/>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77;p58">
              <a:extLst>
                <a:ext uri="{FF2B5EF4-FFF2-40B4-BE49-F238E27FC236}">
                  <a16:creationId xmlns:a16="http://schemas.microsoft.com/office/drawing/2014/main" id="{ABCA9A1A-5409-482C-80DF-422DAB919FD7}"/>
                </a:ext>
              </a:extLst>
            </p:cNvPr>
            <p:cNvSpPr/>
            <p:nvPr/>
          </p:nvSpPr>
          <p:spPr>
            <a:xfrm>
              <a:off x="4891850" y="2618267"/>
              <a:ext cx="483821" cy="46350"/>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78;p58">
              <a:extLst>
                <a:ext uri="{FF2B5EF4-FFF2-40B4-BE49-F238E27FC236}">
                  <a16:creationId xmlns:a16="http://schemas.microsoft.com/office/drawing/2014/main" id="{DED41D0E-DE86-4D69-B5A6-87A575136608}"/>
                </a:ext>
              </a:extLst>
            </p:cNvPr>
            <p:cNvSpPr/>
            <p:nvPr/>
          </p:nvSpPr>
          <p:spPr>
            <a:xfrm>
              <a:off x="4653384" y="2619778"/>
              <a:ext cx="72548" cy="85227"/>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79;p58">
              <a:extLst>
                <a:ext uri="{FF2B5EF4-FFF2-40B4-BE49-F238E27FC236}">
                  <a16:creationId xmlns:a16="http://schemas.microsoft.com/office/drawing/2014/main" id="{81BD14F7-2D67-4029-8B53-7D3BA3369BD7}"/>
                </a:ext>
              </a:extLst>
            </p:cNvPr>
            <p:cNvSpPr/>
            <p:nvPr/>
          </p:nvSpPr>
          <p:spPr>
            <a:xfrm>
              <a:off x="5706917" y="2614236"/>
              <a:ext cx="121417" cy="8371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180;p58">
              <a:extLst>
                <a:ext uri="{FF2B5EF4-FFF2-40B4-BE49-F238E27FC236}">
                  <a16:creationId xmlns:a16="http://schemas.microsoft.com/office/drawing/2014/main" id="{E48D4732-C08D-492B-ADDC-A7D63E3BDB88}"/>
                </a:ext>
              </a:extLst>
            </p:cNvPr>
            <p:cNvSpPr/>
            <p:nvPr/>
          </p:nvSpPr>
          <p:spPr>
            <a:xfrm>
              <a:off x="5706917" y="2614236"/>
              <a:ext cx="51472" cy="22335"/>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181;p58">
              <a:extLst>
                <a:ext uri="{FF2B5EF4-FFF2-40B4-BE49-F238E27FC236}">
                  <a16:creationId xmlns:a16="http://schemas.microsoft.com/office/drawing/2014/main" id="{825043AE-B8BC-4A79-B917-271E00F10C72}"/>
                </a:ext>
              </a:extLst>
            </p:cNvPr>
            <p:cNvSpPr/>
            <p:nvPr/>
          </p:nvSpPr>
          <p:spPr>
            <a:xfrm>
              <a:off x="5134851" y="2618267"/>
              <a:ext cx="41480" cy="61968"/>
            </a:xfrm>
            <a:custGeom>
              <a:avLst/>
              <a:gdLst/>
              <a:ahLst/>
              <a:cxnLst/>
              <a:rect l="l" t="t" r="r" b="b"/>
              <a:pathLst>
                <a:path w="494" h="738" extrusionOk="0">
                  <a:moveTo>
                    <a:pt x="0" y="0"/>
                  </a:moveTo>
                  <a:lnTo>
                    <a:pt x="0" y="738"/>
                  </a:lnTo>
                  <a:lnTo>
                    <a:pt x="493" y="738"/>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182;p58">
              <a:extLst>
                <a:ext uri="{FF2B5EF4-FFF2-40B4-BE49-F238E27FC236}">
                  <a16:creationId xmlns:a16="http://schemas.microsoft.com/office/drawing/2014/main" id="{70E12A78-3113-45FD-BCBB-CBA5D4C42C55}"/>
                </a:ext>
              </a:extLst>
            </p:cNvPr>
            <p:cNvSpPr/>
            <p:nvPr/>
          </p:nvSpPr>
          <p:spPr>
            <a:xfrm>
              <a:off x="4954070" y="2624648"/>
              <a:ext cx="10160" cy="55586"/>
            </a:xfrm>
            <a:custGeom>
              <a:avLst/>
              <a:gdLst/>
              <a:ahLst/>
              <a:cxnLst/>
              <a:rect l="l" t="t" r="r" b="b"/>
              <a:pathLst>
                <a:path w="121" h="662" extrusionOk="0">
                  <a:moveTo>
                    <a:pt x="0" y="0"/>
                  </a:moveTo>
                  <a:lnTo>
                    <a:pt x="0" y="662"/>
                  </a:lnTo>
                  <a:lnTo>
                    <a:pt x="121" y="662"/>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183;p58">
              <a:extLst>
                <a:ext uri="{FF2B5EF4-FFF2-40B4-BE49-F238E27FC236}">
                  <a16:creationId xmlns:a16="http://schemas.microsoft.com/office/drawing/2014/main" id="{1E430895-75F4-425D-943C-830C21510923}"/>
                </a:ext>
              </a:extLst>
            </p:cNvPr>
            <p:cNvSpPr/>
            <p:nvPr/>
          </p:nvSpPr>
          <p:spPr>
            <a:xfrm>
              <a:off x="5378187" y="3044315"/>
              <a:ext cx="58609" cy="81952"/>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184;p58">
              <a:extLst>
                <a:ext uri="{FF2B5EF4-FFF2-40B4-BE49-F238E27FC236}">
                  <a16:creationId xmlns:a16="http://schemas.microsoft.com/office/drawing/2014/main" id="{BDECA09C-C0DA-48FF-BE93-9D8700BBAAFF}"/>
                </a:ext>
              </a:extLst>
            </p:cNvPr>
            <p:cNvSpPr/>
            <p:nvPr/>
          </p:nvSpPr>
          <p:spPr>
            <a:xfrm>
              <a:off x="5155339" y="2707356"/>
              <a:ext cx="117890" cy="235613"/>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185;p58">
              <a:extLst>
                <a:ext uri="{FF2B5EF4-FFF2-40B4-BE49-F238E27FC236}">
                  <a16:creationId xmlns:a16="http://schemas.microsoft.com/office/drawing/2014/main" id="{50557217-B18B-4602-A752-C143AC38734F}"/>
                </a:ext>
              </a:extLst>
            </p:cNvPr>
            <p:cNvSpPr/>
            <p:nvPr/>
          </p:nvSpPr>
          <p:spPr>
            <a:xfrm>
              <a:off x="5328982" y="2644297"/>
              <a:ext cx="221506" cy="361732"/>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186;p58">
              <a:extLst>
                <a:ext uri="{FF2B5EF4-FFF2-40B4-BE49-F238E27FC236}">
                  <a16:creationId xmlns:a16="http://schemas.microsoft.com/office/drawing/2014/main" id="{86C2FEA9-8DAD-42B9-BCA3-99D9DFE8C19B}"/>
                </a:ext>
              </a:extLst>
            </p:cNvPr>
            <p:cNvSpPr/>
            <p:nvPr/>
          </p:nvSpPr>
          <p:spPr>
            <a:xfrm>
              <a:off x="5449726" y="2644297"/>
              <a:ext cx="100761" cy="361732"/>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187;p58">
              <a:extLst>
                <a:ext uri="{FF2B5EF4-FFF2-40B4-BE49-F238E27FC236}">
                  <a16:creationId xmlns:a16="http://schemas.microsoft.com/office/drawing/2014/main" id="{34EBD544-CD99-4FF9-AD43-91BD86CDA586}"/>
                </a:ext>
              </a:extLst>
            </p:cNvPr>
            <p:cNvSpPr/>
            <p:nvPr/>
          </p:nvSpPr>
          <p:spPr>
            <a:xfrm>
              <a:off x="4755068" y="2666548"/>
              <a:ext cx="176332" cy="317649"/>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188;p58">
              <a:extLst>
                <a:ext uri="{FF2B5EF4-FFF2-40B4-BE49-F238E27FC236}">
                  <a16:creationId xmlns:a16="http://schemas.microsoft.com/office/drawing/2014/main" id="{81B80FC7-227D-4AE2-B615-3DCB6F931DE8}"/>
                </a:ext>
              </a:extLst>
            </p:cNvPr>
            <p:cNvSpPr/>
            <p:nvPr/>
          </p:nvSpPr>
          <p:spPr>
            <a:xfrm>
              <a:off x="4891850" y="2986126"/>
              <a:ext cx="483821" cy="46266"/>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189;p58">
              <a:extLst>
                <a:ext uri="{FF2B5EF4-FFF2-40B4-BE49-F238E27FC236}">
                  <a16:creationId xmlns:a16="http://schemas.microsoft.com/office/drawing/2014/main" id="{D5AB4DA8-64C9-4F7E-9CDF-C255D2D905F7}"/>
                </a:ext>
              </a:extLst>
            </p:cNvPr>
            <p:cNvSpPr/>
            <p:nvPr/>
          </p:nvSpPr>
          <p:spPr>
            <a:xfrm>
              <a:off x="4653384" y="2945570"/>
              <a:ext cx="72464" cy="85059"/>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190;p58">
              <a:extLst>
                <a:ext uri="{FF2B5EF4-FFF2-40B4-BE49-F238E27FC236}">
                  <a16:creationId xmlns:a16="http://schemas.microsoft.com/office/drawing/2014/main" id="{CC8B5529-96F0-4ACE-A386-5FD94D12DAB4}"/>
                </a:ext>
              </a:extLst>
            </p:cNvPr>
            <p:cNvSpPr/>
            <p:nvPr/>
          </p:nvSpPr>
          <p:spPr>
            <a:xfrm>
              <a:off x="5706917" y="2952791"/>
              <a:ext cx="121417" cy="83464"/>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191;p58">
              <a:extLst>
                <a:ext uri="{FF2B5EF4-FFF2-40B4-BE49-F238E27FC236}">
                  <a16:creationId xmlns:a16="http://schemas.microsoft.com/office/drawing/2014/main" id="{C3F71607-26D7-4C8C-9791-B49EF81E23B4}"/>
                </a:ext>
              </a:extLst>
            </p:cNvPr>
            <p:cNvSpPr/>
            <p:nvPr/>
          </p:nvSpPr>
          <p:spPr>
            <a:xfrm>
              <a:off x="5706917" y="3013667"/>
              <a:ext cx="51472" cy="22587"/>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192;p58">
              <a:extLst>
                <a:ext uri="{FF2B5EF4-FFF2-40B4-BE49-F238E27FC236}">
                  <a16:creationId xmlns:a16="http://schemas.microsoft.com/office/drawing/2014/main" id="{58AAEEB0-9825-43D1-BB23-BE9F95C50657}"/>
                </a:ext>
              </a:extLst>
            </p:cNvPr>
            <p:cNvSpPr/>
            <p:nvPr/>
          </p:nvSpPr>
          <p:spPr>
            <a:xfrm>
              <a:off x="5134851" y="2970508"/>
              <a:ext cx="41480" cy="73891"/>
            </a:xfrm>
            <a:custGeom>
              <a:avLst/>
              <a:gdLst/>
              <a:ahLst/>
              <a:cxnLst/>
              <a:rect l="l" t="t" r="r" b="b"/>
              <a:pathLst>
                <a:path w="494" h="880" extrusionOk="0">
                  <a:moveTo>
                    <a:pt x="0" y="0"/>
                  </a:moveTo>
                  <a:lnTo>
                    <a:pt x="0" y="879"/>
                  </a:lnTo>
                  <a:lnTo>
                    <a:pt x="493" y="879"/>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193;p58">
              <a:extLst>
                <a:ext uri="{FF2B5EF4-FFF2-40B4-BE49-F238E27FC236}">
                  <a16:creationId xmlns:a16="http://schemas.microsoft.com/office/drawing/2014/main" id="{AD35B643-6937-4489-AAEF-EA66001FE61E}"/>
                </a:ext>
              </a:extLst>
            </p:cNvPr>
            <p:cNvSpPr/>
            <p:nvPr/>
          </p:nvSpPr>
          <p:spPr>
            <a:xfrm>
              <a:off x="4954070" y="2970508"/>
              <a:ext cx="10160" cy="73891"/>
            </a:xfrm>
            <a:custGeom>
              <a:avLst/>
              <a:gdLst/>
              <a:ahLst/>
              <a:cxnLst/>
              <a:rect l="l" t="t" r="r" b="b"/>
              <a:pathLst>
                <a:path w="121" h="880" extrusionOk="0">
                  <a:moveTo>
                    <a:pt x="0" y="0"/>
                  </a:moveTo>
                  <a:lnTo>
                    <a:pt x="0" y="879"/>
                  </a:lnTo>
                  <a:lnTo>
                    <a:pt x="121" y="879"/>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194;p58">
              <a:extLst>
                <a:ext uri="{FF2B5EF4-FFF2-40B4-BE49-F238E27FC236}">
                  <a16:creationId xmlns:a16="http://schemas.microsoft.com/office/drawing/2014/main" id="{AEA548BE-30D2-409A-8307-DAA4754A3AC5}"/>
                </a:ext>
              </a:extLst>
            </p:cNvPr>
            <p:cNvSpPr/>
            <p:nvPr/>
          </p:nvSpPr>
          <p:spPr>
            <a:xfrm>
              <a:off x="4670094" y="2668395"/>
              <a:ext cx="104791" cy="3904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195;p58">
              <a:extLst>
                <a:ext uri="{FF2B5EF4-FFF2-40B4-BE49-F238E27FC236}">
                  <a16:creationId xmlns:a16="http://schemas.microsoft.com/office/drawing/2014/main" id="{89E39372-8179-4523-ABEA-C3B356834E39}"/>
                </a:ext>
              </a:extLst>
            </p:cNvPr>
            <p:cNvSpPr/>
            <p:nvPr/>
          </p:nvSpPr>
          <p:spPr>
            <a:xfrm>
              <a:off x="4670094" y="2942883"/>
              <a:ext cx="104791" cy="39381"/>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196;p58">
              <a:extLst>
                <a:ext uri="{FF2B5EF4-FFF2-40B4-BE49-F238E27FC236}">
                  <a16:creationId xmlns:a16="http://schemas.microsoft.com/office/drawing/2014/main" id="{DC6704BA-5AB1-473A-B79B-837B8200A5CD}"/>
                </a:ext>
              </a:extLst>
            </p:cNvPr>
            <p:cNvSpPr/>
            <p:nvPr/>
          </p:nvSpPr>
          <p:spPr>
            <a:xfrm>
              <a:off x="5362569" y="2768904"/>
              <a:ext cx="32076" cy="112600"/>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197;p58">
              <a:extLst>
                <a:ext uri="{FF2B5EF4-FFF2-40B4-BE49-F238E27FC236}">
                  <a16:creationId xmlns:a16="http://schemas.microsoft.com/office/drawing/2014/main" id="{E97BC2A4-9C7F-43F9-A5A8-FDABF91DAB53}"/>
                </a:ext>
              </a:extLst>
            </p:cNvPr>
            <p:cNvSpPr/>
            <p:nvPr/>
          </p:nvSpPr>
          <p:spPr>
            <a:xfrm>
              <a:off x="4651873" y="2715920"/>
              <a:ext cx="85731" cy="212522"/>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198;p58">
              <a:extLst>
                <a:ext uri="{FF2B5EF4-FFF2-40B4-BE49-F238E27FC236}">
                  <a16:creationId xmlns:a16="http://schemas.microsoft.com/office/drawing/2014/main" id="{A58452E4-59A0-40F8-ADF4-1951F949170A}"/>
                </a:ext>
              </a:extLst>
            </p:cNvPr>
            <p:cNvSpPr/>
            <p:nvPr/>
          </p:nvSpPr>
          <p:spPr>
            <a:xfrm>
              <a:off x="4132706" y="1218873"/>
              <a:ext cx="369373" cy="530423"/>
            </a:xfrm>
            <a:custGeom>
              <a:avLst/>
              <a:gdLst/>
              <a:ahLst/>
              <a:cxnLst/>
              <a:rect l="l" t="t" r="r" b="b"/>
              <a:pathLst>
                <a:path w="4399" h="6317" extrusionOk="0">
                  <a:moveTo>
                    <a:pt x="72" y="0"/>
                  </a:moveTo>
                  <a:cubicBezTo>
                    <a:pt x="36" y="0"/>
                    <a:pt x="1" y="32"/>
                    <a:pt x="1" y="72"/>
                  </a:cubicBezTo>
                  <a:lnTo>
                    <a:pt x="1" y="6246"/>
                  </a:lnTo>
                  <a:cubicBezTo>
                    <a:pt x="1" y="6285"/>
                    <a:pt x="36" y="6317"/>
                    <a:pt x="72" y="6317"/>
                  </a:cubicBezTo>
                  <a:lnTo>
                    <a:pt x="4399" y="6317"/>
                  </a:lnTo>
                  <a:lnTo>
                    <a:pt x="4399"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199;p58">
              <a:extLst>
                <a:ext uri="{FF2B5EF4-FFF2-40B4-BE49-F238E27FC236}">
                  <a16:creationId xmlns:a16="http://schemas.microsoft.com/office/drawing/2014/main" id="{FA2FCEB7-089E-4FB4-8681-A9C99D936816}"/>
                </a:ext>
              </a:extLst>
            </p:cNvPr>
            <p:cNvSpPr/>
            <p:nvPr/>
          </p:nvSpPr>
          <p:spPr>
            <a:xfrm>
              <a:off x="4501992" y="1218873"/>
              <a:ext cx="907605" cy="530423"/>
            </a:xfrm>
            <a:custGeom>
              <a:avLst/>
              <a:gdLst/>
              <a:ahLst/>
              <a:cxnLst/>
              <a:rect l="l" t="t" r="r" b="b"/>
              <a:pathLst>
                <a:path w="10809" h="6317" extrusionOk="0">
                  <a:moveTo>
                    <a:pt x="1" y="0"/>
                  </a:moveTo>
                  <a:lnTo>
                    <a:pt x="1" y="6317"/>
                  </a:lnTo>
                  <a:lnTo>
                    <a:pt x="8336" y="6317"/>
                  </a:lnTo>
                  <a:cubicBezTo>
                    <a:pt x="9357" y="6317"/>
                    <a:pt x="10254" y="5633"/>
                    <a:pt x="10528" y="4648"/>
                  </a:cubicBezTo>
                  <a:lnTo>
                    <a:pt x="10538" y="4630"/>
                  </a:lnTo>
                  <a:cubicBezTo>
                    <a:pt x="10808" y="3662"/>
                    <a:pt x="10808" y="2632"/>
                    <a:pt x="10534" y="1665"/>
                  </a:cubicBezTo>
                  <a:cubicBezTo>
                    <a:pt x="10258" y="680"/>
                    <a:pt x="9362" y="0"/>
                    <a:pt x="8340"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200;p58">
              <a:extLst>
                <a:ext uri="{FF2B5EF4-FFF2-40B4-BE49-F238E27FC236}">
                  <a16:creationId xmlns:a16="http://schemas.microsoft.com/office/drawing/2014/main" id="{2AF57595-6467-4C87-99A9-53F7C6DE3C8F}"/>
                </a:ext>
              </a:extLst>
            </p:cNvPr>
            <p:cNvSpPr/>
            <p:nvPr/>
          </p:nvSpPr>
          <p:spPr>
            <a:xfrm>
              <a:off x="5069944" y="1273704"/>
              <a:ext cx="249048" cy="419250"/>
            </a:xfrm>
            <a:custGeom>
              <a:avLst/>
              <a:gdLst/>
              <a:ahLst/>
              <a:cxnLst/>
              <a:rect l="l" t="t" r="r" b="b"/>
              <a:pathLst>
                <a:path w="2966" h="4993" extrusionOk="0">
                  <a:moveTo>
                    <a:pt x="1" y="0"/>
                  </a:moveTo>
                  <a:lnTo>
                    <a:pt x="1" y="4993"/>
                  </a:lnTo>
                  <a:lnTo>
                    <a:pt x="2965" y="4513"/>
                  </a:lnTo>
                  <a:lnTo>
                    <a:pt x="2965" y="492"/>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201;p58">
              <a:extLst>
                <a:ext uri="{FF2B5EF4-FFF2-40B4-BE49-F238E27FC236}">
                  <a16:creationId xmlns:a16="http://schemas.microsoft.com/office/drawing/2014/main" id="{35F85980-62B1-46BF-8B1D-289F2BBD2E99}"/>
                </a:ext>
              </a:extLst>
            </p:cNvPr>
            <p:cNvSpPr/>
            <p:nvPr/>
          </p:nvSpPr>
          <p:spPr>
            <a:xfrm>
              <a:off x="3983581" y="1246162"/>
              <a:ext cx="518499" cy="474081"/>
            </a:xfrm>
            <a:custGeom>
              <a:avLst/>
              <a:gdLst/>
              <a:ahLst/>
              <a:cxnLst/>
              <a:rect l="l" t="t" r="r" b="b"/>
              <a:pathLst>
                <a:path w="6175" h="5646" extrusionOk="0">
                  <a:moveTo>
                    <a:pt x="973" y="0"/>
                  </a:moveTo>
                  <a:cubicBezTo>
                    <a:pt x="627" y="0"/>
                    <a:pt x="334" y="248"/>
                    <a:pt x="272" y="586"/>
                  </a:cubicBezTo>
                  <a:cubicBezTo>
                    <a:pt x="1" y="2063"/>
                    <a:pt x="1" y="3581"/>
                    <a:pt x="272" y="5060"/>
                  </a:cubicBezTo>
                  <a:cubicBezTo>
                    <a:pt x="334" y="5396"/>
                    <a:pt x="627" y="5646"/>
                    <a:pt x="973" y="5646"/>
                  </a:cubicBezTo>
                  <a:lnTo>
                    <a:pt x="6175" y="5646"/>
                  </a:lnTo>
                  <a:lnTo>
                    <a:pt x="6175"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202;p58">
              <a:extLst>
                <a:ext uri="{FF2B5EF4-FFF2-40B4-BE49-F238E27FC236}">
                  <a16:creationId xmlns:a16="http://schemas.microsoft.com/office/drawing/2014/main" id="{3D71E8A3-F0D1-49BF-AA23-4E4EDAFE940B}"/>
                </a:ext>
              </a:extLst>
            </p:cNvPr>
            <p:cNvSpPr/>
            <p:nvPr/>
          </p:nvSpPr>
          <p:spPr>
            <a:xfrm>
              <a:off x="4020946" y="1280001"/>
              <a:ext cx="444692" cy="406235"/>
            </a:xfrm>
            <a:custGeom>
              <a:avLst/>
              <a:gdLst/>
              <a:ahLst/>
              <a:cxnLst/>
              <a:rect l="l" t="t" r="r" b="b"/>
              <a:pathLst>
                <a:path w="5296" h="4838" extrusionOk="0">
                  <a:moveTo>
                    <a:pt x="834" y="1"/>
                  </a:moveTo>
                  <a:cubicBezTo>
                    <a:pt x="537" y="1"/>
                    <a:pt x="289" y="214"/>
                    <a:pt x="236" y="503"/>
                  </a:cubicBezTo>
                  <a:cubicBezTo>
                    <a:pt x="0" y="1771"/>
                    <a:pt x="0" y="3068"/>
                    <a:pt x="236" y="4337"/>
                  </a:cubicBezTo>
                  <a:cubicBezTo>
                    <a:pt x="289" y="4625"/>
                    <a:pt x="537" y="4838"/>
                    <a:pt x="834" y="4838"/>
                  </a:cubicBezTo>
                  <a:lnTo>
                    <a:pt x="5295" y="4838"/>
                  </a:lnTo>
                  <a:lnTo>
                    <a:pt x="529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203;p58">
              <a:extLst>
                <a:ext uri="{FF2B5EF4-FFF2-40B4-BE49-F238E27FC236}">
                  <a16:creationId xmlns:a16="http://schemas.microsoft.com/office/drawing/2014/main" id="{315BF2D4-9D6C-4E19-ACDC-3AF3E729AD72}"/>
                </a:ext>
              </a:extLst>
            </p:cNvPr>
            <p:cNvSpPr/>
            <p:nvPr/>
          </p:nvSpPr>
          <p:spPr>
            <a:xfrm>
              <a:off x="4501992" y="1262116"/>
              <a:ext cx="32579" cy="449226"/>
            </a:xfrm>
            <a:custGeom>
              <a:avLst/>
              <a:gdLst/>
              <a:ahLst/>
              <a:cxnLst/>
              <a:rect l="l" t="t" r="r" b="b"/>
              <a:pathLst>
                <a:path w="388" h="5350" extrusionOk="0">
                  <a:moveTo>
                    <a:pt x="1" y="1"/>
                  </a:moveTo>
                  <a:lnTo>
                    <a:pt x="1" y="5349"/>
                  </a:lnTo>
                  <a:lnTo>
                    <a:pt x="388" y="4896"/>
                  </a:lnTo>
                  <a:lnTo>
                    <a:pt x="388" y="386"/>
                  </a:lnTo>
                  <a:lnTo>
                    <a:pt x="1"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204;p58">
              <a:extLst>
                <a:ext uri="{FF2B5EF4-FFF2-40B4-BE49-F238E27FC236}">
                  <a16:creationId xmlns:a16="http://schemas.microsoft.com/office/drawing/2014/main" id="{11988F28-D508-4508-8385-B9A933C80BCF}"/>
                </a:ext>
              </a:extLst>
            </p:cNvPr>
            <p:cNvSpPr/>
            <p:nvPr/>
          </p:nvSpPr>
          <p:spPr>
            <a:xfrm>
              <a:off x="4738695" y="1338526"/>
              <a:ext cx="164828" cy="295985"/>
            </a:xfrm>
            <a:custGeom>
              <a:avLst/>
              <a:gdLst/>
              <a:ahLst/>
              <a:cxnLst/>
              <a:rect l="l" t="t" r="r" b="b"/>
              <a:pathLst>
                <a:path w="1963" h="3525" extrusionOk="0">
                  <a:moveTo>
                    <a:pt x="306" y="0"/>
                  </a:moveTo>
                  <a:cubicBezTo>
                    <a:pt x="138" y="0"/>
                    <a:pt x="0" y="138"/>
                    <a:pt x="0" y="306"/>
                  </a:cubicBezTo>
                  <a:lnTo>
                    <a:pt x="0" y="3218"/>
                  </a:lnTo>
                  <a:cubicBezTo>
                    <a:pt x="0" y="3391"/>
                    <a:pt x="138" y="3524"/>
                    <a:pt x="306" y="3524"/>
                  </a:cubicBezTo>
                  <a:lnTo>
                    <a:pt x="1656" y="3524"/>
                  </a:lnTo>
                  <a:cubicBezTo>
                    <a:pt x="1829" y="3524"/>
                    <a:pt x="1963" y="3391"/>
                    <a:pt x="1963" y="3218"/>
                  </a:cubicBezTo>
                  <a:lnTo>
                    <a:pt x="1963" y="306"/>
                  </a:lnTo>
                  <a:cubicBezTo>
                    <a:pt x="1963" y="138"/>
                    <a:pt x="1829" y="0"/>
                    <a:pt x="1656"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205;p58">
              <a:extLst>
                <a:ext uri="{FF2B5EF4-FFF2-40B4-BE49-F238E27FC236}">
                  <a16:creationId xmlns:a16="http://schemas.microsoft.com/office/drawing/2014/main" id="{874583CB-1AA8-4005-9963-F5A7B85CA84C}"/>
                </a:ext>
              </a:extLst>
            </p:cNvPr>
            <p:cNvSpPr/>
            <p:nvPr/>
          </p:nvSpPr>
          <p:spPr>
            <a:xfrm>
              <a:off x="4990176" y="1747025"/>
              <a:ext cx="21076" cy="32411"/>
            </a:xfrm>
            <a:custGeom>
              <a:avLst/>
              <a:gdLst/>
              <a:ahLst/>
              <a:cxnLst/>
              <a:rect l="l" t="t" r="r" b="b"/>
              <a:pathLst>
                <a:path w="251" h="386" extrusionOk="0">
                  <a:moveTo>
                    <a:pt x="1" y="0"/>
                  </a:moveTo>
                  <a:lnTo>
                    <a:pt x="1" y="386"/>
                  </a:lnTo>
                  <a:lnTo>
                    <a:pt x="250" y="386"/>
                  </a:lnTo>
                  <a:lnTo>
                    <a:pt x="25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206;p58">
              <a:extLst>
                <a:ext uri="{FF2B5EF4-FFF2-40B4-BE49-F238E27FC236}">
                  <a16:creationId xmlns:a16="http://schemas.microsoft.com/office/drawing/2014/main" id="{D0E67A46-F0C9-46BD-9C9A-EFF07F1EACD1}"/>
                </a:ext>
              </a:extLst>
            </p:cNvPr>
            <p:cNvSpPr/>
            <p:nvPr/>
          </p:nvSpPr>
          <p:spPr>
            <a:xfrm>
              <a:off x="4972291" y="1763399"/>
              <a:ext cx="53067" cy="78342"/>
            </a:xfrm>
            <a:custGeom>
              <a:avLst/>
              <a:gdLst/>
              <a:ahLst/>
              <a:cxnLst/>
              <a:rect l="l" t="t" r="r" b="b"/>
              <a:pathLst>
                <a:path w="632" h="933" extrusionOk="0">
                  <a:moveTo>
                    <a:pt x="1" y="0"/>
                  </a:moveTo>
                  <a:lnTo>
                    <a:pt x="1" y="932"/>
                  </a:lnTo>
                  <a:lnTo>
                    <a:pt x="551" y="932"/>
                  </a:lnTo>
                  <a:cubicBezTo>
                    <a:pt x="596" y="932"/>
                    <a:pt x="631" y="892"/>
                    <a:pt x="631" y="848"/>
                  </a:cubicBezTo>
                  <a:lnTo>
                    <a:pt x="631" y="40"/>
                  </a:lnTo>
                  <a:cubicBezTo>
                    <a:pt x="631" y="18"/>
                    <a:pt x="613" y="0"/>
                    <a:pt x="592"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207;p58">
              <a:extLst>
                <a:ext uri="{FF2B5EF4-FFF2-40B4-BE49-F238E27FC236}">
                  <a16:creationId xmlns:a16="http://schemas.microsoft.com/office/drawing/2014/main" id="{B4C5C975-4468-4CE4-9224-268B3D5A2B2F}"/>
                </a:ext>
              </a:extLst>
            </p:cNvPr>
            <p:cNvSpPr/>
            <p:nvPr/>
          </p:nvSpPr>
          <p:spPr>
            <a:xfrm>
              <a:off x="4930979" y="1271101"/>
              <a:ext cx="171881" cy="424120"/>
            </a:xfrm>
            <a:custGeom>
              <a:avLst/>
              <a:gdLst/>
              <a:ahLst/>
              <a:cxnLst/>
              <a:rect l="l" t="t" r="r" b="b"/>
              <a:pathLst>
                <a:path w="2047" h="5051" extrusionOk="0">
                  <a:moveTo>
                    <a:pt x="1785" y="0"/>
                  </a:moveTo>
                  <a:cubicBezTo>
                    <a:pt x="1190" y="93"/>
                    <a:pt x="595" y="187"/>
                    <a:pt x="1" y="279"/>
                  </a:cubicBezTo>
                  <a:cubicBezTo>
                    <a:pt x="236" y="1766"/>
                    <a:pt x="236" y="3284"/>
                    <a:pt x="1" y="4771"/>
                  </a:cubicBezTo>
                  <a:cubicBezTo>
                    <a:pt x="595" y="4864"/>
                    <a:pt x="1190" y="4958"/>
                    <a:pt x="1785" y="5050"/>
                  </a:cubicBezTo>
                  <a:cubicBezTo>
                    <a:pt x="2047" y="3378"/>
                    <a:pt x="2047" y="1674"/>
                    <a:pt x="178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208;p58">
              <a:extLst>
                <a:ext uri="{FF2B5EF4-FFF2-40B4-BE49-F238E27FC236}">
                  <a16:creationId xmlns:a16="http://schemas.microsoft.com/office/drawing/2014/main" id="{F7BB1FF0-A2C8-4760-9B83-DE7655E256F4}"/>
                </a:ext>
              </a:extLst>
            </p:cNvPr>
            <p:cNvSpPr/>
            <p:nvPr/>
          </p:nvSpPr>
          <p:spPr>
            <a:xfrm>
              <a:off x="4738695" y="1359350"/>
              <a:ext cx="164828" cy="222262"/>
            </a:xfrm>
            <a:custGeom>
              <a:avLst/>
              <a:gdLst/>
              <a:ahLst/>
              <a:cxnLst/>
              <a:rect l="l" t="t" r="r" b="b"/>
              <a:pathLst>
                <a:path w="1963" h="2647" extrusionOk="0">
                  <a:moveTo>
                    <a:pt x="5" y="1"/>
                  </a:moveTo>
                  <a:cubicBezTo>
                    <a:pt x="0" y="19"/>
                    <a:pt x="0" y="37"/>
                    <a:pt x="0" y="58"/>
                  </a:cubicBezTo>
                  <a:lnTo>
                    <a:pt x="0" y="680"/>
                  </a:lnTo>
                  <a:lnTo>
                    <a:pt x="1963" y="2647"/>
                  </a:lnTo>
                  <a:lnTo>
                    <a:pt x="1963" y="1959"/>
                  </a:lnTo>
                  <a:lnTo>
                    <a:pt x="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209;p58">
              <a:extLst>
                <a:ext uri="{FF2B5EF4-FFF2-40B4-BE49-F238E27FC236}">
                  <a16:creationId xmlns:a16="http://schemas.microsoft.com/office/drawing/2014/main" id="{9BA0FC72-91C0-4EFC-BD2A-108CF47915D9}"/>
                </a:ext>
              </a:extLst>
            </p:cNvPr>
            <p:cNvSpPr/>
            <p:nvPr/>
          </p:nvSpPr>
          <p:spPr>
            <a:xfrm>
              <a:off x="4945505" y="1449614"/>
              <a:ext cx="146943" cy="199423"/>
            </a:xfrm>
            <a:custGeom>
              <a:avLst/>
              <a:gdLst/>
              <a:ahLst/>
              <a:cxnLst/>
              <a:rect l="l" t="t" r="r" b="b"/>
              <a:pathLst>
                <a:path w="1750" h="2375" extrusionOk="0">
                  <a:moveTo>
                    <a:pt x="0" y="0"/>
                  </a:moveTo>
                  <a:lnTo>
                    <a:pt x="0" y="0"/>
                  </a:lnTo>
                  <a:cubicBezTo>
                    <a:pt x="6" y="231"/>
                    <a:pt x="6" y="462"/>
                    <a:pt x="0" y="693"/>
                  </a:cubicBezTo>
                  <a:lnTo>
                    <a:pt x="1687" y="2375"/>
                  </a:lnTo>
                  <a:cubicBezTo>
                    <a:pt x="1714" y="2170"/>
                    <a:pt x="1731" y="1962"/>
                    <a:pt x="1749" y="1753"/>
                  </a:cubicBezTo>
                  <a:lnTo>
                    <a:pt x="0"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210;p58">
              <a:extLst>
                <a:ext uri="{FF2B5EF4-FFF2-40B4-BE49-F238E27FC236}">
                  <a16:creationId xmlns:a16="http://schemas.microsoft.com/office/drawing/2014/main" id="{CD7F9931-72C7-446C-B1A0-159A58C9C6A4}"/>
                </a:ext>
              </a:extLst>
            </p:cNvPr>
            <p:cNvSpPr/>
            <p:nvPr/>
          </p:nvSpPr>
          <p:spPr>
            <a:xfrm>
              <a:off x="4930979" y="1271101"/>
              <a:ext cx="170370" cy="307153"/>
            </a:xfrm>
            <a:custGeom>
              <a:avLst/>
              <a:gdLst/>
              <a:ahLst/>
              <a:cxnLst/>
              <a:rect l="l" t="t" r="r" b="b"/>
              <a:pathLst>
                <a:path w="2029" h="3658" extrusionOk="0">
                  <a:moveTo>
                    <a:pt x="1785" y="0"/>
                  </a:moveTo>
                  <a:cubicBezTo>
                    <a:pt x="1190" y="93"/>
                    <a:pt x="595" y="187"/>
                    <a:pt x="1" y="279"/>
                  </a:cubicBezTo>
                  <a:cubicBezTo>
                    <a:pt x="85" y="812"/>
                    <a:pt x="138" y="1345"/>
                    <a:pt x="165" y="1881"/>
                  </a:cubicBezTo>
                  <a:lnTo>
                    <a:pt x="1940" y="3657"/>
                  </a:lnTo>
                  <a:cubicBezTo>
                    <a:pt x="2029" y="2436"/>
                    <a:pt x="1976" y="1211"/>
                    <a:pt x="178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211;p58">
              <a:extLst>
                <a:ext uri="{FF2B5EF4-FFF2-40B4-BE49-F238E27FC236}">
                  <a16:creationId xmlns:a16="http://schemas.microsoft.com/office/drawing/2014/main" id="{6816795E-42CB-4593-9C2A-56FDA3504C6D}"/>
                </a:ext>
              </a:extLst>
            </p:cNvPr>
            <p:cNvSpPr/>
            <p:nvPr/>
          </p:nvSpPr>
          <p:spPr>
            <a:xfrm>
              <a:off x="4738695" y="1440210"/>
              <a:ext cx="164828" cy="181622"/>
            </a:xfrm>
            <a:custGeom>
              <a:avLst/>
              <a:gdLst/>
              <a:ahLst/>
              <a:cxnLst/>
              <a:rect l="l" t="t" r="r" b="b"/>
              <a:pathLst>
                <a:path w="1963" h="2163" extrusionOk="0">
                  <a:moveTo>
                    <a:pt x="0" y="1"/>
                  </a:moveTo>
                  <a:lnTo>
                    <a:pt x="0" y="236"/>
                  </a:lnTo>
                  <a:lnTo>
                    <a:pt x="1922" y="2163"/>
                  </a:lnTo>
                  <a:cubicBezTo>
                    <a:pt x="1949" y="2118"/>
                    <a:pt x="1963" y="2065"/>
                    <a:pt x="1963" y="2007"/>
                  </a:cubicBezTo>
                  <a:lnTo>
                    <a:pt x="1963" y="1967"/>
                  </a:lnTo>
                  <a:lnTo>
                    <a:pt x="0"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212;p58">
              <a:extLst>
                <a:ext uri="{FF2B5EF4-FFF2-40B4-BE49-F238E27FC236}">
                  <a16:creationId xmlns:a16="http://schemas.microsoft.com/office/drawing/2014/main" id="{E487D73F-C752-402F-BE2E-1447811C9545}"/>
                </a:ext>
              </a:extLst>
            </p:cNvPr>
            <p:cNvSpPr/>
            <p:nvPr/>
          </p:nvSpPr>
          <p:spPr>
            <a:xfrm>
              <a:off x="5087913" y="1303092"/>
              <a:ext cx="293298" cy="361984"/>
            </a:xfrm>
            <a:custGeom>
              <a:avLst/>
              <a:gdLst/>
              <a:ahLst/>
              <a:cxnLst/>
              <a:rect l="l" t="t" r="r" b="b"/>
              <a:pathLst>
                <a:path w="3493" h="4311" extrusionOk="0">
                  <a:moveTo>
                    <a:pt x="0" y="1"/>
                  </a:moveTo>
                  <a:cubicBezTo>
                    <a:pt x="0" y="1"/>
                    <a:pt x="94" y="1598"/>
                    <a:pt x="94" y="2145"/>
                  </a:cubicBezTo>
                  <a:cubicBezTo>
                    <a:pt x="94" y="2695"/>
                    <a:pt x="0" y="4310"/>
                    <a:pt x="0" y="4310"/>
                  </a:cubicBezTo>
                  <a:lnTo>
                    <a:pt x="2512" y="4222"/>
                  </a:lnTo>
                  <a:cubicBezTo>
                    <a:pt x="2774" y="4212"/>
                    <a:pt x="3005" y="4044"/>
                    <a:pt x="3093" y="3796"/>
                  </a:cubicBezTo>
                  <a:lnTo>
                    <a:pt x="3294" y="3231"/>
                  </a:lnTo>
                  <a:cubicBezTo>
                    <a:pt x="3493" y="2522"/>
                    <a:pt x="3489" y="1772"/>
                    <a:pt x="3289" y="1062"/>
                  </a:cubicBezTo>
                  <a:lnTo>
                    <a:pt x="3093" y="515"/>
                  </a:lnTo>
                  <a:cubicBezTo>
                    <a:pt x="3005" y="267"/>
                    <a:pt x="2774" y="99"/>
                    <a:pt x="2512" y="89"/>
                  </a:cubicBezTo>
                  <a:lnTo>
                    <a:pt x="0"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213;p58">
              <a:extLst>
                <a:ext uri="{FF2B5EF4-FFF2-40B4-BE49-F238E27FC236}">
                  <a16:creationId xmlns:a16="http://schemas.microsoft.com/office/drawing/2014/main" id="{323403EF-E4D6-4511-BAFC-A0E542BFBA3C}"/>
                </a:ext>
              </a:extLst>
            </p:cNvPr>
            <p:cNvSpPr/>
            <p:nvPr/>
          </p:nvSpPr>
          <p:spPr>
            <a:xfrm>
              <a:off x="5281373" y="1646937"/>
              <a:ext cx="89845" cy="85563"/>
            </a:xfrm>
            <a:custGeom>
              <a:avLst/>
              <a:gdLst/>
              <a:ahLst/>
              <a:cxnLst/>
              <a:rect l="l" t="t" r="r" b="b"/>
              <a:pathLst>
                <a:path w="1070" h="1019" extrusionOk="0">
                  <a:moveTo>
                    <a:pt x="943" y="1"/>
                  </a:moveTo>
                  <a:cubicBezTo>
                    <a:pt x="644" y="1"/>
                    <a:pt x="290" y="309"/>
                    <a:pt x="88" y="770"/>
                  </a:cubicBezTo>
                  <a:cubicBezTo>
                    <a:pt x="48" y="855"/>
                    <a:pt x="21" y="939"/>
                    <a:pt x="0" y="1019"/>
                  </a:cubicBezTo>
                  <a:cubicBezTo>
                    <a:pt x="453" y="814"/>
                    <a:pt x="830" y="464"/>
                    <a:pt x="1070" y="21"/>
                  </a:cubicBezTo>
                  <a:cubicBezTo>
                    <a:pt x="1029" y="7"/>
                    <a:pt x="987" y="1"/>
                    <a:pt x="943" y="1"/>
                  </a:cubicBezTo>
                  <a:close/>
                </a:path>
              </a:pathLst>
            </a:custGeom>
            <a:solidFill>
              <a:srgbClr val="70B6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214;p58">
              <a:extLst>
                <a:ext uri="{FF2B5EF4-FFF2-40B4-BE49-F238E27FC236}">
                  <a16:creationId xmlns:a16="http://schemas.microsoft.com/office/drawing/2014/main" id="{577102D8-E35D-4E6D-AB16-D6764F79385E}"/>
                </a:ext>
              </a:extLst>
            </p:cNvPr>
            <p:cNvSpPr/>
            <p:nvPr/>
          </p:nvSpPr>
          <p:spPr>
            <a:xfrm>
              <a:off x="5281709" y="1692867"/>
              <a:ext cx="55586" cy="38961"/>
            </a:xfrm>
            <a:custGeom>
              <a:avLst/>
              <a:gdLst/>
              <a:ahLst/>
              <a:cxnLst/>
              <a:rect l="l" t="t" r="r" b="b"/>
              <a:pathLst>
                <a:path w="662" h="464" extrusionOk="0">
                  <a:moveTo>
                    <a:pt x="599" y="1"/>
                  </a:moveTo>
                  <a:lnTo>
                    <a:pt x="169" y="50"/>
                  </a:lnTo>
                  <a:cubicBezTo>
                    <a:pt x="138" y="107"/>
                    <a:pt x="111" y="166"/>
                    <a:pt x="84" y="223"/>
                  </a:cubicBezTo>
                  <a:cubicBezTo>
                    <a:pt x="49" y="303"/>
                    <a:pt x="23" y="383"/>
                    <a:pt x="0" y="463"/>
                  </a:cubicBezTo>
                  <a:cubicBezTo>
                    <a:pt x="244" y="347"/>
                    <a:pt x="470" y="193"/>
                    <a:pt x="662"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215;p58">
              <a:extLst>
                <a:ext uri="{FF2B5EF4-FFF2-40B4-BE49-F238E27FC236}">
                  <a16:creationId xmlns:a16="http://schemas.microsoft.com/office/drawing/2014/main" id="{1220BBD1-C95F-45F0-850A-21B868FAC8D7}"/>
                </a:ext>
              </a:extLst>
            </p:cNvPr>
            <p:cNvSpPr/>
            <p:nvPr/>
          </p:nvSpPr>
          <p:spPr>
            <a:xfrm>
              <a:off x="4558670" y="1689928"/>
              <a:ext cx="466691" cy="38121"/>
            </a:xfrm>
            <a:custGeom>
              <a:avLst/>
              <a:gdLst/>
              <a:ahLst/>
              <a:cxnLst/>
              <a:rect l="l" t="t" r="r" b="b"/>
              <a:pathLst>
                <a:path w="5558" h="454" extrusionOk="0">
                  <a:moveTo>
                    <a:pt x="227" y="1"/>
                  </a:moveTo>
                  <a:cubicBezTo>
                    <a:pt x="102" y="1"/>
                    <a:pt x="0" y="103"/>
                    <a:pt x="0" y="228"/>
                  </a:cubicBezTo>
                  <a:cubicBezTo>
                    <a:pt x="0" y="351"/>
                    <a:pt x="102" y="453"/>
                    <a:pt x="227" y="453"/>
                  </a:cubicBezTo>
                  <a:lnTo>
                    <a:pt x="5557" y="453"/>
                  </a:lnTo>
                  <a:lnTo>
                    <a:pt x="3884"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216;p58">
              <a:extLst>
                <a:ext uri="{FF2B5EF4-FFF2-40B4-BE49-F238E27FC236}">
                  <a16:creationId xmlns:a16="http://schemas.microsoft.com/office/drawing/2014/main" id="{7A824970-565B-48DD-BB36-3261CF4240B3}"/>
                </a:ext>
              </a:extLst>
            </p:cNvPr>
            <p:cNvSpPr/>
            <p:nvPr/>
          </p:nvSpPr>
          <p:spPr>
            <a:xfrm>
              <a:off x="4769259" y="1689928"/>
              <a:ext cx="155844" cy="38121"/>
            </a:xfrm>
            <a:custGeom>
              <a:avLst/>
              <a:gdLst/>
              <a:ahLst/>
              <a:cxnLst/>
              <a:rect l="l" t="t" r="r" b="b"/>
              <a:pathLst>
                <a:path w="1856" h="454" extrusionOk="0">
                  <a:moveTo>
                    <a:pt x="493" y="1"/>
                  </a:moveTo>
                  <a:lnTo>
                    <a:pt x="1" y="453"/>
                  </a:lnTo>
                  <a:lnTo>
                    <a:pt x="1501" y="453"/>
                  </a:lnTo>
                  <a:lnTo>
                    <a:pt x="1855" y="130"/>
                  </a:lnTo>
                  <a:lnTo>
                    <a:pt x="1376"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217;p58">
              <a:extLst>
                <a:ext uri="{FF2B5EF4-FFF2-40B4-BE49-F238E27FC236}">
                  <a16:creationId xmlns:a16="http://schemas.microsoft.com/office/drawing/2014/main" id="{9E2FD269-B349-49E7-91AD-983984691A86}"/>
                </a:ext>
              </a:extLst>
            </p:cNvPr>
            <p:cNvSpPr/>
            <p:nvPr/>
          </p:nvSpPr>
          <p:spPr>
            <a:xfrm>
              <a:off x="4709642" y="1689928"/>
              <a:ext cx="72716" cy="38121"/>
            </a:xfrm>
            <a:custGeom>
              <a:avLst/>
              <a:gdLst/>
              <a:ahLst/>
              <a:cxnLst/>
              <a:rect l="l" t="t" r="r" b="b"/>
              <a:pathLst>
                <a:path w="866" h="454" extrusionOk="0">
                  <a:moveTo>
                    <a:pt x="492" y="1"/>
                  </a:moveTo>
                  <a:lnTo>
                    <a:pt x="0" y="453"/>
                  </a:lnTo>
                  <a:lnTo>
                    <a:pt x="373" y="453"/>
                  </a:lnTo>
                  <a:lnTo>
                    <a:pt x="865"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218;p58">
              <a:extLst>
                <a:ext uri="{FF2B5EF4-FFF2-40B4-BE49-F238E27FC236}">
                  <a16:creationId xmlns:a16="http://schemas.microsoft.com/office/drawing/2014/main" id="{69485F0E-AE88-4E55-BF2F-F9F3ECFEAAA3}"/>
                </a:ext>
              </a:extLst>
            </p:cNvPr>
            <p:cNvSpPr/>
            <p:nvPr/>
          </p:nvSpPr>
          <p:spPr>
            <a:xfrm>
              <a:off x="4501992" y="1436180"/>
              <a:ext cx="32579" cy="130150"/>
            </a:xfrm>
            <a:custGeom>
              <a:avLst/>
              <a:gdLst/>
              <a:ahLst/>
              <a:cxnLst/>
              <a:rect l="l" t="t" r="r" b="b"/>
              <a:pathLst>
                <a:path w="388" h="1550" extrusionOk="0">
                  <a:moveTo>
                    <a:pt x="1" y="1"/>
                  </a:moveTo>
                  <a:lnTo>
                    <a:pt x="1" y="1247"/>
                  </a:lnTo>
                  <a:lnTo>
                    <a:pt x="388" y="1550"/>
                  </a:lnTo>
                  <a:lnTo>
                    <a:pt x="388" y="298"/>
                  </a:lnTo>
                  <a:lnTo>
                    <a:pt x="1" y="1"/>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19;p58">
              <a:extLst>
                <a:ext uri="{FF2B5EF4-FFF2-40B4-BE49-F238E27FC236}">
                  <a16:creationId xmlns:a16="http://schemas.microsoft.com/office/drawing/2014/main" id="{6DA02974-5295-427A-9DAA-1B73E2476954}"/>
                </a:ext>
              </a:extLst>
            </p:cNvPr>
            <p:cNvSpPr/>
            <p:nvPr/>
          </p:nvSpPr>
          <p:spPr>
            <a:xfrm>
              <a:off x="4501992" y="1564397"/>
              <a:ext cx="32579" cy="63395"/>
            </a:xfrm>
            <a:custGeom>
              <a:avLst/>
              <a:gdLst/>
              <a:ahLst/>
              <a:cxnLst/>
              <a:rect l="l" t="t" r="r" b="b"/>
              <a:pathLst>
                <a:path w="388" h="755" extrusionOk="0">
                  <a:moveTo>
                    <a:pt x="1" y="0"/>
                  </a:moveTo>
                  <a:lnTo>
                    <a:pt x="1" y="457"/>
                  </a:lnTo>
                  <a:lnTo>
                    <a:pt x="388" y="754"/>
                  </a:lnTo>
                  <a:lnTo>
                    <a:pt x="388" y="297"/>
                  </a:lnTo>
                  <a:lnTo>
                    <a:pt x="1" y="0"/>
                  </a:ln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20;p58">
              <a:extLst>
                <a:ext uri="{FF2B5EF4-FFF2-40B4-BE49-F238E27FC236}">
                  <a16:creationId xmlns:a16="http://schemas.microsoft.com/office/drawing/2014/main" id="{268BFCDA-DCBF-4F5F-B699-0DE4653836B1}"/>
                </a:ext>
              </a:extLst>
            </p:cNvPr>
            <p:cNvSpPr/>
            <p:nvPr/>
          </p:nvSpPr>
          <p:spPr>
            <a:xfrm>
              <a:off x="4051846" y="1477911"/>
              <a:ext cx="379869" cy="10832"/>
            </a:xfrm>
            <a:custGeom>
              <a:avLst/>
              <a:gdLst/>
              <a:ahLst/>
              <a:cxnLst/>
              <a:rect l="l" t="t" r="r" b="b"/>
              <a:pathLst>
                <a:path w="4524" h="129" extrusionOk="0">
                  <a:moveTo>
                    <a:pt x="1" y="0"/>
                  </a:moveTo>
                  <a:lnTo>
                    <a:pt x="1" y="129"/>
                  </a:lnTo>
                  <a:lnTo>
                    <a:pt x="4524" y="129"/>
                  </a:lnTo>
                  <a:lnTo>
                    <a:pt x="4524"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1;p58">
              <a:extLst>
                <a:ext uri="{FF2B5EF4-FFF2-40B4-BE49-F238E27FC236}">
                  <a16:creationId xmlns:a16="http://schemas.microsoft.com/office/drawing/2014/main" id="{F026EB2B-E299-47A5-83C6-3493B0C647A5}"/>
                </a:ext>
              </a:extLst>
            </p:cNvPr>
            <p:cNvSpPr/>
            <p:nvPr/>
          </p:nvSpPr>
          <p:spPr>
            <a:xfrm>
              <a:off x="4051846" y="1425348"/>
              <a:ext cx="379869" cy="10916"/>
            </a:xfrm>
            <a:custGeom>
              <a:avLst/>
              <a:gdLst/>
              <a:ahLst/>
              <a:cxnLst/>
              <a:rect l="l" t="t" r="r" b="b"/>
              <a:pathLst>
                <a:path w="4524" h="130" extrusionOk="0">
                  <a:moveTo>
                    <a:pt x="1" y="1"/>
                  </a:moveTo>
                  <a:lnTo>
                    <a:pt x="1" y="130"/>
                  </a:lnTo>
                  <a:lnTo>
                    <a:pt x="4524" y="130"/>
                  </a:lnTo>
                  <a:lnTo>
                    <a:pt x="4524"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22;p58">
              <a:extLst>
                <a:ext uri="{FF2B5EF4-FFF2-40B4-BE49-F238E27FC236}">
                  <a16:creationId xmlns:a16="http://schemas.microsoft.com/office/drawing/2014/main" id="{B3519A00-205E-4DDE-8F06-36348966DEB2}"/>
                </a:ext>
              </a:extLst>
            </p:cNvPr>
            <p:cNvSpPr/>
            <p:nvPr/>
          </p:nvSpPr>
          <p:spPr>
            <a:xfrm>
              <a:off x="4057052" y="1373120"/>
              <a:ext cx="374663" cy="10916"/>
            </a:xfrm>
            <a:custGeom>
              <a:avLst/>
              <a:gdLst/>
              <a:ahLst/>
              <a:cxnLst/>
              <a:rect l="l" t="t" r="r" b="b"/>
              <a:pathLst>
                <a:path w="4462" h="130" extrusionOk="0">
                  <a:moveTo>
                    <a:pt x="0" y="1"/>
                  </a:moveTo>
                  <a:lnTo>
                    <a:pt x="0" y="130"/>
                  </a:lnTo>
                  <a:lnTo>
                    <a:pt x="4462" y="130"/>
                  </a:lnTo>
                  <a:lnTo>
                    <a:pt x="4462"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23;p58">
              <a:extLst>
                <a:ext uri="{FF2B5EF4-FFF2-40B4-BE49-F238E27FC236}">
                  <a16:creationId xmlns:a16="http://schemas.microsoft.com/office/drawing/2014/main" id="{A3FE79FF-BEC1-4457-9617-780D8F8EE078}"/>
                </a:ext>
              </a:extLst>
            </p:cNvPr>
            <p:cNvSpPr/>
            <p:nvPr/>
          </p:nvSpPr>
          <p:spPr>
            <a:xfrm>
              <a:off x="4073425" y="1638876"/>
              <a:ext cx="358289" cy="2351"/>
            </a:xfrm>
            <a:custGeom>
              <a:avLst/>
              <a:gdLst/>
              <a:ahLst/>
              <a:cxnLst/>
              <a:rect l="l" t="t" r="r" b="b"/>
              <a:pathLst>
                <a:path w="4267" h="28" extrusionOk="0">
                  <a:moveTo>
                    <a:pt x="0" y="0"/>
                  </a:moveTo>
                  <a:lnTo>
                    <a:pt x="0" y="27"/>
                  </a:lnTo>
                  <a:lnTo>
                    <a:pt x="4267" y="27"/>
                  </a:lnTo>
                  <a:lnTo>
                    <a:pt x="4267" y="0"/>
                  </a:lnTo>
                  <a:close/>
                </a:path>
              </a:pathLst>
            </a:custGeom>
            <a:solidFill>
              <a:srgbClr val="4F5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24;p58">
              <a:extLst>
                <a:ext uri="{FF2B5EF4-FFF2-40B4-BE49-F238E27FC236}">
                  <a16:creationId xmlns:a16="http://schemas.microsoft.com/office/drawing/2014/main" id="{4C0D8207-532A-42E0-B023-9ACAB968927F}"/>
                </a:ext>
              </a:extLst>
            </p:cNvPr>
            <p:cNvSpPr/>
            <p:nvPr/>
          </p:nvSpPr>
          <p:spPr>
            <a:xfrm>
              <a:off x="4057052" y="1582282"/>
              <a:ext cx="374663" cy="10916"/>
            </a:xfrm>
            <a:custGeom>
              <a:avLst/>
              <a:gdLst/>
              <a:ahLst/>
              <a:cxnLst/>
              <a:rect l="l" t="t" r="r" b="b"/>
              <a:pathLst>
                <a:path w="4462" h="130" extrusionOk="0">
                  <a:moveTo>
                    <a:pt x="0" y="0"/>
                  </a:moveTo>
                  <a:lnTo>
                    <a:pt x="0" y="129"/>
                  </a:lnTo>
                  <a:lnTo>
                    <a:pt x="4462" y="129"/>
                  </a:lnTo>
                  <a:lnTo>
                    <a:pt x="4462"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25;p58">
              <a:extLst>
                <a:ext uri="{FF2B5EF4-FFF2-40B4-BE49-F238E27FC236}">
                  <a16:creationId xmlns:a16="http://schemas.microsoft.com/office/drawing/2014/main" id="{926C4BDB-8B07-48DE-BE2A-B43200C66847}"/>
                </a:ext>
              </a:extLst>
            </p:cNvPr>
            <p:cNvSpPr/>
            <p:nvPr/>
          </p:nvSpPr>
          <p:spPr>
            <a:xfrm>
              <a:off x="4051846" y="1530139"/>
              <a:ext cx="379869" cy="10748"/>
            </a:xfrm>
            <a:custGeom>
              <a:avLst/>
              <a:gdLst/>
              <a:ahLst/>
              <a:cxnLst/>
              <a:rect l="l" t="t" r="r" b="b"/>
              <a:pathLst>
                <a:path w="4524" h="128" extrusionOk="0">
                  <a:moveTo>
                    <a:pt x="1" y="0"/>
                  </a:moveTo>
                  <a:lnTo>
                    <a:pt x="1" y="128"/>
                  </a:lnTo>
                  <a:lnTo>
                    <a:pt x="4524" y="128"/>
                  </a:lnTo>
                  <a:lnTo>
                    <a:pt x="4524" y="0"/>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26;p58">
              <a:extLst>
                <a:ext uri="{FF2B5EF4-FFF2-40B4-BE49-F238E27FC236}">
                  <a16:creationId xmlns:a16="http://schemas.microsoft.com/office/drawing/2014/main" id="{3083640B-F116-4E9F-BE47-0803715EDDD1}"/>
                </a:ext>
              </a:extLst>
            </p:cNvPr>
            <p:cNvSpPr/>
            <p:nvPr/>
          </p:nvSpPr>
          <p:spPr>
            <a:xfrm>
              <a:off x="4038831" y="1280001"/>
              <a:ext cx="427898" cy="406235"/>
            </a:xfrm>
            <a:custGeom>
              <a:avLst/>
              <a:gdLst/>
              <a:ahLst/>
              <a:cxnLst/>
              <a:rect l="l" t="t" r="r" b="b"/>
              <a:pathLst>
                <a:path w="5096" h="4838" extrusionOk="0">
                  <a:moveTo>
                    <a:pt x="635" y="1"/>
                  </a:moveTo>
                  <a:cubicBezTo>
                    <a:pt x="338" y="1"/>
                    <a:pt x="89" y="214"/>
                    <a:pt x="35" y="503"/>
                  </a:cubicBezTo>
                  <a:cubicBezTo>
                    <a:pt x="23" y="569"/>
                    <a:pt x="9" y="640"/>
                    <a:pt x="0" y="706"/>
                  </a:cubicBezTo>
                  <a:lnTo>
                    <a:pt x="3577" y="706"/>
                  </a:lnTo>
                  <a:cubicBezTo>
                    <a:pt x="3995" y="706"/>
                    <a:pt x="4332" y="1044"/>
                    <a:pt x="4332" y="1456"/>
                  </a:cubicBezTo>
                  <a:lnTo>
                    <a:pt x="4332" y="3383"/>
                  </a:lnTo>
                  <a:cubicBezTo>
                    <a:pt x="4332" y="3795"/>
                    <a:pt x="3995" y="4133"/>
                    <a:pt x="3577" y="4133"/>
                  </a:cubicBezTo>
                  <a:lnTo>
                    <a:pt x="0" y="4133"/>
                  </a:lnTo>
                  <a:cubicBezTo>
                    <a:pt x="9" y="4199"/>
                    <a:pt x="23" y="4270"/>
                    <a:pt x="35" y="4337"/>
                  </a:cubicBezTo>
                  <a:cubicBezTo>
                    <a:pt x="89" y="4625"/>
                    <a:pt x="338" y="4838"/>
                    <a:pt x="635" y="4838"/>
                  </a:cubicBezTo>
                  <a:lnTo>
                    <a:pt x="5095" y="4838"/>
                  </a:lnTo>
                  <a:lnTo>
                    <a:pt x="5095" y="1"/>
                  </a:ln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27;p58">
              <a:extLst>
                <a:ext uri="{FF2B5EF4-FFF2-40B4-BE49-F238E27FC236}">
                  <a16:creationId xmlns:a16="http://schemas.microsoft.com/office/drawing/2014/main" id="{8D5CD5FF-D445-47CF-A87D-2BB10296B68A}"/>
                </a:ext>
              </a:extLst>
            </p:cNvPr>
            <p:cNvSpPr/>
            <p:nvPr/>
          </p:nvSpPr>
          <p:spPr>
            <a:xfrm>
              <a:off x="4558670" y="1338526"/>
              <a:ext cx="134684" cy="29137"/>
            </a:xfrm>
            <a:custGeom>
              <a:avLst/>
              <a:gdLst/>
              <a:ahLst/>
              <a:cxnLst/>
              <a:rect l="l" t="t" r="r" b="b"/>
              <a:pathLst>
                <a:path w="1604" h="347" extrusionOk="0">
                  <a:moveTo>
                    <a:pt x="0" y="0"/>
                  </a:moveTo>
                  <a:lnTo>
                    <a:pt x="0" y="347"/>
                  </a:lnTo>
                  <a:lnTo>
                    <a:pt x="1603" y="347"/>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28;p58">
              <a:extLst>
                <a:ext uri="{FF2B5EF4-FFF2-40B4-BE49-F238E27FC236}">
                  <a16:creationId xmlns:a16="http://schemas.microsoft.com/office/drawing/2014/main" id="{DBF54557-C15B-4A7B-82E7-AF6768284373}"/>
                </a:ext>
              </a:extLst>
            </p:cNvPr>
            <p:cNvSpPr/>
            <p:nvPr/>
          </p:nvSpPr>
          <p:spPr>
            <a:xfrm>
              <a:off x="4558670" y="1405280"/>
              <a:ext cx="134684" cy="29137"/>
            </a:xfrm>
            <a:custGeom>
              <a:avLst/>
              <a:gdLst/>
              <a:ahLst/>
              <a:cxnLst/>
              <a:rect l="l" t="t" r="r" b="b"/>
              <a:pathLst>
                <a:path w="1604" h="347" extrusionOk="0">
                  <a:moveTo>
                    <a:pt x="0" y="0"/>
                  </a:moveTo>
                  <a:lnTo>
                    <a:pt x="0" y="346"/>
                  </a:lnTo>
                  <a:lnTo>
                    <a:pt x="1603" y="346"/>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229;p58">
              <a:extLst>
                <a:ext uri="{FF2B5EF4-FFF2-40B4-BE49-F238E27FC236}">
                  <a16:creationId xmlns:a16="http://schemas.microsoft.com/office/drawing/2014/main" id="{BC0E666D-E51E-41F3-9900-C40938F93B78}"/>
                </a:ext>
              </a:extLst>
            </p:cNvPr>
            <p:cNvSpPr/>
            <p:nvPr/>
          </p:nvSpPr>
          <p:spPr>
            <a:xfrm>
              <a:off x="4558670" y="1471950"/>
              <a:ext cx="134684" cy="29137"/>
            </a:xfrm>
            <a:custGeom>
              <a:avLst/>
              <a:gdLst/>
              <a:ahLst/>
              <a:cxnLst/>
              <a:rect l="l" t="t" r="r" b="b"/>
              <a:pathLst>
                <a:path w="1604" h="347" extrusionOk="0">
                  <a:moveTo>
                    <a:pt x="0" y="1"/>
                  </a:moveTo>
                  <a:lnTo>
                    <a:pt x="0" y="347"/>
                  </a:lnTo>
                  <a:lnTo>
                    <a:pt x="1603" y="347"/>
                  </a:lnTo>
                  <a:lnTo>
                    <a:pt x="1603"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230;p58">
              <a:extLst>
                <a:ext uri="{FF2B5EF4-FFF2-40B4-BE49-F238E27FC236}">
                  <a16:creationId xmlns:a16="http://schemas.microsoft.com/office/drawing/2014/main" id="{5A09875F-975F-4E41-A703-136A214EF1C1}"/>
                </a:ext>
              </a:extLst>
            </p:cNvPr>
            <p:cNvSpPr/>
            <p:nvPr/>
          </p:nvSpPr>
          <p:spPr>
            <a:xfrm>
              <a:off x="4558670" y="1538619"/>
              <a:ext cx="134684" cy="29137"/>
            </a:xfrm>
            <a:custGeom>
              <a:avLst/>
              <a:gdLst/>
              <a:ahLst/>
              <a:cxnLst/>
              <a:rect l="l" t="t" r="r" b="b"/>
              <a:pathLst>
                <a:path w="1604" h="347" extrusionOk="0">
                  <a:moveTo>
                    <a:pt x="0" y="0"/>
                  </a:moveTo>
                  <a:lnTo>
                    <a:pt x="0" y="347"/>
                  </a:lnTo>
                  <a:lnTo>
                    <a:pt x="1603" y="347"/>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231;p58">
              <a:extLst>
                <a:ext uri="{FF2B5EF4-FFF2-40B4-BE49-F238E27FC236}">
                  <a16:creationId xmlns:a16="http://schemas.microsoft.com/office/drawing/2014/main" id="{7BB90A4E-F815-4CD2-9286-18FA2B02AD6E}"/>
                </a:ext>
              </a:extLst>
            </p:cNvPr>
            <p:cNvSpPr/>
            <p:nvPr/>
          </p:nvSpPr>
          <p:spPr>
            <a:xfrm>
              <a:off x="4558670" y="1605373"/>
              <a:ext cx="134684" cy="29137"/>
            </a:xfrm>
            <a:custGeom>
              <a:avLst/>
              <a:gdLst/>
              <a:ahLst/>
              <a:cxnLst/>
              <a:rect l="l" t="t" r="r" b="b"/>
              <a:pathLst>
                <a:path w="1604" h="347" extrusionOk="0">
                  <a:moveTo>
                    <a:pt x="0" y="0"/>
                  </a:moveTo>
                  <a:lnTo>
                    <a:pt x="0" y="346"/>
                  </a:lnTo>
                  <a:lnTo>
                    <a:pt x="1603" y="346"/>
                  </a:lnTo>
                  <a:lnTo>
                    <a:pt x="1603"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7" name="Freeform: Shape 6">
            <a:extLst>
              <a:ext uri="{FF2B5EF4-FFF2-40B4-BE49-F238E27FC236}">
                <a16:creationId xmlns:a16="http://schemas.microsoft.com/office/drawing/2014/main" id="{5C3D3F81-464B-4BB6-BEAB-DC03A58DAFA1}"/>
              </a:ext>
            </a:extLst>
          </p:cNvPr>
          <p:cNvSpPr/>
          <p:nvPr/>
        </p:nvSpPr>
        <p:spPr>
          <a:xfrm>
            <a:off x="1952628" y="700086"/>
            <a:ext cx="6338887" cy="3743327"/>
          </a:xfrm>
          <a:custGeom>
            <a:avLst/>
            <a:gdLst>
              <a:gd name="connsiteX0" fmla="*/ 109537 w 6338887"/>
              <a:gd name="connsiteY0" fmla="*/ 0 h 3738563"/>
              <a:gd name="connsiteX1" fmla="*/ 3790950 w 6338887"/>
              <a:gd name="connsiteY1" fmla="*/ 0 h 3738563"/>
              <a:gd name="connsiteX2" fmla="*/ 6338887 w 6338887"/>
              <a:gd name="connsiteY2" fmla="*/ 1171575 h 3738563"/>
              <a:gd name="connsiteX3" fmla="*/ 4738687 w 6338887"/>
              <a:gd name="connsiteY3" fmla="*/ 3738563 h 3738563"/>
              <a:gd name="connsiteX4" fmla="*/ 0 w 6338887"/>
              <a:gd name="connsiteY4" fmla="*/ 3733800 h 3738563"/>
              <a:gd name="connsiteX5" fmla="*/ 109537 w 6338887"/>
              <a:gd name="connsiteY5" fmla="*/ 0 h 373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8887" h="3738563">
                <a:moveTo>
                  <a:pt x="109537" y="0"/>
                </a:moveTo>
                <a:lnTo>
                  <a:pt x="3790950" y="0"/>
                </a:lnTo>
                <a:lnTo>
                  <a:pt x="6338887" y="1171575"/>
                </a:lnTo>
                <a:lnTo>
                  <a:pt x="4738687" y="3738563"/>
                </a:lnTo>
                <a:lnTo>
                  <a:pt x="0" y="3733800"/>
                </a:lnTo>
                <a:lnTo>
                  <a:pt x="109537" y="0"/>
                </a:lnTo>
                <a:close/>
              </a:path>
            </a:pathLst>
          </a:custGeom>
          <a:solidFill>
            <a:srgbClr val="3365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Google Shape;699;p35">
            <a:extLst>
              <a:ext uri="{FF2B5EF4-FFF2-40B4-BE49-F238E27FC236}">
                <a16:creationId xmlns:a16="http://schemas.microsoft.com/office/drawing/2014/main" id="{CBA005EA-1AF7-46ED-9B10-A1D1C774A038}"/>
              </a:ext>
            </a:extLst>
          </p:cNvPr>
          <p:cNvSpPr txBox="1">
            <a:spLocks/>
          </p:cNvSpPr>
          <p:nvPr/>
        </p:nvSpPr>
        <p:spPr>
          <a:xfrm>
            <a:off x="1193120" y="919864"/>
            <a:ext cx="7026954" cy="32330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IL" altLang="en-IL" sz="2000" b="0" i="0" u="none" strike="noStrike" cap="none" normalizeH="0" baseline="0" dirty="0">
                <a:ln>
                  <a:noFill/>
                </a:ln>
                <a:solidFill>
                  <a:schemeClr val="bg1"/>
                </a:solidFill>
                <a:effectLst/>
                <a:latin typeface="Ubuntu" panose="020B0604020202020204" charset="0"/>
              </a:rPr>
              <a:t>The future profit we get from the model is that the model allows </a:t>
            </a:r>
            <a:r>
              <a:rPr kumimoji="0" lang="en-US" altLang="en-IL" sz="2000" b="0" i="0" u="none" strike="noStrike" cap="none" normalizeH="0" baseline="0" dirty="0">
                <a:ln>
                  <a:noFill/>
                </a:ln>
                <a:solidFill>
                  <a:schemeClr val="bg1"/>
                </a:solidFill>
                <a:effectLst/>
                <a:latin typeface="Ubuntu" panose="020B0604020202020204" charset="0"/>
              </a:rPr>
              <a:t>us to predict the price</a:t>
            </a:r>
            <a:r>
              <a:rPr kumimoji="0" lang="en-IL" altLang="en-IL" sz="2000" b="0" i="0" u="none" strike="noStrike" cap="none" normalizeH="0" baseline="0" dirty="0">
                <a:ln>
                  <a:noFill/>
                </a:ln>
                <a:solidFill>
                  <a:schemeClr val="bg1"/>
                </a:solidFill>
                <a:effectLst/>
                <a:latin typeface="Ubuntu" panose="020B0604020202020204" charset="0"/>
              </a:rPr>
              <a:t> of vehicles according to certain </a:t>
            </a:r>
            <a:r>
              <a:rPr kumimoji="0" lang="en-US" altLang="en-IL" sz="2000" b="0" i="0" u="none" strike="noStrike" cap="none" normalizeH="0" baseline="0" dirty="0">
                <a:ln>
                  <a:noFill/>
                </a:ln>
                <a:solidFill>
                  <a:schemeClr val="bg1"/>
                </a:solidFill>
                <a:effectLst/>
                <a:latin typeface="Ubuntu" panose="020B0604020202020204" charset="0"/>
              </a:rPr>
              <a:t>features</a:t>
            </a:r>
            <a:r>
              <a:rPr kumimoji="0" lang="en-IL" altLang="en-IL" sz="2000" b="0" i="0" u="none" strike="noStrike" cap="none" normalizeH="0" baseline="0" dirty="0">
                <a:ln>
                  <a:noFill/>
                </a:ln>
                <a:solidFill>
                  <a:schemeClr val="bg1"/>
                </a:solidFill>
                <a:effectLst/>
                <a:latin typeface="Ubuntu" panose="020B0604020202020204" charset="0"/>
              </a:rPr>
              <a:t>. A person who is interested in selling his vehicle can enter the </a:t>
            </a:r>
            <a:r>
              <a:rPr kumimoji="0" lang="en-US" altLang="en-IL" sz="2000" b="0" i="0" u="none" strike="noStrike" cap="none" normalizeH="0" baseline="0" dirty="0">
                <a:ln>
                  <a:noFill/>
                </a:ln>
                <a:solidFill>
                  <a:schemeClr val="bg1"/>
                </a:solidFill>
                <a:effectLst/>
                <a:latin typeface="Ubuntu" panose="020B0604020202020204" charset="0"/>
              </a:rPr>
              <a:t>features</a:t>
            </a:r>
            <a:r>
              <a:rPr kumimoji="0" lang="en-IL" altLang="en-IL" sz="2000" b="0" i="0" u="none" strike="noStrike" cap="none" normalizeH="0" baseline="0" dirty="0">
                <a:ln>
                  <a:noFill/>
                </a:ln>
                <a:solidFill>
                  <a:schemeClr val="bg1"/>
                </a:solidFill>
                <a:effectLst/>
                <a:latin typeface="Ubuntu" panose="020B0604020202020204" charset="0"/>
              </a:rPr>
              <a:t> of his vehicle in</a:t>
            </a:r>
            <a:r>
              <a:rPr kumimoji="0" lang="en-US" altLang="en-IL" sz="2000" b="0" i="0" u="none" strike="noStrike" cap="none" normalizeH="0" baseline="0" dirty="0">
                <a:ln>
                  <a:noFill/>
                </a:ln>
                <a:solidFill>
                  <a:schemeClr val="bg1"/>
                </a:solidFill>
                <a:effectLst/>
                <a:latin typeface="Ubuntu" panose="020B0604020202020204" charset="0"/>
              </a:rPr>
              <a:t>to</a:t>
            </a:r>
            <a:r>
              <a:rPr kumimoji="0" lang="en-IL" altLang="en-IL" sz="2000" b="0" i="0" u="none" strike="noStrike" cap="none" normalizeH="0" baseline="0" dirty="0">
                <a:ln>
                  <a:noFill/>
                </a:ln>
                <a:solidFill>
                  <a:schemeClr val="bg1"/>
                </a:solidFill>
                <a:effectLst/>
                <a:latin typeface="Ubuntu" panose="020B0604020202020204" charset="0"/>
              </a:rPr>
              <a:t> the model and the </a:t>
            </a:r>
            <a:r>
              <a:rPr kumimoji="0" lang="en-US" altLang="en-IL" sz="2000" b="0" i="0" u="none" strike="noStrike" cap="none" normalizeH="0" baseline="0" dirty="0">
                <a:ln>
                  <a:noFill/>
                </a:ln>
                <a:solidFill>
                  <a:schemeClr val="bg1"/>
                </a:solidFill>
                <a:effectLst/>
                <a:latin typeface="Ubuntu" panose="020B0604020202020204" charset="0"/>
              </a:rPr>
              <a:t>it</a:t>
            </a:r>
            <a:r>
              <a:rPr kumimoji="0" lang="en-IL" altLang="en-IL" sz="2000" b="0" i="0" u="none" strike="noStrike" cap="none" normalizeH="0" baseline="0" dirty="0">
                <a:ln>
                  <a:noFill/>
                </a:ln>
                <a:solidFill>
                  <a:schemeClr val="bg1"/>
                </a:solidFill>
                <a:effectLst/>
                <a:latin typeface="Ubuntu" panose="020B0604020202020204" charset="0"/>
              </a:rPr>
              <a:t> will predict the approximate price of the vehicle according to all the vehicle data in the model.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sp>
        <p:nvSpPr>
          <p:cNvPr id="1565" name="Google Shape;1565;p53"/>
          <p:cNvSpPr txBox="1">
            <a:spLocks noGrp="1"/>
          </p:cNvSpPr>
          <p:nvPr>
            <p:ph type="subTitle" idx="2"/>
          </p:nvPr>
        </p:nvSpPr>
        <p:spPr>
          <a:xfrm>
            <a:off x="713225" y="969192"/>
            <a:ext cx="7184697" cy="3264573"/>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IL" altLang="en-IL" sz="1800" b="0" i="0" u="none" strike="noStrike" cap="none" normalizeH="0" baseline="0" dirty="0">
                <a:ln>
                  <a:noFill/>
                </a:ln>
                <a:solidFill>
                  <a:schemeClr val="bg1"/>
                </a:solidFill>
                <a:effectLst/>
                <a:latin typeface="Ubuntu" panose="020B0604020202020204" charset="0"/>
              </a:rPr>
              <a:t>In conclusion, we have seen that with the help of AI it is possible to predict the prices of used vehicles according to the provision of certain </a:t>
            </a:r>
            <a:r>
              <a:rPr kumimoji="0" lang="en-US" altLang="en-IL" sz="1800" b="0" i="0" u="none" strike="noStrike" cap="none" normalizeH="0" baseline="0" dirty="0">
                <a:ln>
                  <a:noFill/>
                </a:ln>
                <a:solidFill>
                  <a:schemeClr val="bg1"/>
                </a:solidFill>
                <a:effectLst/>
                <a:latin typeface="Ubuntu" panose="020B0604020202020204" charset="0"/>
              </a:rPr>
              <a:t>features.</a:t>
            </a:r>
          </a:p>
          <a:p>
            <a:pPr marL="0" indent="0" algn="l" eaLnBrk="0" fontAlgn="base" hangingPunct="0">
              <a:lnSpc>
                <a:spcPct val="150000"/>
              </a:lnSpc>
              <a:spcBef>
                <a:spcPct val="0"/>
              </a:spcBef>
              <a:spcAft>
                <a:spcPct val="0"/>
              </a:spcAft>
              <a:buClrTx/>
              <a:buSzTx/>
            </a:pPr>
            <a:r>
              <a:rPr kumimoji="0" lang="en-IL" altLang="en-IL" sz="1800" b="0" i="0" u="none" strike="noStrike" cap="none" normalizeH="0" baseline="0" dirty="0">
                <a:ln>
                  <a:noFill/>
                </a:ln>
                <a:solidFill>
                  <a:schemeClr val="bg1"/>
                </a:solidFill>
                <a:effectLst/>
                <a:latin typeface="Ubuntu" panose="020B0604020202020204" charset="0"/>
              </a:rPr>
              <a:t>While crawling dynamic data by the crawler we encountered data issues that were no longer </a:t>
            </a:r>
            <a:r>
              <a:rPr kumimoji="0" lang="en-US" altLang="en-IL" sz="1800" b="0" i="0" u="none" strike="noStrike" cap="none" normalizeH="0" baseline="0" dirty="0">
                <a:ln>
                  <a:noFill/>
                </a:ln>
                <a:solidFill>
                  <a:schemeClr val="bg1"/>
                </a:solidFill>
                <a:effectLst/>
                <a:latin typeface="Ubuntu" panose="020B0604020202020204" charset="0"/>
              </a:rPr>
              <a:t>there </a:t>
            </a:r>
            <a:r>
              <a:rPr kumimoji="0" lang="en-IL" altLang="en-IL" sz="1800" b="0" i="0" u="none" strike="noStrike" cap="none" normalizeH="0" baseline="0" dirty="0">
                <a:ln>
                  <a:noFill/>
                </a:ln>
                <a:solidFill>
                  <a:schemeClr val="bg1"/>
                </a:solidFill>
                <a:effectLst/>
                <a:latin typeface="Ubuntu" panose="020B0604020202020204" charset="0"/>
              </a:rPr>
              <a:t>because they were </a:t>
            </a:r>
            <a:r>
              <a:rPr kumimoji="0" lang="en-US" altLang="en-IL" sz="1800" b="0" i="0" u="none" strike="noStrike" cap="none" normalizeH="0" baseline="0" dirty="0">
                <a:ln>
                  <a:noFill/>
                </a:ln>
                <a:solidFill>
                  <a:schemeClr val="bg1"/>
                </a:solidFill>
                <a:effectLst/>
                <a:latin typeface="Ubuntu" panose="020B0604020202020204" charset="0"/>
              </a:rPr>
              <a:t>deleted from the site</a:t>
            </a:r>
            <a:r>
              <a:rPr kumimoji="0" lang="en-IL" altLang="en-IL" sz="1800" b="0" i="0" u="none" strike="noStrike" cap="none" normalizeH="0" baseline="0" dirty="0">
                <a:ln>
                  <a:noFill/>
                </a:ln>
                <a:solidFill>
                  <a:schemeClr val="bg1"/>
                </a:solidFill>
                <a:effectLst/>
                <a:latin typeface="Ubuntu" panose="020B0604020202020204" charset="0"/>
              </a:rPr>
              <a:t> before we could reach them even though we had already saved the link to them</a:t>
            </a:r>
            <a:r>
              <a:rPr kumimoji="0" lang="en-US" altLang="en-IL" sz="1800" b="0" i="0" u="none" strike="noStrike" cap="none" normalizeH="0" baseline="0" dirty="0">
                <a:ln>
                  <a:noFill/>
                </a:ln>
                <a:solidFill>
                  <a:schemeClr val="bg1"/>
                </a:solidFill>
                <a:effectLst/>
                <a:latin typeface="Ubuntu" panose="020B0604020202020204" charset="0"/>
              </a:rPr>
              <a:t>.</a:t>
            </a:r>
            <a:r>
              <a:rPr kumimoji="0" lang="en-IL" altLang="en-IL" sz="1800" b="0" i="0" u="none" strike="noStrike" cap="none" normalizeH="0" baseline="0" dirty="0">
                <a:ln>
                  <a:noFill/>
                </a:ln>
                <a:solidFill>
                  <a:schemeClr val="bg1"/>
                </a:solidFill>
                <a:effectLst/>
                <a:latin typeface="Ubuntu" panose="020B0604020202020204" charset="0"/>
              </a:rPr>
              <a:t> </a:t>
            </a:r>
          </a:p>
        </p:txBody>
      </p:sp>
      <p:sp>
        <p:nvSpPr>
          <p:cNvPr id="1570" name="Google Shape;1570;p53"/>
          <p:cNvSpPr txBox="1">
            <a:spLocks noGrp="1"/>
          </p:cNvSpPr>
          <p:nvPr>
            <p:ph type="title"/>
          </p:nvPr>
        </p:nvSpPr>
        <p:spPr>
          <a:xfrm>
            <a:off x="713225" y="393192"/>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33"/>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Research Question</a:t>
            </a:r>
            <a:endParaRPr sz="2800" dirty="0"/>
          </a:p>
        </p:txBody>
      </p:sp>
      <p:grpSp>
        <p:nvGrpSpPr>
          <p:cNvPr id="75" name="Group 74">
            <a:extLst>
              <a:ext uri="{FF2B5EF4-FFF2-40B4-BE49-F238E27FC236}">
                <a16:creationId xmlns:a16="http://schemas.microsoft.com/office/drawing/2014/main" id="{FE6F351F-DE38-4817-9DDF-53977ADE5D4E}"/>
              </a:ext>
            </a:extLst>
          </p:cNvPr>
          <p:cNvGrpSpPr/>
          <p:nvPr/>
        </p:nvGrpSpPr>
        <p:grpSpPr>
          <a:xfrm>
            <a:off x="1655910" y="1889929"/>
            <a:ext cx="5941715" cy="2407171"/>
            <a:chOff x="2017601" y="2265650"/>
            <a:chExt cx="4962638" cy="2010517"/>
          </a:xfrm>
        </p:grpSpPr>
        <p:grpSp>
          <p:nvGrpSpPr>
            <p:cNvPr id="5" name="Google Shape;1517;p52">
              <a:extLst>
                <a:ext uri="{FF2B5EF4-FFF2-40B4-BE49-F238E27FC236}">
                  <a16:creationId xmlns:a16="http://schemas.microsoft.com/office/drawing/2014/main" id="{1F002071-7392-46F1-8D63-1C584A6055F7}"/>
                </a:ext>
              </a:extLst>
            </p:cNvPr>
            <p:cNvGrpSpPr/>
            <p:nvPr/>
          </p:nvGrpSpPr>
          <p:grpSpPr>
            <a:xfrm>
              <a:off x="2017601" y="3230630"/>
              <a:ext cx="774923" cy="1045537"/>
              <a:chOff x="1329460" y="1485818"/>
              <a:chExt cx="565019" cy="762331"/>
            </a:xfrm>
          </p:grpSpPr>
          <p:sp>
            <p:nvSpPr>
              <p:cNvPr id="6" name="Google Shape;1518;p52">
                <a:extLst>
                  <a:ext uri="{FF2B5EF4-FFF2-40B4-BE49-F238E27FC236}">
                    <a16:creationId xmlns:a16="http://schemas.microsoft.com/office/drawing/2014/main" id="{4E65EFB2-373F-40B3-8C76-E32A24B8F59C}"/>
                  </a:ext>
                </a:extLst>
              </p:cNvPr>
              <p:cNvSpPr/>
              <p:nvPr/>
            </p:nvSpPr>
            <p:spPr>
              <a:xfrm>
                <a:off x="1353707" y="1997000"/>
                <a:ext cx="540772" cy="251149"/>
              </a:xfrm>
              <a:custGeom>
                <a:avLst/>
                <a:gdLst/>
                <a:ahLst/>
                <a:cxnLst/>
                <a:rect l="l" t="t" r="r" b="b"/>
                <a:pathLst>
                  <a:path w="16192" h="7520" extrusionOk="0">
                    <a:moveTo>
                      <a:pt x="8046" y="1"/>
                    </a:moveTo>
                    <a:cubicBezTo>
                      <a:pt x="3760" y="1"/>
                      <a:pt x="327" y="3234"/>
                      <a:pt x="1" y="7519"/>
                    </a:cubicBezTo>
                    <a:lnTo>
                      <a:pt x="16191" y="7519"/>
                    </a:lnTo>
                    <a:cubicBezTo>
                      <a:pt x="15866" y="3234"/>
                      <a:pt x="12332" y="1"/>
                      <a:pt x="8046" y="1"/>
                    </a:cubicBezTo>
                    <a:close/>
                  </a:path>
                </a:pathLst>
              </a:custGeom>
              <a:solidFill>
                <a:srgbClr val="0A5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19;p52">
                <a:extLst>
                  <a:ext uri="{FF2B5EF4-FFF2-40B4-BE49-F238E27FC236}">
                    <a16:creationId xmlns:a16="http://schemas.microsoft.com/office/drawing/2014/main" id="{163F8B11-A508-478F-9194-A43B62C26DBA}"/>
                  </a:ext>
                </a:extLst>
              </p:cNvPr>
              <p:cNvSpPr/>
              <p:nvPr/>
            </p:nvSpPr>
            <p:spPr>
              <a:xfrm>
                <a:off x="1562976" y="1909132"/>
                <a:ext cx="104668" cy="251116"/>
              </a:xfrm>
              <a:custGeom>
                <a:avLst/>
                <a:gdLst/>
                <a:ahLst/>
                <a:cxnLst/>
                <a:rect l="l" t="t" r="r" b="b"/>
                <a:pathLst>
                  <a:path w="3134" h="7519" extrusionOk="0">
                    <a:moveTo>
                      <a:pt x="1" y="0"/>
                    </a:moveTo>
                    <a:lnTo>
                      <a:pt x="1" y="5965"/>
                    </a:lnTo>
                    <a:cubicBezTo>
                      <a:pt x="1" y="6892"/>
                      <a:pt x="727" y="7519"/>
                      <a:pt x="1580" y="7519"/>
                    </a:cubicBezTo>
                    <a:cubicBezTo>
                      <a:pt x="2507" y="7519"/>
                      <a:pt x="3133" y="6892"/>
                      <a:pt x="3133" y="5965"/>
                    </a:cubicBezTo>
                    <a:lnTo>
                      <a:pt x="3133" y="0"/>
                    </a:ln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20;p52">
                <a:extLst>
                  <a:ext uri="{FF2B5EF4-FFF2-40B4-BE49-F238E27FC236}">
                    <a16:creationId xmlns:a16="http://schemas.microsoft.com/office/drawing/2014/main" id="{0B757189-8FEA-46CF-B18F-AE2474A9D00B}"/>
                  </a:ext>
                </a:extLst>
              </p:cNvPr>
              <p:cNvSpPr/>
              <p:nvPr/>
            </p:nvSpPr>
            <p:spPr>
              <a:xfrm>
                <a:off x="1353707" y="1997000"/>
                <a:ext cx="540772" cy="251149"/>
              </a:xfrm>
              <a:custGeom>
                <a:avLst/>
                <a:gdLst/>
                <a:ahLst/>
                <a:cxnLst/>
                <a:rect l="l" t="t" r="r" b="b"/>
                <a:pathLst>
                  <a:path w="16192" h="7520" extrusionOk="0">
                    <a:moveTo>
                      <a:pt x="8046" y="1"/>
                    </a:moveTo>
                    <a:cubicBezTo>
                      <a:pt x="3760" y="1"/>
                      <a:pt x="327" y="3234"/>
                      <a:pt x="1" y="7519"/>
                    </a:cubicBezTo>
                    <a:lnTo>
                      <a:pt x="16191" y="7519"/>
                    </a:lnTo>
                    <a:cubicBezTo>
                      <a:pt x="15866" y="3234"/>
                      <a:pt x="12332" y="1"/>
                      <a:pt x="8046" y="1"/>
                    </a:cubicBezTo>
                    <a:close/>
                  </a:path>
                </a:pathLst>
              </a:custGeom>
              <a:solidFill>
                <a:schemeClr val="tx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521;p52">
                <a:extLst>
                  <a:ext uri="{FF2B5EF4-FFF2-40B4-BE49-F238E27FC236}">
                    <a16:creationId xmlns:a16="http://schemas.microsoft.com/office/drawing/2014/main" id="{F1E29997-3FD9-4775-8B02-DA6814C87108}"/>
                  </a:ext>
                </a:extLst>
              </p:cNvPr>
              <p:cNvSpPr/>
              <p:nvPr/>
            </p:nvSpPr>
            <p:spPr>
              <a:xfrm>
                <a:off x="1562976" y="1909132"/>
                <a:ext cx="104668" cy="251116"/>
              </a:xfrm>
              <a:custGeom>
                <a:avLst/>
                <a:gdLst/>
                <a:ahLst/>
                <a:cxnLst/>
                <a:rect l="l" t="t" r="r" b="b"/>
                <a:pathLst>
                  <a:path w="3134" h="7519" extrusionOk="0">
                    <a:moveTo>
                      <a:pt x="1" y="0"/>
                    </a:moveTo>
                    <a:lnTo>
                      <a:pt x="1" y="5965"/>
                    </a:lnTo>
                    <a:cubicBezTo>
                      <a:pt x="1" y="6892"/>
                      <a:pt x="727" y="7519"/>
                      <a:pt x="1580" y="7519"/>
                    </a:cubicBezTo>
                    <a:cubicBezTo>
                      <a:pt x="2507" y="7519"/>
                      <a:pt x="3133" y="6892"/>
                      <a:pt x="3133" y="5965"/>
                    </a:cubicBezTo>
                    <a:lnTo>
                      <a:pt x="3133" y="0"/>
                    </a:ln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22;p52">
                <a:extLst>
                  <a:ext uri="{FF2B5EF4-FFF2-40B4-BE49-F238E27FC236}">
                    <a16:creationId xmlns:a16="http://schemas.microsoft.com/office/drawing/2014/main" id="{4EEE3217-3CA9-4BC7-97FE-2D431F491F7C}"/>
                  </a:ext>
                </a:extLst>
              </p:cNvPr>
              <p:cNvSpPr/>
              <p:nvPr/>
            </p:nvSpPr>
            <p:spPr>
              <a:xfrm>
                <a:off x="1562976" y="1909132"/>
                <a:ext cx="104668" cy="104634"/>
              </a:xfrm>
              <a:custGeom>
                <a:avLst/>
                <a:gdLst/>
                <a:ahLst/>
                <a:cxnLst/>
                <a:rect l="l" t="t" r="r" b="b"/>
                <a:pathLst>
                  <a:path w="3134" h="3133" extrusionOk="0">
                    <a:moveTo>
                      <a:pt x="1" y="0"/>
                    </a:moveTo>
                    <a:lnTo>
                      <a:pt x="1" y="3033"/>
                    </a:lnTo>
                    <a:cubicBezTo>
                      <a:pt x="326" y="3133"/>
                      <a:pt x="627" y="3133"/>
                      <a:pt x="1053" y="3133"/>
                    </a:cubicBezTo>
                    <a:cubicBezTo>
                      <a:pt x="1780" y="3133"/>
                      <a:pt x="2607" y="2932"/>
                      <a:pt x="3133" y="2506"/>
                    </a:cubicBezTo>
                    <a:lnTo>
                      <a:pt x="3133" y="0"/>
                    </a:lnTo>
                    <a:close/>
                  </a:path>
                </a:pathLst>
              </a:custGeom>
              <a:solidFill>
                <a:srgbClr val="E0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23;p52">
                <a:extLst>
                  <a:ext uri="{FF2B5EF4-FFF2-40B4-BE49-F238E27FC236}">
                    <a16:creationId xmlns:a16="http://schemas.microsoft.com/office/drawing/2014/main" id="{48324AA0-53BC-4D80-8142-6B79BD099578}"/>
                  </a:ext>
                </a:extLst>
              </p:cNvPr>
              <p:cNvSpPr/>
              <p:nvPr/>
            </p:nvSpPr>
            <p:spPr>
              <a:xfrm>
                <a:off x="1562976" y="1909132"/>
                <a:ext cx="104668" cy="104634"/>
              </a:xfrm>
              <a:custGeom>
                <a:avLst/>
                <a:gdLst/>
                <a:ahLst/>
                <a:cxnLst/>
                <a:rect l="l" t="t" r="r" b="b"/>
                <a:pathLst>
                  <a:path w="3134" h="3133" extrusionOk="0">
                    <a:moveTo>
                      <a:pt x="1" y="0"/>
                    </a:moveTo>
                    <a:lnTo>
                      <a:pt x="1" y="3033"/>
                    </a:lnTo>
                    <a:cubicBezTo>
                      <a:pt x="326" y="3133"/>
                      <a:pt x="627" y="3133"/>
                      <a:pt x="1053" y="3133"/>
                    </a:cubicBezTo>
                    <a:cubicBezTo>
                      <a:pt x="1780" y="3133"/>
                      <a:pt x="2607" y="2932"/>
                      <a:pt x="3133" y="2506"/>
                    </a:cubicBezTo>
                    <a:lnTo>
                      <a:pt x="3133" y="0"/>
                    </a:lnTo>
                    <a:close/>
                  </a:path>
                </a:pathLst>
              </a:custGeom>
              <a:solidFill>
                <a:srgbClr val="E0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24;p52">
                <a:extLst>
                  <a:ext uri="{FF2B5EF4-FFF2-40B4-BE49-F238E27FC236}">
                    <a16:creationId xmlns:a16="http://schemas.microsoft.com/office/drawing/2014/main" id="{369BA04F-FF7F-4581-BF33-1C4B002931BA}"/>
                  </a:ext>
                </a:extLst>
              </p:cNvPr>
              <p:cNvSpPr/>
              <p:nvPr/>
            </p:nvSpPr>
            <p:spPr>
              <a:xfrm>
                <a:off x="1402267" y="1578496"/>
                <a:ext cx="411858" cy="411023"/>
              </a:xfrm>
              <a:custGeom>
                <a:avLst/>
                <a:gdLst/>
                <a:ahLst/>
                <a:cxnLst/>
                <a:rect l="l" t="t" r="r" b="b"/>
                <a:pathLst>
                  <a:path w="12332" h="12307" extrusionOk="0">
                    <a:moveTo>
                      <a:pt x="6166" y="0"/>
                    </a:moveTo>
                    <a:cubicBezTo>
                      <a:pt x="2732" y="0"/>
                      <a:pt x="1" y="2707"/>
                      <a:pt x="1" y="6141"/>
                    </a:cubicBezTo>
                    <a:cubicBezTo>
                      <a:pt x="1" y="9499"/>
                      <a:pt x="2732" y="12306"/>
                      <a:pt x="6166" y="12306"/>
                    </a:cubicBezTo>
                    <a:cubicBezTo>
                      <a:pt x="9524" y="12306"/>
                      <a:pt x="12331" y="9499"/>
                      <a:pt x="12331" y="6141"/>
                    </a:cubicBezTo>
                    <a:cubicBezTo>
                      <a:pt x="12331" y="2707"/>
                      <a:pt x="9524" y="0"/>
                      <a:pt x="6166" y="0"/>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25;p52">
                <a:extLst>
                  <a:ext uri="{FF2B5EF4-FFF2-40B4-BE49-F238E27FC236}">
                    <a16:creationId xmlns:a16="http://schemas.microsoft.com/office/drawing/2014/main" id="{C3114096-4D5F-4A28-9044-2A75B5395188}"/>
                  </a:ext>
                </a:extLst>
              </p:cNvPr>
              <p:cNvSpPr/>
              <p:nvPr/>
            </p:nvSpPr>
            <p:spPr>
              <a:xfrm>
                <a:off x="1329460" y="1717430"/>
                <a:ext cx="156534" cy="157402"/>
              </a:xfrm>
              <a:custGeom>
                <a:avLst/>
                <a:gdLst/>
                <a:ahLst/>
                <a:cxnLst/>
                <a:rect l="l" t="t" r="r" b="b"/>
                <a:pathLst>
                  <a:path w="4687" h="4713" extrusionOk="0">
                    <a:moveTo>
                      <a:pt x="2306" y="1"/>
                    </a:moveTo>
                    <a:cubicBezTo>
                      <a:pt x="1053" y="1"/>
                      <a:pt x="0" y="1053"/>
                      <a:pt x="0" y="2407"/>
                    </a:cubicBezTo>
                    <a:cubicBezTo>
                      <a:pt x="0" y="3660"/>
                      <a:pt x="1053" y="4712"/>
                      <a:pt x="2306" y="4712"/>
                    </a:cubicBezTo>
                    <a:cubicBezTo>
                      <a:pt x="3659" y="4712"/>
                      <a:pt x="4687" y="3660"/>
                      <a:pt x="4687" y="2407"/>
                    </a:cubicBezTo>
                    <a:cubicBezTo>
                      <a:pt x="4687" y="1053"/>
                      <a:pt x="3659" y="1"/>
                      <a:pt x="2306"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26;p52">
                <a:extLst>
                  <a:ext uri="{FF2B5EF4-FFF2-40B4-BE49-F238E27FC236}">
                    <a16:creationId xmlns:a16="http://schemas.microsoft.com/office/drawing/2014/main" id="{CBF91764-829E-45C5-BF84-52660F1A8353}"/>
                  </a:ext>
                </a:extLst>
              </p:cNvPr>
              <p:cNvSpPr/>
              <p:nvPr/>
            </p:nvSpPr>
            <p:spPr>
              <a:xfrm>
                <a:off x="1727024" y="1717430"/>
                <a:ext cx="156567" cy="157402"/>
              </a:xfrm>
              <a:custGeom>
                <a:avLst/>
                <a:gdLst/>
                <a:ahLst/>
                <a:cxnLst/>
                <a:rect l="l" t="t" r="r" b="b"/>
                <a:pathLst>
                  <a:path w="4688" h="4713" extrusionOk="0">
                    <a:moveTo>
                      <a:pt x="2407" y="1"/>
                    </a:moveTo>
                    <a:cubicBezTo>
                      <a:pt x="1054" y="1"/>
                      <a:pt x="1" y="1053"/>
                      <a:pt x="1" y="2407"/>
                    </a:cubicBezTo>
                    <a:cubicBezTo>
                      <a:pt x="1" y="3660"/>
                      <a:pt x="1054" y="4712"/>
                      <a:pt x="2407" y="4712"/>
                    </a:cubicBezTo>
                    <a:cubicBezTo>
                      <a:pt x="3660" y="4712"/>
                      <a:pt x="4688" y="3660"/>
                      <a:pt x="4688" y="2407"/>
                    </a:cubicBezTo>
                    <a:cubicBezTo>
                      <a:pt x="4688" y="1053"/>
                      <a:pt x="3660" y="1"/>
                      <a:pt x="2407"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27;p52">
                <a:extLst>
                  <a:ext uri="{FF2B5EF4-FFF2-40B4-BE49-F238E27FC236}">
                    <a16:creationId xmlns:a16="http://schemas.microsoft.com/office/drawing/2014/main" id="{7FDEB4B9-3360-4D21-B7A2-761455083725}"/>
                  </a:ext>
                </a:extLst>
              </p:cNvPr>
              <p:cNvSpPr/>
              <p:nvPr/>
            </p:nvSpPr>
            <p:spPr>
              <a:xfrm>
                <a:off x="1402267" y="1519049"/>
                <a:ext cx="411858" cy="470471"/>
              </a:xfrm>
              <a:custGeom>
                <a:avLst/>
                <a:gdLst/>
                <a:ahLst/>
                <a:cxnLst/>
                <a:rect l="l" t="t" r="r" b="b"/>
                <a:pathLst>
                  <a:path w="12332" h="14087" extrusionOk="0">
                    <a:moveTo>
                      <a:pt x="6166" y="1"/>
                    </a:moveTo>
                    <a:cubicBezTo>
                      <a:pt x="2833" y="1"/>
                      <a:pt x="126" y="2708"/>
                      <a:pt x="126" y="5941"/>
                    </a:cubicBezTo>
                    <a:lnTo>
                      <a:pt x="126" y="6467"/>
                    </a:lnTo>
                    <a:cubicBezTo>
                      <a:pt x="1" y="6893"/>
                      <a:pt x="1" y="7419"/>
                      <a:pt x="1" y="7921"/>
                    </a:cubicBezTo>
                    <a:cubicBezTo>
                      <a:pt x="1" y="8447"/>
                      <a:pt x="1" y="8873"/>
                      <a:pt x="126" y="9399"/>
                    </a:cubicBezTo>
                    <a:lnTo>
                      <a:pt x="126" y="10026"/>
                    </a:lnTo>
                    <a:lnTo>
                      <a:pt x="326" y="10026"/>
                    </a:lnTo>
                    <a:cubicBezTo>
                      <a:pt x="1254" y="12432"/>
                      <a:pt x="3459" y="14086"/>
                      <a:pt x="6166" y="14086"/>
                    </a:cubicBezTo>
                    <a:cubicBezTo>
                      <a:pt x="8772" y="14086"/>
                      <a:pt x="10978" y="12432"/>
                      <a:pt x="11905" y="10026"/>
                    </a:cubicBezTo>
                    <a:lnTo>
                      <a:pt x="12131" y="10026"/>
                    </a:lnTo>
                    <a:lnTo>
                      <a:pt x="12131" y="9399"/>
                    </a:lnTo>
                    <a:cubicBezTo>
                      <a:pt x="12231" y="8873"/>
                      <a:pt x="12331" y="8447"/>
                      <a:pt x="12331" y="7921"/>
                    </a:cubicBezTo>
                    <a:cubicBezTo>
                      <a:pt x="12331" y="7419"/>
                      <a:pt x="12231" y="6893"/>
                      <a:pt x="12131" y="6467"/>
                    </a:cubicBezTo>
                    <a:lnTo>
                      <a:pt x="12131" y="5941"/>
                    </a:lnTo>
                    <a:cubicBezTo>
                      <a:pt x="12131" y="2708"/>
                      <a:pt x="9399" y="1"/>
                      <a:pt x="6166"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28;p52">
                <a:extLst>
                  <a:ext uri="{FF2B5EF4-FFF2-40B4-BE49-F238E27FC236}">
                    <a16:creationId xmlns:a16="http://schemas.microsoft.com/office/drawing/2014/main" id="{2B661822-D571-492E-809F-D149CFA1ACE1}"/>
                  </a:ext>
                </a:extLst>
              </p:cNvPr>
              <p:cNvSpPr/>
              <p:nvPr/>
            </p:nvSpPr>
            <p:spPr>
              <a:xfrm>
                <a:off x="1381327" y="1485818"/>
                <a:ext cx="297204" cy="249212"/>
              </a:xfrm>
              <a:custGeom>
                <a:avLst/>
                <a:gdLst/>
                <a:ahLst/>
                <a:cxnLst/>
                <a:rect l="l" t="t" r="r" b="b"/>
                <a:pathLst>
                  <a:path w="8899" h="7462" extrusionOk="0">
                    <a:moveTo>
                      <a:pt x="2727" y="5471"/>
                    </a:moveTo>
                    <a:cubicBezTo>
                      <a:pt x="2728" y="5476"/>
                      <a:pt x="2730" y="5479"/>
                      <a:pt x="2733" y="5482"/>
                    </a:cubicBezTo>
                    <a:cubicBezTo>
                      <a:pt x="2731" y="5478"/>
                      <a:pt x="2729" y="5475"/>
                      <a:pt x="2727" y="5471"/>
                    </a:cubicBezTo>
                    <a:close/>
                    <a:moveTo>
                      <a:pt x="5849" y="0"/>
                    </a:moveTo>
                    <a:cubicBezTo>
                      <a:pt x="4858" y="0"/>
                      <a:pt x="3660" y="305"/>
                      <a:pt x="2307" y="1196"/>
                    </a:cubicBezTo>
                    <a:cubicBezTo>
                      <a:pt x="1254" y="1823"/>
                      <a:pt x="427" y="2875"/>
                      <a:pt x="227" y="4028"/>
                    </a:cubicBezTo>
                    <a:cubicBezTo>
                      <a:pt x="1" y="5281"/>
                      <a:pt x="327" y="6535"/>
                      <a:pt x="1154" y="7462"/>
                    </a:cubicBezTo>
                    <a:cubicBezTo>
                      <a:pt x="1154" y="6309"/>
                      <a:pt x="1680" y="5056"/>
                      <a:pt x="2407" y="4129"/>
                    </a:cubicBezTo>
                    <a:cubicBezTo>
                      <a:pt x="2407" y="4651"/>
                      <a:pt x="2506" y="5049"/>
                      <a:pt x="2727" y="5471"/>
                    </a:cubicBezTo>
                    <a:lnTo>
                      <a:pt x="2727" y="5471"/>
                    </a:lnTo>
                    <a:cubicBezTo>
                      <a:pt x="2695" y="5324"/>
                      <a:pt x="3764" y="4326"/>
                      <a:pt x="3886" y="4229"/>
                    </a:cubicBezTo>
                    <a:cubicBezTo>
                      <a:pt x="4287" y="3703"/>
                      <a:pt x="4813" y="3402"/>
                      <a:pt x="5339" y="2976"/>
                    </a:cubicBezTo>
                    <a:cubicBezTo>
                      <a:pt x="6392" y="2349"/>
                      <a:pt x="7745" y="1823"/>
                      <a:pt x="8898" y="1397"/>
                    </a:cubicBezTo>
                    <a:cubicBezTo>
                      <a:pt x="8898" y="1133"/>
                      <a:pt x="7758" y="0"/>
                      <a:pt x="5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29;p52">
                <a:extLst>
                  <a:ext uri="{FF2B5EF4-FFF2-40B4-BE49-F238E27FC236}">
                    <a16:creationId xmlns:a16="http://schemas.microsoft.com/office/drawing/2014/main" id="{2494C867-F2B1-4F69-99DC-FF5D74735683}"/>
                  </a:ext>
                </a:extLst>
              </p:cNvPr>
              <p:cNvSpPr/>
              <p:nvPr/>
            </p:nvSpPr>
            <p:spPr>
              <a:xfrm>
                <a:off x="1660897" y="1524760"/>
                <a:ext cx="153228" cy="216984"/>
              </a:xfrm>
              <a:custGeom>
                <a:avLst/>
                <a:gdLst/>
                <a:ahLst/>
                <a:cxnLst/>
                <a:rect l="l" t="t" r="r" b="b"/>
                <a:pathLst>
                  <a:path w="4588" h="6497" extrusionOk="0">
                    <a:moveTo>
                      <a:pt x="855" y="0"/>
                    </a:moveTo>
                    <a:cubicBezTo>
                      <a:pt x="669" y="0"/>
                      <a:pt x="505" y="35"/>
                      <a:pt x="402" y="130"/>
                    </a:cubicBezTo>
                    <a:cubicBezTo>
                      <a:pt x="1" y="557"/>
                      <a:pt x="1981" y="2637"/>
                      <a:pt x="2282" y="3063"/>
                    </a:cubicBezTo>
                    <a:cubicBezTo>
                      <a:pt x="2407" y="2862"/>
                      <a:pt x="2507" y="2537"/>
                      <a:pt x="2507" y="2336"/>
                    </a:cubicBezTo>
                    <a:cubicBezTo>
                      <a:pt x="3435" y="3489"/>
                      <a:pt x="3660" y="5043"/>
                      <a:pt x="3861" y="6496"/>
                    </a:cubicBezTo>
                    <a:cubicBezTo>
                      <a:pt x="4487" y="5995"/>
                      <a:pt x="4587" y="5143"/>
                      <a:pt x="4587" y="4316"/>
                    </a:cubicBezTo>
                    <a:cubicBezTo>
                      <a:pt x="4587" y="3163"/>
                      <a:pt x="4161" y="1910"/>
                      <a:pt x="3334" y="983"/>
                    </a:cubicBezTo>
                    <a:cubicBezTo>
                      <a:pt x="3034" y="657"/>
                      <a:pt x="2507" y="356"/>
                      <a:pt x="1981" y="231"/>
                    </a:cubicBezTo>
                    <a:cubicBezTo>
                      <a:pt x="1758" y="162"/>
                      <a:pt x="125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517;p52">
              <a:extLst>
                <a:ext uri="{FF2B5EF4-FFF2-40B4-BE49-F238E27FC236}">
                  <a16:creationId xmlns:a16="http://schemas.microsoft.com/office/drawing/2014/main" id="{03746F8C-85E7-4381-A5B2-F35567701890}"/>
                </a:ext>
              </a:extLst>
            </p:cNvPr>
            <p:cNvGrpSpPr/>
            <p:nvPr/>
          </p:nvGrpSpPr>
          <p:grpSpPr>
            <a:xfrm>
              <a:off x="6205316" y="3230630"/>
              <a:ext cx="774923" cy="1045537"/>
              <a:chOff x="1329460" y="1485818"/>
              <a:chExt cx="565019" cy="762331"/>
            </a:xfrm>
          </p:grpSpPr>
          <p:sp>
            <p:nvSpPr>
              <p:cNvPr id="32" name="Google Shape;1518;p52">
                <a:extLst>
                  <a:ext uri="{FF2B5EF4-FFF2-40B4-BE49-F238E27FC236}">
                    <a16:creationId xmlns:a16="http://schemas.microsoft.com/office/drawing/2014/main" id="{3EC5F9DC-35B5-408A-A217-6F443B6EC5A4}"/>
                  </a:ext>
                </a:extLst>
              </p:cNvPr>
              <p:cNvSpPr/>
              <p:nvPr/>
            </p:nvSpPr>
            <p:spPr>
              <a:xfrm>
                <a:off x="1353707" y="1997000"/>
                <a:ext cx="540772" cy="251149"/>
              </a:xfrm>
              <a:custGeom>
                <a:avLst/>
                <a:gdLst/>
                <a:ahLst/>
                <a:cxnLst/>
                <a:rect l="l" t="t" r="r" b="b"/>
                <a:pathLst>
                  <a:path w="16192" h="7520" extrusionOk="0">
                    <a:moveTo>
                      <a:pt x="8046" y="1"/>
                    </a:moveTo>
                    <a:cubicBezTo>
                      <a:pt x="3760" y="1"/>
                      <a:pt x="327" y="3234"/>
                      <a:pt x="1" y="7519"/>
                    </a:cubicBezTo>
                    <a:lnTo>
                      <a:pt x="16191" y="7519"/>
                    </a:lnTo>
                    <a:cubicBezTo>
                      <a:pt x="15866" y="3234"/>
                      <a:pt x="12332" y="1"/>
                      <a:pt x="8046" y="1"/>
                    </a:cubicBezTo>
                    <a:close/>
                  </a:path>
                </a:pathLst>
              </a:custGeom>
              <a:solidFill>
                <a:srgbClr val="0A5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9;p52">
                <a:extLst>
                  <a:ext uri="{FF2B5EF4-FFF2-40B4-BE49-F238E27FC236}">
                    <a16:creationId xmlns:a16="http://schemas.microsoft.com/office/drawing/2014/main" id="{3789BC4F-1B0B-41D2-804C-AEE9454FFA19}"/>
                  </a:ext>
                </a:extLst>
              </p:cNvPr>
              <p:cNvSpPr/>
              <p:nvPr/>
            </p:nvSpPr>
            <p:spPr>
              <a:xfrm>
                <a:off x="1562976" y="1909132"/>
                <a:ext cx="104668" cy="251116"/>
              </a:xfrm>
              <a:custGeom>
                <a:avLst/>
                <a:gdLst/>
                <a:ahLst/>
                <a:cxnLst/>
                <a:rect l="l" t="t" r="r" b="b"/>
                <a:pathLst>
                  <a:path w="3134" h="7519" extrusionOk="0">
                    <a:moveTo>
                      <a:pt x="1" y="0"/>
                    </a:moveTo>
                    <a:lnTo>
                      <a:pt x="1" y="5965"/>
                    </a:lnTo>
                    <a:cubicBezTo>
                      <a:pt x="1" y="6892"/>
                      <a:pt x="727" y="7519"/>
                      <a:pt x="1580" y="7519"/>
                    </a:cubicBezTo>
                    <a:cubicBezTo>
                      <a:pt x="2507" y="7519"/>
                      <a:pt x="3133" y="6892"/>
                      <a:pt x="3133" y="5965"/>
                    </a:cubicBezTo>
                    <a:lnTo>
                      <a:pt x="3133" y="0"/>
                    </a:ln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20;p52">
                <a:extLst>
                  <a:ext uri="{FF2B5EF4-FFF2-40B4-BE49-F238E27FC236}">
                    <a16:creationId xmlns:a16="http://schemas.microsoft.com/office/drawing/2014/main" id="{937D5BF1-A94C-45C7-AFEE-CEC0B414FFF0}"/>
                  </a:ext>
                </a:extLst>
              </p:cNvPr>
              <p:cNvSpPr/>
              <p:nvPr/>
            </p:nvSpPr>
            <p:spPr>
              <a:xfrm>
                <a:off x="1353707" y="1997000"/>
                <a:ext cx="540772" cy="251149"/>
              </a:xfrm>
              <a:custGeom>
                <a:avLst/>
                <a:gdLst/>
                <a:ahLst/>
                <a:cxnLst/>
                <a:rect l="l" t="t" r="r" b="b"/>
                <a:pathLst>
                  <a:path w="16192" h="7520" extrusionOk="0">
                    <a:moveTo>
                      <a:pt x="8046" y="1"/>
                    </a:moveTo>
                    <a:cubicBezTo>
                      <a:pt x="3760" y="1"/>
                      <a:pt x="327" y="3234"/>
                      <a:pt x="1" y="7519"/>
                    </a:cubicBezTo>
                    <a:lnTo>
                      <a:pt x="16191" y="7519"/>
                    </a:lnTo>
                    <a:cubicBezTo>
                      <a:pt x="15866" y="3234"/>
                      <a:pt x="12332" y="1"/>
                      <a:pt x="8046" y="1"/>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521;p52">
                <a:extLst>
                  <a:ext uri="{FF2B5EF4-FFF2-40B4-BE49-F238E27FC236}">
                    <a16:creationId xmlns:a16="http://schemas.microsoft.com/office/drawing/2014/main" id="{887356E4-A00B-4183-8708-BCA39B005F84}"/>
                  </a:ext>
                </a:extLst>
              </p:cNvPr>
              <p:cNvSpPr/>
              <p:nvPr/>
            </p:nvSpPr>
            <p:spPr>
              <a:xfrm>
                <a:off x="1562976" y="1909132"/>
                <a:ext cx="104668" cy="251116"/>
              </a:xfrm>
              <a:custGeom>
                <a:avLst/>
                <a:gdLst/>
                <a:ahLst/>
                <a:cxnLst/>
                <a:rect l="l" t="t" r="r" b="b"/>
                <a:pathLst>
                  <a:path w="3134" h="7519" extrusionOk="0">
                    <a:moveTo>
                      <a:pt x="1" y="0"/>
                    </a:moveTo>
                    <a:lnTo>
                      <a:pt x="1" y="5965"/>
                    </a:lnTo>
                    <a:cubicBezTo>
                      <a:pt x="1" y="6892"/>
                      <a:pt x="727" y="7519"/>
                      <a:pt x="1580" y="7519"/>
                    </a:cubicBezTo>
                    <a:cubicBezTo>
                      <a:pt x="2507" y="7519"/>
                      <a:pt x="3133" y="6892"/>
                      <a:pt x="3133" y="5965"/>
                    </a:cubicBezTo>
                    <a:lnTo>
                      <a:pt x="3133" y="0"/>
                    </a:ln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22;p52">
                <a:extLst>
                  <a:ext uri="{FF2B5EF4-FFF2-40B4-BE49-F238E27FC236}">
                    <a16:creationId xmlns:a16="http://schemas.microsoft.com/office/drawing/2014/main" id="{F1D3F20B-254B-4B4E-A6DF-29350304367E}"/>
                  </a:ext>
                </a:extLst>
              </p:cNvPr>
              <p:cNvSpPr/>
              <p:nvPr/>
            </p:nvSpPr>
            <p:spPr>
              <a:xfrm>
                <a:off x="1562976" y="1909132"/>
                <a:ext cx="104668" cy="104634"/>
              </a:xfrm>
              <a:custGeom>
                <a:avLst/>
                <a:gdLst/>
                <a:ahLst/>
                <a:cxnLst/>
                <a:rect l="l" t="t" r="r" b="b"/>
                <a:pathLst>
                  <a:path w="3134" h="3133" extrusionOk="0">
                    <a:moveTo>
                      <a:pt x="1" y="0"/>
                    </a:moveTo>
                    <a:lnTo>
                      <a:pt x="1" y="3033"/>
                    </a:lnTo>
                    <a:cubicBezTo>
                      <a:pt x="326" y="3133"/>
                      <a:pt x="627" y="3133"/>
                      <a:pt x="1053" y="3133"/>
                    </a:cubicBezTo>
                    <a:cubicBezTo>
                      <a:pt x="1780" y="3133"/>
                      <a:pt x="2607" y="2932"/>
                      <a:pt x="3133" y="2506"/>
                    </a:cubicBezTo>
                    <a:lnTo>
                      <a:pt x="3133" y="0"/>
                    </a:lnTo>
                    <a:close/>
                  </a:path>
                </a:pathLst>
              </a:custGeom>
              <a:solidFill>
                <a:srgbClr val="E0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23;p52">
                <a:extLst>
                  <a:ext uri="{FF2B5EF4-FFF2-40B4-BE49-F238E27FC236}">
                    <a16:creationId xmlns:a16="http://schemas.microsoft.com/office/drawing/2014/main" id="{049D980E-BDAF-42BC-91F3-41BD1D48C199}"/>
                  </a:ext>
                </a:extLst>
              </p:cNvPr>
              <p:cNvSpPr/>
              <p:nvPr/>
            </p:nvSpPr>
            <p:spPr>
              <a:xfrm>
                <a:off x="1562976" y="1909132"/>
                <a:ext cx="104668" cy="104634"/>
              </a:xfrm>
              <a:custGeom>
                <a:avLst/>
                <a:gdLst/>
                <a:ahLst/>
                <a:cxnLst/>
                <a:rect l="l" t="t" r="r" b="b"/>
                <a:pathLst>
                  <a:path w="3134" h="3133" extrusionOk="0">
                    <a:moveTo>
                      <a:pt x="1" y="0"/>
                    </a:moveTo>
                    <a:lnTo>
                      <a:pt x="1" y="3033"/>
                    </a:lnTo>
                    <a:cubicBezTo>
                      <a:pt x="326" y="3133"/>
                      <a:pt x="627" y="3133"/>
                      <a:pt x="1053" y="3133"/>
                    </a:cubicBezTo>
                    <a:cubicBezTo>
                      <a:pt x="1780" y="3133"/>
                      <a:pt x="2607" y="2932"/>
                      <a:pt x="3133" y="2506"/>
                    </a:cubicBezTo>
                    <a:lnTo>
                      <a:pt x="3133" y="0"/>
                    </a:lnTo>
                    <a:close/>
                  </a:path>
                </a:pathLst>
              </a:custGeom>
              <a:solidFill>
                <a:srgbClr val="E0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24;p52">
                <a:extLst>
                  <a:ext uri="{FF2B5EF4-FFF2-40B4-BE49-F238E27FC236}">
                    <a16:creationId xmlns:a16="http://schemas.microsoft.com/office/drawing/2014/main" id="{9ACDA58D-E9B9-4C83-884C-F0D99E9217E0}"/>
                  </a:ext>
                </a:extLst>
              </p:cNvPr>
              <p:cNvSpPr/>
              <p:nvPr/>
            </p:nvSpPr>
            <p:spPr>
              <a:xfrm>
                <a:off x="1402267" y="1578496"/>
                <a:ext cx="411858" cy="411023"/>
              </a:xfrm>
              <a:custGeom>
                <a:avLst/>
                <a:gdLst/>
                <a:ahLst/>
                <a:cxnLst/>
                <a:rect l="l" t="t" r="r" b="b"/>
                <a:pathLst>
                  <a:path w="12332" h="12307" extrusionOk="0">
                    <a:moveTo>
                      <a:pt x="6166" y="0"/>
                    </a:moveTo>
                    <a:cubicBezTo>
                      <a:pt x="2732" y="0"/>
                      <a:pt x="1" y="2707"/>
                      <a:pt x="1" y="6141"/>
                    </a:cubicBezTo>
                    <a:cubicBezTo>
                      <a:pt x="1" y="9499"/>
                      <a:pt x="2732" y="12306"/>
                      <a:pt x="6166" y="12306"/>
                    </a:cubicBezTo>
                    <a:cubicBezTo>
                      <a:pt x="9524" y="12306"/>
                      <a:pt x="12331" y="9499"/>
                      <a:pt x="12331" y="6141"/>
                    </a:cubicBezTo>
                    <a:cubicBezTo>
                      <a:pt x="12331" y="2707"/>
                      <a:pt x="9524" y="0"/>
                      <a:pt x="6166" y="0"/>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25;p52">
                <a:extLst>
                  <a:ext uri="{FF2B5EF4-FFF2-40B4-BE49-F238E27FC236}">
                    <a16:creationId xmlns:a16="http://schemas.microsoft.com/office/drawing/2014/main" id="{EA56CB97-8120-4773-B954-861C362620E9}"/>
                  </a:ext>
                </a:extLst>
              </p:cNvPr>
              <p:cNvSpPr/>
              <p:nvPr/>
            </p:nvSpPr>
            <p:spPr>
              <a:xfrm>
                <a:off x="1329460" y="1717430"/>
                <a:ext cx="156534" cy="157402"/>
              </a:xfrm>
              <a:custGeom>
                <a:avLst/>
                <a:gdLst/>
                <a:ahLst/>
                <a:cxnLst/>
                <a:rect l="l" t="t" r="r" b="b"/>
                <a:pathLst>
                  <a:path w="4687" h="4713" extrusionOk="0">
                    <a:moveTo>
                      <a:pt x="2306" y="1"/>
                    </a:moveTo>
                    <a:cubicBezTo>
                      <a:pt x="1053" y="1"/>
                      <a:pt x="0" y="1053"/>
                      <a:pt x="0" y="2407"/>
                    </a:cubicBezTo>
                    <a:cubicBezTo>
                      <a:pt x="0" y="3660"/>
                      <a:pt x="1053" y="4712"/>
                      <a:pt x="2306" y="4712"/>
                    </a:cubicBezTo>
                    <a:cubicBezTo>
                      <a:pt x="3659" y="4712"/>
                      <a:pt x="4687" y="3660"/>
                      <a:pt x="4687" y="2407"/>
                    </a:cubicBezTo>
                    <a:cubicBezTo>
                      <a:pt x="4687" y="1053"/>
                      <a:pt x="3659" y="1"/>
                      <a:pt x="2306"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6;p52">
                <a:extLst>
                  <a:ext uri="{FF2B5EF4-FFF2-40B4-BE49-F238E27FC236}">
                    <a16:creationId xmlns:a16="http://schemas.microsoft.com/office/drawing/2014/main" id="{2445A082-232B-4975-926D-26674FC50C69}"/>
                  </a:ext>
                </a:extLst>
              </p:cNvPr>
              <p:cNvSpPr/>
              <p:nvPr/>
            </p:nvSpPr>
            <p:spPr>
              <a:xfrm>
                <a:off x="1727024" y="1717430"/>
                <a:ext cx="156567" cy="157402"/>
              </a:xfrm>
              <a:custGeom>
                <a:avLst/>
                <a:gdLst/>
                <a:ahLst/>
                <a:cxnLst/>
                <a:rect l="l" t="t" r="r" b="b"/>
                <a:pathLst>
                  <a:path w="4688" h="4713" extrusionOk="0">
                    <a:moveTo>
                      <a:pt x="2407" y="1"/>
                    </a:moveTo>
                    <a:cubicBezTo>
                      <a:pt x="1054" y="1"/>
                      <a:pt x="1" y="1053"/>
                      <a:pt x="1" y="2407"/>
                    </a:cubicBezTo>
                    <a:cubicBezTo>
                      <a:pt x="1" y="3660"/>
                      <a:pt x="1054" y="4712"/>
                      <a:pt x="2407" y="4712"/>
                    </a:cubicBezTo>
                    <a:cubicBezTo>
                      <a:pt x="3660" y="4712"/>
                      <a:pt x="4688" y="3660"/>
                      <a:pt x="4688" y="2407"/>
                    </a:cubicBezTo>
                    <a:cubicBezTo>
                      <a:pt x="4688" y="1053"/>
                      <a:pt x="3660" y="1"/>
                      <a:pt x="2407"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7;p52">
                <a:extLst>
                  <a:ext uri="{FF2B5EF4-FFF2-40B4-BE49-F238E27FC236}">
                    <a16:creationId xmlns:a16="http://schemas.microsoft.com/office/drawing/2014/main" id="{A5BB362E-518A-4D39-A246-E68040592A0D}"/>
                  </a:ext>
                </a:extLst>
              </p:cNvPr>
              <p:cNvSpPr/>
              <p:nvPr/>
            </p:nvSpPr>
            <p:spPr>
              <a:xfrm>
                <a:off x="1402267" y="1519049"/>
                <a:ext cx="411858" cy="470471"/>
              </a:xfrm>
              <a:custGeom>
                <a:avLst/>
                <a:gdLst/>
                <a:ahLst/>
                <a:cxnLst/>
                <a:rect l="l" t="t" r="r" b="b"/>
                <a:pathLst>
                  <a:path w="12332" h="14087" extrusionOk="0">
                    <a:moveTo>
                      <a:pt x="6166" y="1"/>
                    </a:moveTo>
                    <a:cubicBezTo>
                      <a:pt x="2833" y="1"/>
                      <a:pt x="126" y="2708"/>
                      <a:pt x="126" y="5941"/>
                    </a:cubicBezTo>
                    <a:lnTo>
                      <a:pt x="126" y="6467"/>
                    </a:lnTo>
                    <a:cubicBezTo>
                      <a:pt x="1" y="6893"/>
                      <a:pt x="1" y="7419"/>
                      <a:pt x="1" y="7921"/>
                    </a:cubicBezTo>
                    <a:cubicBezTo>
                      <a:pt x="1" y="8447"/>
                      <a:pt x="1" y="8873"/>
                      <a:pt x="126" y="9399"/>
                    </a:cubicBezTo>
                    <a:lnTo>
                      <a:pt x="126" y="10026"/>
                    </a:lnTo>
                    <a:lnTo>
                      <a:pt x="326" y="10026"/>
                    </a:lnTo>
                    <a:cubicBezTo>
                      <a:pt x="1254" y="12432"/>
                      <a:pt x="3459" y="14086"/>
                      <a:pt x="6166" y="14086"/>
                    </a:cubicBezTo>
                    <a:cubicBezTo>
                      <a:pt x="8772" y="14086"/>
                      <a:pt x="10978" y="12432"/>
                      <a:pt x="11905" y="10026"/>
                    </a:cubicBezTo>
                    <a:lnTo>
                      <a:pt x="12131" y="10026"/>
                    </a:lnTo>
                    <a:lnTo>
                      <a:pt x="12131" y="9399"/>
                    </a:lnTo>
                    <a:cubicBezTo>
                      <a:pt x="12231" y="8873"/>
                      <a:pt x="12331" y="8447"/>
                      <a:pt x="12331" y="7921"/>
                    </a:cubicBezTo>
                    <a:cubicBezTo>
                      <a:pt x="12331" y="7419"/>
                      <a:pt x="12231" y="6893"/>
                      <a:pt x="12131" y="6467"/>
                    </a:cubicBezTo>
                    <a:lnTo>
                      <a:pt x="12131" y="5941"/>
                    </a:lnTo>
                    <a:cubicBezTo>
                      <a:pt x="12131" y="2708"/>
                      <a:pt x="9399" y="1"/>
                      <a:pt x="6166" y="1"/>
                    </a:cubicBezTo>
                    <a:close/>
                  </a:path>
                </a:pathLst>
              </a:custGeom>
              <a:solidFill>
                <a:srgbClr val="F76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8;p52">
                <a:extLst>
                  <a:ext uri="{FF2B5EF4-FFF2-40B4-BE49-F238E27FC236}">
                    <a16:creationId xmlns:a16="http://schemas.microsoft.com/office/drawing/2014/main" id="{58BA4B60-E95B-4AF1-8513-216C70A538ED}"/>
                  </a:ext>
                </a:extLst>
              </p:cNvPr>
              <p:cNvSpPr/>
              <p:nvPr/>
            </p:nvSpPr>
            <p:spPr>
              <a:xfrm>
                <a:off x="1381327" y="1485818"/>
                <a:ext cx="297204" cy="249212"/>
              </a:xfrm>
              <a:custGeom>
                <a:avLst/>
                <a:gdLst/>
                <a:ahLst/>
                <a:cxnLst/>
                <a:rect l="l" t="t" r="r" b="b"/>
                <a:pathLst>
                  <a:path w="8899" h="7462" extrusionOk="0">
                    <a:moveTo>
                      <a:pt x="2727" y="5471"/>
                    </a:moveTo>
                    <a:cubicBezTo>
                      <a:pt x="2728" y="5476"/>
                      <a:pt x="2730" y="5479"/>
                      <a:pt x="2733" y="5482"/>
                    </a:cubicBezTo>
                    <a:cubicBezTo>
                      <a:pt x="2731" y="5478"/>
                      <a:pt x="2729" y="5475"/>
                      <a:pt x="2727" y="5471"/>
                    </a:cubicBezTo>
                    <a:close/>
                    <a:moveTo>
                      <a:pt x="5849" y="0"/>
                    </a:moveTo>
                    <a:cubicBezTo>
                      <a:pt x="4858" y="0"/>
                      <a:pt x="3660" y="305"/>
                      <a:pt x="2307" y="1196"/>
                    </a:cubicBezTo>
                    <a:cubicBezTo>
                      <a:pt x="1254" y="1823"/>
                      <a:pt x="427" y="2875"/>
                      <a:pt x="227" y="4028"/>
                    </a:cubicBezTo>
                    <a:cubicBezTo>
                      <a:pt x="1" y="5281"/>
                      <a:pt x="327" y="6535"/>
                      <a:pt x="1154" y="7462"/>
                    </a:cubicBezTo>
                    <a:cubicBezTo>
                      <a:pt x="1154" y="6309"/>
                      <a:pt x="1680" y="5056"/>
                      <a:pt x="2407" y="4129"/>
                    </a:cubicBezTo>
                    <a:cubicBezTo>
                      <a:pt x="2407" y="4651"/>
                      <a:pt x="2506" y="5049"/>
                      <a:pt x="2727" y="5471"/>
                    </a:cubicBezTo>
                    <a:lnTo>
                      <a:pt x="2727" y="5471"/>
                    </a:lnTo>
                    <a:cubicBezTo>
                      <a:pt x="2695" y="5324"/>
                      <a:pt x="3764" y="4326"/>
                      <a:pt x="3886" y="4229"/>
                    </a:cubicBezTo>
                    <a:cubicBezTo>
                      <a:pt x="4287" y="3703"/>
                      <a:pt x="4813" y="3402"/>
                      <a:pt x="5339" y="2976"/>
                    </a:cubicBezTo>
                    <a:cubicBezTo>
                      <a:pt x="6392" y="2349"/>
                      <a:pt x="7745" y="1823"/>
                      <a:pt x="8898" y="1397"/>
                    </a:cubicBezTo>
                    <a:cubicBezTo>
                      <a:pt x="8898" y="1133"/>
                      <a:pt x="7758" y="0"/>
                      <a:pt x="5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9;p52">
                <a:extLst>
                  <a:ext uri="{FF2B5EF4-FFF2-40B4-BE49-F238E27FC236}">
                    <a16:creationId xmlns:a16="http://schemas.microsoft.com/office/drawing/2014/main" id="{DBDB751B-4460-42C8-A5F8-10DD6BA9543C}"/>
                  </a:ext>
                </a:extLst>
              </p:cNvPr>
              <p:cNvSpPr/>
              <p:nvPr/>
            </p:nvSpPr>
            <p:spPr>
              <a:xfrm>
                <a:off x="1660897" y="1524760"/>
                <a:ext cx="153228" cy="216984"/>
              </a:xfrm>
              <a:custGeom>
                <a:avLst/>
                <a:gdLst/>
                <a:ahLst/>
                <a:cxnLst/>
                <a:rect l="l" t="t" r="r" b="b"/>
                <a:pathLst>
                  <a:path w="4588" h="6497" extrusionOk="0">
                    <a:moveTo>
                      <a:pt x="855" y="0"/>
                    </a:moveTo>
                    <a:cubicBezTo>
                      <a:pt x="669" y="0"/>
                      <a:pt x="505" y="35"/>
                      <a:pt x="402" y="130"/>
                    </a:cubicBezTo>
                    <a:cubicBezTo>
                      <a:pt x="1" y="557"/>
                      <a:pt x="1981" y="2637"/>
                      <a:pt x="2282" y="3063"/>
                    </a:cubicBezTo>
                    <a:cubicBezTo>
                      <a:pt x="2407" y="2862"/>
                      <a:pt x="2507" y="2537"/>
                      <a:pt x="2507" y="2336"/>
                    </a:cubicBezTo>
                    <a:cubicBezTo>
                      <a:pt x="3435" y="3489"/>
                      <a:pt x="3660" y="5043"/>
                      <a:pt x="3861" y="6496"/>
                    </a:cubicBezTo>
                    <a:cubicBezTo>
                      <a:pt x="4487" y="5995"/>
                      <a:pt x="4587" y="5143"/>
                      <a:pt x="4587" y="4316"/>
                    </a:cubicBezTo>
                    <a:cubicBezTo>
                      <a:pt x="4587" y="3163"/>
                      <a:pt x="4161" y="1910"/>
                      <a:pt x="3334" y="983"/>
                    </a:cubicBezTo>
                    <a:cubicBezTo>
                      <a:pt x="3034" y="657"/>
                      <a:pt x="2507" y="356"/>
                      <a:pt x="1981" y="231"/>
                    </a:cubicBezTo>
                    <a:cubicBezTo>
                      <a:pt x="1758" y="162"/>
                      <a:pt x="125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roup 73">
              <a:extLst>
                <a:ext uri="{FF2B5EF4-FFF2-40B4-BE49-F238E27FC236}">
                  <a16:creationId xmlns:a16="http://schemas.microsoft.com/office/drawing/2014/main" id="{D96C3D7F-8E5C-4572-AC3C-2F85BCC1F975}"/>
                </a:ext>
              </a:extLst>
            </p:cNvPr>
            <p:cNvGrpSpPr/>
            <p:nvPr/>
          </p:nvGrpSpPr>
          <p:grpSpPr>
            <a:xfrm>
              <a:off x="2777591" y="2265650"/>
              <a:ext cx="3536555" cy="868076"/>
              <a:chOff x="2777591" y="2265650"/>
              <a:chExt cx="3536555" cy="868076"/>
            </a:xfrm>
          </p:grpSpPr>
          <p:grpSp>
            <p:nvGrpSpPr>
              <p:cNvPr id="73" name="Group 72">
                <a:extLst>
                  <a:ext uri="{FF2B5EF4-FFF2-40B4-BE49-F238E27FC236}">
                    <a16:creationId xmlns:a16="http://schemas.microsoft.com/office/drawing/2014/main" id="{4482639D-0EE6-416E-861D-0F55A686352E}"/>
                  </a:ext>
                </a:extLst>
              </p:cNvPr>
              <p:cNvGrpSpPr/>
              <p:nvPr/>
            </p:nvGrpSpPr>
            <p:grpSpPr>
              <a:xfrm>
                <a:off x="2777591" y="2265650"/>
                <a:ext cx="3536555" cy="858564"/>
                <a:chOff x="2777591" y="2265650"/>
                <a:chExt cx="3536555" cy="858564"/>
              </a:xfrm>
            </p:grpSpPr>
            <p:grpSp>
              <p:nvGrpSpPr>
                <p:cNvPr id="72" name="Group 71">
                  <a:extLst>
                    <a:ext uri="{FF2B5EF4-FFF2-40B4-BE49-F238E27FC236}">
                      <a16:creationId xmlns:a16="http://schemas.microsoft.com/office/drawing/2014/main" id="{1573358E-5471-4A62-9482-41E77BE08944}"/>
                    </a:ext>
                  </a:extLst>
                </p:cNvPr>
                <p:cNvGrpSpPr/>
                <p:nvPr/>
              </p:nvGrpSpPr>
              <p:grpSpPr>
                <a:xfrm>
                  <a:off x="2777591" y="2265650"/>
                  <a:ext cx="3536555" cy="828940"/>
                  <a:chOff x="2777591" y="2265650"/>
                  <a:chExt cx="3536555" cy="828940"/>
                </a:xfrm>
              </p:grpSpPr>
              <p:sp>
                <p:nvSpPr>
                  <p:cNvPr id="45" name="Speech Bubble: Rectangle with Corners Rounded 44">
                    <a:extLst>
                      <a:ext uri="{FF2B5EF4-FFF2-40B4-BE49-F238E27FC236}">
                        <a16:creationId xmlns:a16="http://schemas.microsoft.com/office/drawing/2014/main" id="{31C111F5-A2F4-442A-8C57-5A1B96FCAABA}"/>
                      </a:ext>
                    </a:extLst>
                  </p:cNvPr>
                  <p:cNvSpPr/>
                  <p:nvPr/>
                </p:nvSpPr>
                <p:spPr>
                  <a:xfrm flipH="1">
                    <a:off x="2777591" y="2265650"/>
                    <a:ext cx="3536555" cy="828940"/>
                  </a:xfrm>
                  <a:prstGeom prst="wedgeRoundRectCallout">
                    <a:avLst>
                      <a:gd name="adj1" fmla="val -45861"/>
                      <a:gd name="adj2" fmla="val 779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L" sz="1100" dirty="0"/>
                  </a:p>
                </p:txBody>
              </p:sp>
              <p:sp>
                <p:nvSpPr>
                  <p:cNvPr id="67" name="Speech Bubble: Rectangle with Corners Rounded 66">
                    <a:extLst>
                      <a:ext uri="{FF2B5EF4-FFF2-40B4-BE49-F238E27FC236}">
                        <a16:creationId xmlns:a16="http://schemas.microsoft.com/office/drawing/2014/main" id="{050B85C6-89B6-44E3-9DC2-1D8D78D6522E}"/>
                      </a:ext>
                    </a:extLst>
                  </p:cNvPr>
                  <p:cNvSpPr/>
                  <p:nvPr/>
                </p:nvSpPr>
                <p:spPr>
                  <a:xfrm>
                    <a:off x="2777591" y="2265650"/>
                    <a:ext cx="3536555" cy="828940"/>
                  </a:xfrm>
                  <a:prstGeom prst="wedgeRoundRectCallout">
                    <a:avLst>
                      <a:gd name="adj1" fmla="val -47297"/>
                      <a:gd name="adj2" fmla="val 787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L" sz="1100" dirty="0"/>
                  </a:p>
                </p:txBody>
              </p:sp>
            </p:grpSp>
            <p:sp>
              <p:nvSpPr>
                <p:cNvPr id="69" name="Freeform: Shape 68">
                  <a:extLst>
                    <a:ext uri="{FF2B5EF4-FFF2-40B4-BE49-F238E27FC236}">
                      <a16:creationId xmlns:a16="http://schemas.microsoft.com/office/drawing/2014/main" id="{149F8C38-AB15-4217-9AF3-EA8C37B5AE9F}"/>
                    </a:ext>
                  </a:extLst>
                </p:cNvPr>
                <p:cNvSpPr/>
                <p:nvPr/>
              </p:nvSpPr>
              <p:spPr>
                <a:xfrm>
                  <a:off x="4900612" y="3045618"/>
                  <a:ext cx="835819" cy="78596"/>
                </a:xfrm>
                <a:custGeom>
                  <a:avLst/>
                  <a:gdLst>
                    <a:gd name="connsiteX0" fmla="*/ 835819 w 835819"/>
                    <a:gd name="connsiteY0" fmla="*/ 0 h 78596"/>
                    <a:gd name="connsiteX1" fmla="*/ 826294 w 835819"/>
                    <a:gd name="connsiteY1" fmla="*/ 11907 h 78596"/>
                    <a:gd name="connsiteX2" fmla="*/ 821532 w 835819"/>
                    <a:gd name="connsiteY2" fmla="*/ 19050 h 78596"/>
                    <a:gd name="connsiteX3" fmla="*/ 809625 w 835819"/>
                    <a:gd name="connsiteY3" fmla="*/ 23813 h 78596"/>
                    <a:gd name="connsiteX4" fmla="*/ 795338 w 835819"/>
                    <a:gd name="connsiteY4" fmla="*/ 38100 h 78596"/>
                    <a:gd name="connsiteX5" fmla="*/ 800100 w 835819"/>
                    <a:gd name="connsiteY5" fmla="*/ 54769 h 78596"/>
                    <a:gd name="connsiteX6" fmla="*/ 809625 w 835819"/>
                    <a:gd name="connsiteY6" fmla="*/ 35719 h 78596"/>
                    <a:gd name="connsiteX7" fmla="*/ 814388 w 835819"/>
                    <a:gd name="connsiteY7" fmla="*/ 26194 h 78596"/>
                    <a:gd name="connsiteX8" fmla="*/ 831057 w 835819"/>
                    <a:gd name="connsiteY8" fmla="*/ 19050 h 78596"/>
                    <a:gd name="connsiteX9" fmla="*/ 816769 w 835819"/>
                    <a:gd name="connsiteY9" fmla="*/ 21432 h 78596"/>
                    <a:gd name="connsiteX10" fmla="*/ 804863 w 835819"/>
                    <a:gd name="connsiteY10" fmla="*/ 30957 h 78596"/>
                    <a:gd name="connsiteX11" fmla="*/ 790575 w 835819"/>
                    <a:gd name="connsiteY11" fmla="*/ 38100 h 78596"/>
                    <a:gd name="connsiteX12" fmla="*/ 778669 w 835819"/>
                    <a:gd name="connsiteY12" fmla="*/ 54769 h 78596"/>
                    <a:gd name="connsiteX13" fmla="*/ 776288 w 835819"/>
                    <a:gd name="connsiteY13" fmla="*/ 61913 h 78596"/>
                    <a:gd name="connsiteX14" fmla="*/ 773907 w 835819"/>
                    <a:gd name="connsiteY14" fmla="*/ 71438 h 78596"/>
                    <a:gd name="connsiteX15" fmla="*/ 728663 w 835819"/>
                    <a:gd name="connsiteY15" fmla="*/ 78582 h 78596"/>
                    <a:gd name="connsiteX16" fmla="*/ 671513 w 835819"/>
                    <a:gd name="connsiteY16" fmla="*/ 64294 h 78596"/>
                    <a:gd name="connsiteX17" fmla="*/ 623888 w 835819"/>
                    <a:gd name="connsiteY17" fmla="*/ 47625 h 78596"/>
                    <a:gd name="connsiteX18" fmla="*/ 535782 w 835819"/>
                    <a:gd name="connsiteY18" fmla="*/ 35719 h 78596"/>
                    <a:gd name="connsiteX19" fmla="*/ 364332 w 835819"/>
                    <a:gd name="connsiteY19" fmla="*/ 33338 h 78596"/>
                    <a:gd name="connsiteX20" fmla="*/ 309563 w 835819"/>
                    <a:gd name="connsiteY20" fmla="*/ 40482 h 78596"/>
                    <a:gd name="connsiteX21" fmla="*/ 180975 w 835819"/>
                    <a:gd name="connsiteY21" fmla="*/ 42863 h 78596"/>
                    <a:gd name="connsiteX22" fmla="*/ 159544 w 835819"/>
                    <a:gd name="connsiteY22" fmla="*/ 45244 h 78596"/>
                    <a:gd name="connsiteX23" fmla="*/ 128588 w 835819"/>
                    <a:gd name="connsiteY23" fmla="*/ 50007 h 78596"/>
                    <a:gd name="connsiteX24" fmla="*/ 71438 w 835819"/>
                    <a:gd name="connsiteY24" fmla="*/ 45244 h 78596"/>
                    <a:gd name="connsiteX25" fmla="*/ 57150 w 835819"/>
                    <a:gd name="connsiteY25" fmla="*/ 40482 h 78596"/>
                    <a:gd name="connsiteX26" fmla="*/ 35719 w 835819"/>
                    <a:gd name="connsiteY26" fmla="*/ 33338 h 78596"/>
                    <a:gd name="connsiteX27" fmla="*/ 23813 w 835819"/>
                    <a:gd name="connsiteY27" fmla="*/ 30957 h 78596"/>
                    <a:gd name="connsiteX28" fmla="*/ 14288 w 835819"/>
                    <a:gd name="connsiteY28" fmla="*/ 26194 h 78596"/>
                    <a:gd name="connsiteX29" fmla="*/ 7144 w 835819"/>
                    <a:gd name="connsiteY29" fmla="*/ 23813 h 78596"/>
                    <a:gd name="connsiteX30" fmla="*/ 0 w 835819"/>
                    <a:gd name="connsiteY30" fmla="*/ 4763 h 78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35819" h="78596">
                      <a:moveTo>
                        <a:pt x="835819" y="0"/>
                      </a:moveTo>
                      <a:cubicBezTo>
                        <a:pt x="832644" y="3969"/>
                        <a:pt x="829344" y="7841"/>
                        <a:pt x="826294" y="11907"/>
                      </a:cubicBezTo>
                      <a:cubicBezTo>
                        <a:pt x="824577" y="14196"/>
                        <a:pt x="823861" y="17387"/>
                        <a:pt x="821532" y="19050"/>
                      </a:cubicBezTo>
                      <a:cubicBezTo>
                        <a:pt x="818053" y="21535"/>
                        <a:pt x="813362" y="21737"/>
                        <a:pt x="809625" y="23813"/>
                      </a:cubicBezTo>
                      <a:cubicBezTo>
                        <a:pt x="800243" y="29025"/>
                        <a:pt x="800548" y="30286"/>
                        <a:pt x="795338" y="38100"/>
                      </a:cubicBezTo>
                      <a:cubicBezTo>
                        <a:pt x="789781" y="60325"/>
                        <a:pt x="784225" y="58737"/>
                        <a:pt x="800100" y="54769"/>
                      </a:cubicBezTo>
                      <a:cubicBezTo>
                        <a:pt x="804454" y="41710"/>
                        <a:pt x="800254" y="52588"/>
                        <a:pt x="809625" y="35719"/>
                      </a:cubicBezTo>
                      <a:cubicBezTo>
                        <a:pt x="811349" y="32616"/>
                        <a:pt x="811878" y="28704"/>
                        <a:pt x="814388" y="26194"/>
                      </a:cubicBezTo>
                      <a:cubicBezTo>
                        <a:pt x="814679" y="25903"/>
                        <a:pt x="833742" y="20392"/>
                        <a:pt x="831057" y="19050"/>
                      </a:cubicBezTo>
                      <a:cubicBezTo>
                        <a:pt x="826738" y="16891"/>
                        <a:pt x="821532" y="20638"/>
                        <a:pt x="816769" y="21432"/>
                      </a:cubicBezTo>
                      <a:cubicBezTo>
                        <a:pt x="812800" y="24607"/>
                        <a:pt x="809151" y="28228"/>
                        <a:pt x="804863" y="30957"/>
                      </a:cubicBezTo>
                      <a:cubicBezTo>
                        <a:pt x="800371" y="33816"/>
                        <a:pt x="794778" y="34831"/>
                        <a:pt x="790575" y="38100"/>
                      </a:cubicBezTo>
                      <a:cubicBezTo>
                        <a:pt x="788533" y="39688"/>
                        <a:pt x="780716" y="51698"/>
                        <a:pt x="778669" y="54769"/>
                      </a:cubicBezTo>
                      <a:cubicBezTo>
                        <a:pt x="777875" y="57150"/>
                        <a:pt x="776978" y="59499"/>
                        <a:pt x="776288" y="61913"/>
                      </a:cubicBezTo>
                      <a:cubicBezTo>
                        <a:pt x="775389" y="65060"/>
                        <a:pt x="776221" y="69124"/>
                        <a:pt x="773907" y="71438"/>
                      </a:cubicBezTo>
                      <a:cubicBezTo>
                        <a:pt x="766035" y="79310"/>
                        <a:pt x="728789" y="78573"/>
                        <a:pt x="728663" y="78582"/>
                      </a:cubicBezTo>
                      <a:cubicBezTo>
                        <a:pt x="709613" y="73819"/>
                        <a:pt x="690345" y="69858"/>
                        <a:pt x="671513" y="64294"/>
                      </a:cubicBezTo>
                      <a:cubicBezTo>
                        <a:pt x="655383" y="59528"/>
                        <a:pt x="640105" y="52085"/>
                        <a:pt x="623888" y="47625"/>
                      </a:cubicBezTo>
                      <a:cubicBezTo>
                        <a:pt x="584130" y="36691"/>
                        <a:pt x="574790" y="38013"/>
                        <a:pt x="535782" y="35719"/>
                      </a:cubicBezTo>
                      <a:cubicBezTo>
                        <a:pt x="457056" y="25879"/>
                        <a:pt x="498364" y="29214"/>
                        <a:pt x="364332" y="33338"/>
                      </a:cubicBezTo>
                      <a:cubicBezTo>
                        <a:pt x="345698" y="33911"/>
                        <a:pt x="328196" y="39890"/>
                        <a:pt x="309563" y="40482"/>
                      </a:cubicBezTo>
                      <a:cubicBezTo>
                        <a:pt x="266715" y="41842"/>
                        <a:pt x="223838" y="42069"/>
                        <a:pt x="180975" y="42863"/>
                      </a:cubicBezTo>
                      <a:lnTo>
                        <a:pt x="159544" y="45244"/>
                      </a:lnTo>
                      <a:cubicBezTo>
                        <a:pt x="147270" y="46778"/>
                        <a:pt x="140519" y="48018"/>
                        <a:pt x="128588" y="50007"/>
                      </a:cubicBezTo>
                      <a:lnTo>
                        <a:pt x="71438" y="45244"/>
                      </a:lnTo>
                      <a:cubicBezTo>
                        <a:pt x="66494" y="44372"/>
                        <a:pt x="62020" y="41700"/>
                        <a:pt x="57150" y="40482"/>
                      </a:cubicBezTo>
                      <a:cubicBezTo>
                        <a:pt x="20547" y="31328"/>
                        <a:pt x="80613" y="46805"/>
                        <a:pt x="35719" y="33338"/>
                      </a:cubicBezTo>
                      <a:cubicBezTo>
                        <a:pt x="31842" y="32175"/>
                        <a:pt x="27782" y="31751"/>
                        <a:pt x="23813" y="30957"/>
                      </a:cubicBezTo>
                      <a:cubicBezTo>
                        <a:pt x="20638" y="29369"/>
                        <a:pt x="17551" y="27592"/>
                        <a:pt x="14288" y="26194"/>
                      </a:cubicBezTo>
                      <a:cubicBezTo>
                        <a:pt x="11981" y="25205"/>
                        <a:pt x="8919" y="25588"/>
                        <a:pt x="7144" y="23813"/>
                      </a:cubicBezTo>
                      <a:cubicBezTo>
                        <a:pt x="2995" y="19664"/>
                        <a:pt x="1329" y="10076"/>
                        <a:pt x="0" y="4763"/>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grpSp>
          <p:sp>
            <p:nvSpPr>
              <p:cNvPr id="68" name="Freeform: Shape 67">
                <a:extLst>
                  <a:ext uri="{FF2B5EF4-FFF2-40B4-BE49-F238E27FC236}">
                    <a16:creationId xmlns:a16="http://schemas.microsoft.com/office/drawing/2014/main" id="{B1C4DD03-E681-4C99-A284-5B1867F532D0}"/>
                  </a:ext>
                </a:extLst>
              </p:cNvPr>
              <p:cNvSpPr/>
              <p:nvPr/>
            </p:nvSpPr>
            <p:spPr>
              <a:xfrm>
                <a:off x="4952279" y="3029438"/>
                <a:ext cx="755581" cy="104288"/>
              </a:xfrm>
              <a:custGeom>
                <a:avLst/>
                <a:gdLst>
                  <a:gd name="connsiteX0" fmla="*/ 734148 w 755581"/>
                  <a:gd name="connsiteY0" fmla="*/ 56663 h 117151"/>
                  <a:gd name="connsiteX1" fmla="*/ 741291 w 755581"/>
                  <a:gd name="connsiteY1" fmla="*/ 85238 h 117151"/>
                  <a:gd name="connsiteX2" fmla="*/ 743673 w 755581"/>
                  <a:gd name="connsiteY2" fmla="*/ 97144 h 117151"/>
                  <a:gd name="connsiteX3" fmla="*/ 736529 w 755581"/>
                  <a:gd name="connsiteY3" fmla="*/ 75713 h 117151"/>
                  <a:gd name="connsiteX4" fmla="*/ 719860 w 755581"/>
                  <a:gd name="connsiteY4" fmla="*/ 51901 h 117151"/>
                  <a:gd name="connsiteX5" fmla="*/ 703191 w 755581"/>
                  <a:gd name="connsiteY5" fmla="*/ 35232 h 117151"/>
                  <a:gd name="connsiteX6" fmla="*/ 734148 w 755581"/>
                  <a:gd name="connsiteY6" fmla="*/ 92382 h 117151"/>
                  <a:gd name="connsiteX7" fmla="*/ 741291 w 755581"/>
                  <a:gd name="connsiteY7" fmla="*/ 101907 h 117151"/>
                  <a:gd name="connsiteX8" fmla="*/ 712716 w 755581"/>
                  <a:gd name="connsiteY8" fmla="*/ 90001 h 117151"/>
                  <a:gd name="connsiteX9" fmla="*/ 696048 w 755581"/>
                  <a:gd name="connsiteY9" fmla="*/ 66188 h 117151"/>
                  <a:gd name="connsiteX10" fmla="*/ 684141 w 755581"/>
                  <a:gd name="connsiteY10" fmla="*/ 47138 h 117151"/>
                  <a:gd name="connsiteX11" fmla="*/ 698429 w 755581"/>
                  <a:gd name="connsiteY11" fmla="*/ 92382 h 117151"/>
                  <a:gd name="connsiteX12" fmla="*/ 700810 w 755581"/>
                  <a:gd name="connsiteY12" fmla="*/ 111432 h 117151"/>
                  <a:gd name="connsiteX13" fmla="*/ 676998 w 755581"/>
                  <a:gd name="connsiteY13" fmla="*/ 87619 h 117151"/>
                  <a:gd name="connsiteX14" fmla="*/ 629373 w 755581"/>
                  <a:gd name="connsiteY14" fmla="*/ 32851 h 117151"/>
                  <a:gd name="connsiteX15" fmla="*/ 650804 w 755581"/>
                  <a:gd name="connsiteY15" fmla="*/ 78094 h 117151"/>
                  <a:gd name="connsiteX16" fmla="*/ 672235 w 755581"/>
                  <a:gd name="connsiteY16" fmla="*/ 113813 h 117151"/>
                  <a:gd name="connsiteX17" fmla="*/ 653185 w 755581"/>
                  <a:gd name="connsiteY17" fmla="*/ 70951 h 117151"/>
                  <a:gd name="connsiteX18" fmla="*/ 641279 w 755581"/>
                  <a:gd name="connsiteY18" fmla="*/ 54282 h 117151"/>
                  <a:gd name="connsiteX19" fmla="*/ 691285 w 755581"/>
                  <a:gd name="connsiteY19" fmla="*/ 104288 h 117151"/>
                  <a:gd name="connsiteX20" fmla="*/ 648423 w 755581"/>
                  <a:gd name="connsiteY20" fmla="*/ 18563 h 117151"/>
                  <a:gd name="connsiteX21" fmla="*/ 650804 w 755581"/>
                  <a:gd name="connsiteY21" fmla="*/ 47138 h 117151"/>
                  <a:gd name="connsiteX22" fmla="*/ 653185 w 755581"/>
                  <a:gd name="connsiteY22" fmla="*/ 66188 h 117151"/>
                  <a:gd name="connsiteX23" fmla="*/ 631754 w 755581"/>
                  <a:gd name="connsiteY23" fmla="*/ 47138 h 117151"/>
                  <a:gd name="connsiteX24" fmla="*/ 615085 w 755581"/>
                  <a:gd name="connsiteY24" fmla="*/ 13801 h 117151"/>
                  <a:gd name="connsiteX25" fmla="*/ 612704 w 755581"/>
                  <a:gd name="connsiteY25" fmla="*/ 23326 h 117151"/>
                  <a:gd name="connsiteX26" fmla="*/ 629373 w 755581"/>
                  <a:gd name="connsiteY26" fmla="*/ 85238 h 117151"/>
                  <a:gd name="connsiteX27" fmla="*/ 619848 w 755581"/>
                  <a:gd name="connsiteY27" fmla="*/ 44757 h 117151"/>
                  <a:gd name="connsiteX28" fmla="*/ 607941 w 755581"/>
                  <a:gd name="connsiteY28" fmla="*/ 35232 h 117151"/>
                  <a:gd name="connsiteX29" fmla="*/ 634135 w 755581"/>
                  <a:gd name="connsiteY29" fmla="*/ 94763 h 117151"/>
                  <a:gd name="connsiteX30" fmla="*/ 622229 w 755581"/>
                  <a:gd name="connsiteY30" fmla="*/ 49519 h 117151"/>
                  <a:gd name="connsiteX31" fmla="*/ 603179 w 755581"/>
                  <a:gd name="connsiteY31" fmla="*/ 23326 h 117151"/>
                  <a:gd name="connsiteX32" fmla="*/ 598416 w 755581"/>
                  <a:gd name="connsiteY32" fmla="*/ 59044 h 117151"/>
                  <a:gd name="connsiteX33" fmla="*/ 586510 w 755581"/>
                  <a:gd name="connsiteY33" fmla="*/ 35232 h 117151"/>
                  <a:gd name="connsiteX34" fmla="*/ 562698 w 755581"/>
                  <a:gd name="connsiteY34" fmla="*/ 13801 h 117151"/>
                  <a:gd name="connsiteX35" fmla="*/ 569841 w 755581"/>
                  <a:gd name="connsiteY35" fmla="*/ 51901 h 117151"/>
                  <a:gd name="connsiteX36" fmla="*/ 586510 w 755581"/>
                  <a:gd name="connsiteY36" fmla="*/ 80476 h 117151"/>
                  <a:gd name="connsiteX37" fmla="*/ 579366 w 755581"/>
                  <a:gd name="connsiteY37" fmla="*/ 35232 h 117151"/>
                  <a:gd name="connsiteX38" fmla="*/ 591273 w 755581"/>
                  <a:gd name="connsiteY38" fmla="*/ 85238 h 117151"/>
                  <a:gd name="connsiteX39" fmla="*/ 600798 w 755581"/>
                  <a:gd name="connsiteY39" fmla="*/ 99526 h 117151"/>
                  <a:gd name="connsiteX40" fmla="*/ 562698 w 755581"/>
                  <a:gd name="connsiteY40" fmla="*/ 37613 h 117151"/>
                  <a:gd name="connsiteX41" fmla="*/ 553173 w 755581"/>
                  <a:gd name="connsiteY41" fmla="*/ 51901 h 117151"/>
                  <a:gd name="connsiteX42" fmla="*/ 581748 w 755581"/>
                  <a:gd name="connsiteY42" fmla="*/ 97144 h 117151"/>
                  <a:gd name="connsiteX43" fmla="*/ 574604 w 755581"/>
                  <a:gd name="connsiteY43" fmla="*/ 75713 h 117151"/>
                  <a:gd name="connsiteX44" fmla="*/ 531741 w 755581"/>
                  <a:gd name="connsiteY44" fmla="*/ 30469 h 117151"/>
                  <a:gd name="connsiteX45" fmla="*/ 555554 w 755581"/>
                  <a:gd name="connsiteY45" fmla="*/ 73332 h 117151"/>
                  <a:gd name="connsiteX46" fmla="*/ 574604 w 755581"/>
                  <a:gd name="connsiteY46" fmla="*/ 92382 h 117151"/>
                  <a:gd name="connsiteX47" fmla="*/ 524598 w 755581"/>
                  <a:gd name="connsiteY47" fmla="*/ 23326 h 117151"/>
                  <a:gd name="connsiteX48" fmla="*/ 512691 w 755581"/>
                  <a:gd name="connsiteY48" fmla="*/ 18563 h 117151"/>
                  <a:gd name="connsiteX49" fmla="*/ 526979 w 755581"/>
                  <a:gd name="connsiteY49" fmla="*/ 68569 h 117151"/>
                  <a:gd name="connsiteX50" fmla="*/ 538885 w 755581"/>
                  <a:gd name="connsiteY50" fmla="*/ 85238 h 117151"/>
                  <a:gd name="connsiteX51" fmla="*/ 505548 w 755581"/>
                  <a:gd name="connsiteY51" fmla="*/ 30469 h 117151"/>
                  <a:gd name="connsiteX52" fmla="*/ 512691 w 755581"/>
                  <a:gd name="connsiteY52" fmla="*/ 66188 h 117151"/>
                  <a:gd name="connsiteX53" fmla="*/ 531741 w 755581"/>
                  <a:gd name="connsiteY53" fmla="*/ 104288 h 117151"/>
                  <a:gd name="connsiteX54" fmla="*/ 498404 w 755581"/>
                  <a:gd name="connsiteY54" fmla="*/ 13801 h 117151"/>
                  <a:gd name="connsiteX55" fmla="*/ 500785 w 755581"/>
                  <a:gd name="connsiteY55" fmla="*/ 63807 h 117151"/>
                  <a:gd name="connsiteX56" fmla="*/ 512691 w 755581"/>
                  <a:gd name="connsiteY56" fmla="*/ 94763 h 117151"/>
                  <a:gd name="connsiteX57" fmla="*/ 491260 w 755581"/>
                  <a:gd name="connsiteY57" fmla="*/ 47138 h 117151"/>
                  <a:gd name="connsiteX58" fmla="*/ 479354 w 755581"/>
                  <a:gd name="connsiteY58" fmla="*/ 25707 h 117151"/>
                  <a:gd name="connsiteX59" fmla="*/ 515073 w 755581"/>
                  <a:gd name="connsiteY59" fmla="*/ 101907 h 117151"/>
                  <a:gd name="connsiteX60" fmla="*/ 605560 w 755581"/>
                  <a:gd name="connsiteY60" fmla="*/ 113813 h 117151"/>
                  <a:gd name="connsiteX61" fmla="*/ 581748 w 755581"/>
                  <a:gd name="connsiteY61" fmla="*/ 80476 h 117151"/>
                  <a:gd name="connsiteX62" fmla="*/ 496023 w 755581"/>
                  <a:gd name="connsiteY62" fmla="*/ 61426 h 117151"/>
                  <a:gd name="connsiteX63" fmla="*/ 529360 w 755581"/>
                  <a:gd name="connsiteY63" fmla="*/ 61426 h 117151"/>
                  <a:gd name="connsiteX64" fmla="*/ 588891 w 755581"/>
                  <a:gd name="connsiteY64" fmla="*/ 70951 h 117151"/>
                  <a:gd name="connsiteX65" fmla="*/ 491260 w 755581"/>
                  <a:gd name="connsiteY65" fmla="*/ 85238 h 117151"/>
                  <a:gd name="connsiteX66" fmla="*/ 443635 w 755581"/>
                  <a:gd name="connsiteY66" fmla="*/ 73332 h 117151"/>
                  <a:gd name="connsiteX67" fmla="*/ 422204 w 755581"/>
                  <a:gd name="connsiteY67" fmla="*/ 51901 h 117151"/>
                  <a:gd name="connsiteX68" fmla="*/ 384104 w 755581"/>
                  <a:gd name="connsiteY68" fmla="*/ 35232 h 117151"/>
                  <a:gd name="connsiteX69" fmla="*/ 412679 w 755581"/>
                  <a:gd name="connsiteY69" fmla="*/ 44757 h 117151"/>
                  <a:gd name="connsiteX70" fmla="*/ 481735 w 755581"/>
                  <a:gd name="connsiteY70" fmla="*/ 70951 h 117151"/>
                  <a:gd name="connsiteX71" fmla="*/ 517454 w 755581"/>
                  <a:gd name="connsiteY71" fmla="*/ 80476 h 117151"/>
                  <a:gd name="connsiteX72" fmla="*/ 424585 w 755581"/>
                  <a:gd name="connsiteY72" fmla="*/ 42376 h 117151"/>
                  <a:gd name="connsiteX73" fmla="*/ 488879 w 755581"/>
                  <a:gd name="connsiteY73" fmla="*/ 101907 h 117151"/>
                  <a:gd name="connsiteX74" fmla="*/ 496023 w 755581"/>
                  <a:gd name="connsiteY74" fmla="*/ 99526 h 117151"/>
                  <a:gd name="connsiteX75" fmla="*/ 460304 w 755581"/>
                  <a:gd name="connsiteY75" fmla="*/ 39994 h 117151"/>
                  <a:gd name="connsiteX76" fmla="*/ 419823 w 755581"/>
                  <a:gd name="connsiteY76" fmla="*/ 16182 h 117151"/>
                  <a:gd name="connsiteX77" fmla="*/ 426966 w 755581"/>
                  <a:gd name="connsiteY77" fmla="*/ 59044 h 117151"/>
                  <a:gd name="connsiteX78" fmla="*/ 434110 w 755581"/>
                  <a:gd name="connsiteY78" fmla="*/ 78094 h 117151"/>
                  <a:gd name="connsiteX79" fmla="*/ 403154 w 755581"/>
                  <a:gd name="connsiteY79" fmla="*/ 35232 h 117151"/>
                  <a:gd name="connsiteX80" fmla="*/ 391248 w 755581"/>
                  <a:gd name="connsiteY80" fmla="*/ 23326 h 117151"/>
                  <a:gd name="connsiteX81" fmla="*/ 441254 w 755581"/>
                  <a:gd name="connsiteY81" fmla="*/ 78094 h 117151"/>
                  <a:gd name="connsiteX82" fmla="*/ 465066 w 755581"/>
                  <a:gd name="connsiteY82" fmla="*/ 85238 h 117151"/>
                  <a:gd name="connsiteX83" fmla="*/ 398391 w 755581"/>
                  <a:gd name="connsiteY83" fmla="*/ 32851 h 117151"/>
                  <a:gd name="connsiteX84" fmla="*/ 417441 w 755581"/>
                  <a:gd name="connsiteY84" fmla="*/ 66188 h 117151"/>
                  <a:gd name="connsiteX85" fmla="*/ 443635 w 755581"/>
                  <a:gd name="connsiteY85" fmla="*/ 90001 h 117151"/>
                  <a:gd name="connsiteX86" fmla="*/ 396010 w 755581"/>
                  <a:gd name="connsiteY86" fmla="*/ 56663 h 117151"/>
                  <a:gd name="connsiteX87" fmla="*/ 357910 w 755581"/>
                  <a:gd name="connsiteY87" fmla="*/ 37613 h 117151"/>
                  <a:gd name="connsiteX88" fmla="*/ 331716 w 755581"/>
                  <a:gd name="connsiteY88" fmla="*/ 11419 h 117151"/>
                  <a:gd name="connsiteX89" fmla="*/ 348385 w 755581"/>
                  <a:gd name="connsiteY89" fmla="*/ 39994 h 117151"/>
                  <a:gd name="connsiteX90" fmla="*/ 386485 w 755581"/>
                  <a:gd name="connsiteY90" fmla="*/ 59044 h 117151"/>
                  <a:gd name="connsiteX91" fmla="*/ 360291 w 755581"/>
                  <a:gd name="connsiteY91" fmla="*/ 37613 h 117151"/>
                  <a:gd name="connsiteX92" fmla="*/ 350766 w 755581"/>
                  <a:gd name="connsiteY92" fmla="*/ 54282 h 117151"/>
                  <a:gd name="connsiteX93" fmla="*/ 403154 w 755581"/>
                  <a:gd name="connsiteY93" fmla="*/ 78094 h 117151"/>
                  <a:gd name="connsiteX94" fmla="*/ 431729 w 755581"/>
                  <a:gd name="connsiteY94" fmla="*/ 85238 h 117151"/>
                  <a:gd name="connsiteX95" fmla="*/ 329335 w 755581"/>
                  <a:gd name="connsiteY95" fmla="*/ 75713 h 117151"/>
                  <a:gd name="connsiteX96" fmla="*/ 293616 w 755581"/>
                  <a:gd name="connsiteY96" fmla="*/ 51901 h 117151"/>
                  <a:gd name="connsiteX97" fmla="*/ 226941 w 755581"/>
                  <a:gd name="connsiteY97" fmla="*/ 32851 h 117151"/>
                  <a:gd name="connsiteX98" fmla="*/ 241229 w 755581"/>
                  <a:gd name="connsiteY98" fmla="*/ 30469 h 117151"/>
                  <a:gd name="connsiteX99" fmla="*/ 303141 w 755581"/>
                  <a:gd name="connsiteY99" fmla="*/ 42376 h 117151"/>
                  <a:gd name="connsiteX100" fmla="*/ 365054 w 755581"/>
                  <a:gd name="connsiteY100" fmla="*/ 68569 h 117151"/>
                  <a:gd name="connsiteX101" fmla="*/ 386485 w 755581"/>
                  <a:gd name="connsiteY101" fmla="*/ 73332 h 117151"/>
                  <a:gd name="connsiteX102" fmla="*/ 405535 w 755581"/>
                  <a:gd name="connsiteY102" fmla="*/ 80476 h 117151"/>
                  <a:gd name="connsiteX103" fmla="*/ 419823 w 755581"/>
                  <a:gd name="connsiteY103" fmla="*/ 90001 h 117151"/>
                  <a:gd name="connsiteX104" fmla="*/ 376960 w 755581"/>
                  <a:gd name="connsiteY104" fmla="*/ 87619 h 117151"/>
                  <a:gd name="connsiteX105" fmla="*/ 317429 w 755581"/>
                  <a:gd name="connsiteY105" fmla="*/ 80476 h 117151"/>
                  <a:gd name="connsiteX106" fmla="*/ 293616 w 755581"/>
                  <a:gd name="connsiteY106" fmla="*/ 75713 h 117151"/>
                  <a:gd name="connsiteX107" fmla="*/ 253135 w 755581"/>
                  <a:gd name="connsiteY107" fmla="*/ 61426 h 117151"/>
                  <a:gd name="connsiteX108" fmla="*/ 241229 w 755581"/>
                  <a:gd name="connsiteY108" fmla="*/ 56663 h 117151"/>
                  <a:gd name="connsiteX109" fmla="*/ 226941 w 755581"/>
                  <a:gd name="connsiteY109" fmla="*/ 49519 h 117151"/>
                  <a:gd name="connsiteX110" fmla="*/ 217416 w 755581"/>
                  <a:gd name="connsiteY110" fmla="*/ 47138 h 117151"/>
                  <a:gd name="connsiteX111" fmla="*/ 210273 w 755581"/>
                  <a:gd name="connsiteY111" fmla="*/ 42376 h 117151"/>
                  <a:gd name="connsiteX112" fmla="*/ 203129 w 755581"/>
                  <a:gd name="connsiteY112" fmla="*/ 39994 h 117151"/>
                  <a:gd name="connsiteX113" fmla="*/ 238848 w 755581"/>
                  <a:gd name="connsiteY113" fmla="*/ 56663 h 117151"/>
                  <a:gd name="connsiteX114" fmla="*/ 265041 w 755581"/>
                  <a:gd name="connsiteY114" fmla="*/ 68569 h 117151"/>
                  <a:gd name="connsiteX115" fmla="*/ 288854 w 755581"/>
                  <a:gd name="connsiteY115" fmla="*/ 75713 h 117151"/>
                  <a:gd name="connsiteX116" fmla="*/ 307904 w 755581"/>
                  <a:gd name="connsiteY116" fmla="*/ 85238 h 117151"/>
                  <a:gd name="connsiteX117" fmla="*/ 284091 w 755581"/>
                  <a:gd name="connsiteY117" fmla="*/ 82857 h 117151"/>
                  <a:gd name="connsiteX118" fmla="*/ 245991 w 755581"/>
                  <a:gd name="connsiteY118" fmla="*/ 70951 h 117151"/>
                  <a:gd name="connsiteX119" fmla="*/ 231704 w 755581"/>
                  <a:gd name="connsiteY119" fmla="*/ 68569 h 117151"/>
                  <a:gd name="connsiteX120" fmla="*/ 195985 w 755581"/>
                  <a:gd name="connsiteY120" fmla="*/ 63807 h 117151"/>
                  <a:gd name="connsiteX121" fmla="*/ 188841 w 755581"/>
                  <a:gd name="connsiteY121" fmla="*/ 59044 h 117151"/>
                  <a:gd name="connsiteX122" fmla="*/ 148360 w 755581"/>
                  <a:gd name="connsiteY122" fmla="*/ 51901 h 117151"/>
                  <a:gd name="connsiteX123" fmla="*/ 119785 w 755581"/>
                  <a:gd name="connsiteY123" fmla="*/ 49519 h 117151"/>
                  <a:gd name="connsiteX124" fmla="*/ 112641 w 755581"/>
                  <a:gd name="connsiteY124" fmla="*/ 54282 h 117151"/>
                  <a:gd name="connsiteX125" fmla="*/ 172173 w 755581"/>
                  <a:gd name="connsiteY125" fmla="*/ 73332 h 117151"/>
                  <a:gd name="connsiteX126" fmla="*/ 188841 w 755581"/>
                  <a:gd name="connsiteY126" fmla="*/ 78094 h 117151"/>
                  <a:gd name="connsiteX127" fmla="*/ 207891 w 755581"/>
                  <a:gd name="connsiteY127" fmla="*/ 82857 h 117151"/>
                  <a:gd name="connsiteX128" fmla="*/ 174554 w 755581"/>
                  <a:gd name="connsiteY128" fmla="*/ 68569 h 117151"/>
                  <a:gd name="connsiteX129" fmla="*/ 150741 w 755581"/>
                  <a:gd name="connsiteY129" fmla="*/ 61426 h 117151"/>
                  <a:gd name="connsiteX130" fmla="*/ 138835 w 755581"/>
                  <a:gd name="connsiteY130" fmla="*/ 56663 h 117151"/>
                  <a:gd name="connsiteX131" fmla="*/ 131691 w 755581"/>
                  <a:gd name="connsiteY131" fmla="*/ 54282 h 117151"/>
                  <a:gd name="connsiteX132" fmla="*/ 93591 w 755581"/>
                  <a:gd name="connsiteY132" fmla="*/ 51901 h 117151"/>
                  <a:gd name="connsiteX133" fmla="*/ 72160 w 755581"/>
                  <a:gd name="connsiteY133" fmla="*/ 49519 h 117151"/>
                  <a:gd name="connsiteX134" fmla="*/ 10248 w 755581"/>
                  <a:gd name="connsiteY134" fmla="*/ 47138 h 117151"/>
                  <a:gd name="connsiteX135" fmla="*/ 723 w 755581"/>
                  <a:gd name="connsiteY135" fmla="*/ 42376 h 117151"/>
                  <a:gd name="connsiteX136" fmla="*/ 41204 w 755581"/>
                  <a:gd name="connsiteY136" fmla="*/ 56663 h 117151"/>
                  <a:gd name="connsiteX137" fmla="*/ 62635 w 755581"/>
                  <a:gd name="connsiteY137" fmla="*/ 63807 h 117151"/>
                  <a:gd name="connsiteX138" fmla="*/ 69779 w 755581"/>
                  <a:gd name="connsiteY138" fmla="*/ 66188 h 117151"/>
                  <a:gd name="connsiteX139" fmla="*/ 79304 w 755581"/>
                  <a:gd name="connsiteY139" fmla="*/ 68569 h 117151"/>
                  <a:gd name="connsiteX140" fmla="*/ 60254 w 755581"/>
                  <a:gd name="connsiteY140" fmla="*/ 70951 h 117151"/>
                  <a:gd name="connsiteX141" fmla="*/ 43585 w 755581"/>
                  <a:gd name="connsiteY141" fmla="*/ 61426 h 117151"/>
                  <a:gd name="connsiteX142" fmla="*/ 22154 w 755581"/>
                  <a:gd name="connsiteY142" fmla="*/ 54282 h 117151"/>
                  <a:gd name="connsiteX143" fmla="*/ 57873 w 755581"/>
                  <a:gd name="connsiteY143" fmla="*/ 63807 h 117151"/>
                  <a:gd name="connsiteX144" fmla="*/ 91210 w 755581"/>
                  <a:gd name="connsiteY144" fmla="*/ 78094 h 117151"/>
                  <a:gd name="connsiteX145" fmla="*/ 112641 w 755581"/>
                  <a:gd name="connsiteY145" fmla="*/ 87619 h 117151"/>
                  <a:gd name="connsiteX146" fmla="*/ 143598 w 755581"/>
                  <a:gd name="connsiteY146" fmla="*/ 97144 h 117151"/>
                  <a:gd name="connsiteX147" fmla="*/ 186460 w 755581"/>
                  <a:gd name="connsiteY147" fmla="*/ 104288 h 117151"/>
                  <a:gd name="connsiteX148" fmla="*/ 217416 w 755581"/>
                  <a:gd name="connsiteY148" fmla="*/ 109051 h 117151"/>
                  <a:gd name="connsiteX149" fmla="*/ 245991 w 755581"/>
                  <a:gd name="connsiteY149" fmla="*/ 106669 h 117151"/>
                  <a:gd name="connsiteX150" fmla="*/ 219798 w 755581"/>
                  <a:gd name="connsiteY150" fmla="*/ 92382 h 117151"/>
                  <a:gd name="connsiteX151" fmla="*/ 134073 w 755581"/>
                  <a:gd name="connsiteY151" fmla="*/ 68569 h 117151"/>
                  <a:gd name="connsiteX152" fmla="*/ 67398 w 755581"/>
                  <a:gd name="connsiteY152" fmla="*/ 47138 h 117151"/>
                  <a:gd name="connsiteX153" fmla="*/ 98354 w 755581"/>
                  <a:gd name="connsiteY153" fmla="*/ 56663 h 117151"/>
                  <a:gd name="connsiteX154" fmla="*/ 200748 w 755581"/>
                  <a:gd name="connsiteY154" fmla="*/ 85238 h 117151"/>
                  <a:gd name="connsiteX155" fmla="*/ 229323 w 755581"/>
                  <a:gd name="connsiteY155" fmla="*/ 87619 h 117151"/>
                  <a:gd name="connsiteX156" fmla="*/ 262660 w 755581"/>
                  <a:gd name="connsiteY156" fmla="*/ 94763 h 117151"/>
                  <a:gd name="connsiteX157" fmla="*/ 298379 w 755581"/>
                  <a:gd name="connsiteY157" fmla="*/ 104288 h 117151"/>
                  <a:gd name="connsiteX158" fmla="*/ 267423 w 755581"/>
                  <a:gd name="connsiteY158" fmla="*/ 87619 h 117151"/>
                  <a:gd name="connsiteX159" fmla="*/ 210273 w 755581"/>
                  <a:gd name="connsiteY159" fmla="*/ 73332 h 117151"/>
                  <a:gd name="connsiteX160" fmla="*/ 226941 w 755581"/>
                  <a:gd name="connsiteY160" fmla="*/ 51901 h 117151"/>
                  <a:gd name="connsiteX161" fmla="*/ 279329 w 755581"/>
                  <a:gd name="connsiteY161" fmla="*/ 66188 h 117151"/>
                  <a:gd name="connsiteX162" fmla="*/ 310285 w 755581"/>
                  <a:gd name="connsiteY162" fmla="*/ 73332 h 117151"/>
                  <a:gd name="connsiteX163" fmla="*/ 486498 w 755581"/>
                  <a:gd name="connsiteY163" fmla="*/ 97144 h 117151"/>
                  <a:gd name="connsiteX164" fmla="*/ 634135 w 755581"/>
                  <a:gd name="connsiteY164" fmla="*/ 106669 h 117151"/>
                  <a:gd name="connsiteX165" fmla="*/ 707954 w 755581"/>
                  <a:gd name="connsiteY165" fmla="*/ 116194 h 117151"/>
                  <a:gd name="connsiteX166" fmla="*/ 729385 w 755581"/>
                  <a:gd name="connsiteY166" fmla="*/ 113813 h 117151"/>
                  <a:gd name="connsiteX167" fmla="*/ 703191 w 755581"/>
                  <a:gd name="connsiteY167" fmla="*/ 73332 h 117151"/>
                  <a:gd name="connsiteX168" fmla="*/ 705573 w 755581"/>
                  <a:gd name="connsiteY168" fmla="*/ 51901 h 117151"/>
                  <a:gd name="connsiteX169" fmla="*/ 743673 w 755581"/>
                  <a:gd name="connsiteY169" fmla="*/ 75713 h 117151"/>
                  <a:gd name="connsiteX170" fmla="*/ 755579 w 755581"/>
                  <a:gd name="connsiteY170" fmla="*/ 90001 h 117151"/>
                  <a:gd name="connsiteX171" fmla="*/ 734148 w 755581"/>
                  <a:gd name="connsiteY171" fmla="*/ 56663 h 11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755581" h="117151">
                    <a:moveTo>
                      <a:pt x="734148" y="56663"/>
                    </a:moveTo>
                    <a:cubicBezTo>
                      <a:pt x="731767" y="55869"/>
                      <a:pt x="732485" y="50017"/>
                      <a:pt x="741291" y="85238"/>
                    </a:cubicBezTo>
                    <a:cubicBezTo>
                      <a:pt x="742273" y="89164"/>
                      <a:pt x="745483" y="100764"/>
                      <a:pt x="743673" y="97144"/>
                    </a:cubicBezTo>
                    <a:cubicBezTo>
                      <a:pt x="740306" y="90409"/>
                      <a:pt x="740036" y="82376"/>
                      <a:pt x="736529" y="75713"/>
                    </a:cubicBezTo>
                    <a:cubicBezTo>
                      <a:pt x="732016" y="67139"/>
                      <a:pt x="726019" y="59380"/>
                      <a:pt x="719860" y="51901"/>
                    </a:cubicBezTo>
                    <a:cubicBezTo>
                      <a:pt x="714865" y="45835"/>
                      <a:pt x="704732" y="27527"/>
                      <a:pt x="703191" y="35232"/>
                    </a:cubicBezTo>
                    <a:cubicBezTo>
                      <a:pt x="702395" y="39213"/>
                      <a:pt x="732839" y="90288"/>
                      <a:pt x="734148" y="92382"/>
                    </a:cubicBezTo>
                    <a:cubicBezTo>
                      <a:pt x="736251" y="95747"/>
                      <a:pt x="745235" y="102345"/>
                      <a:pt x="741291" y="101907"/>
                    </a:cubicBezTo>
                    <a:cubicBezTo>
                      <a:pt x="731035" y="100768"/>
                      <a:pt x="722241" y="93970"/>
                      <a:pt x="712716" y="90001"/>
                    </a:cubicBezTo>
                    <a:cubicBezTo>
                      <a:pt x="707160" y="82063"/>
                      <a:pt x="701422" y="74250"/>
                      <a:pt x="696048" y="66188"/>
                    </a:cubicBezTo>
                    <a:cubicBezTo>
                      <a:pt x="691894" y="59957"/>
                      <a:pt x="683463" y="39680"/>
                      <a:pt x="684141" y="47138"/>
                    </a:cubicBezTo>
                    <a:cubicBezTo>
                      <a:pt x="685573" y="62889"/>
                      <a:pt x="693666" y="77301"/>
                      <a:pt x="698429" y="92382"/>
                    </a:cubicBezTo>
                    <a:cubicBezTo>
                      <a:pt x="699223" y="98732"/>
                      <a:pt x="707057" y="112820"/>
                      <a:pt x="700810" y="111432"/>
                    </a:cubicBezTo>
                    <a:cubicBezTo>
                      <a:pt x="689852" y="108997"/>
                      <a:pt x="684491" y="95977"/>
                      <a:pt x="676998" y="87619"/>
                    </a:cubicBezTo>
                    <a:cubicBezTo>
                      <a:pt x="610395" y="13331"/>
                      <a:pt x="658672" y="62150"/>
                      <a:pt x="629373" y="32851"/>
                    </a:cubicBezTo>
                    <a:cubicBezTo>
                      <a:pt x="636517" y="47932"/>
                      <a:pt x="642996" y="63346"/>
                      <a:pt x="650804" y="78094"/>
                    </a:cubicBezTo>
                    <a:cubicBezTo>
                      <a:pt x="657301" y="90365"/>
                      <a:pt x="667844" y="126985"/>
                      <a:pt x="672235" y="113813"/>
                    </a:cubicBezTo>
                    <a:cubicBezTo>
                      <a:pt x="677179" y="98980"/>
                      <a:pt x="660398" y="84823"/>
                      <a:pt x="653185" y="70951"/>
                    </a:cubicBezTo>
                    <a:cubicBezTo>
                      <a:pt x="650035" y="64893"/>
                      <a:pt x="634451" y="54282"/>
                      <a:pt x="641279" y="54282"/>
                    </a:cubicBezTo>
                    <a:cubicBezTo>
                      <a:pt x="652735" y="54282"/>
                      <a:pt x="691634" y="105569"/>
                      <a:pt x="691285" y="104288"/>
                    </a:cubicBezTo>
                    <a:cubicBezTo>
                      <a:pt x="682879" y="73466"/>
                      <a:pt x="648423" y="18563"/>
                      <a:pt x="648423" y="18563"/>
                    </a:cubicBezTo>
                    <a:cubicBezTo>
                      <a:pt x="649217" y="28088"/>
                      <a:pt x="649853" y="37627"/>
                      <a:pt x="650804" y="47138"/>
                    </a:cubicBezTo>
                    <a:cubicBezTo>
                      <a:pt x="651441" y="53506"/>
                      <a:pt x="659584" y="66188"/>
                      <a:pt x="653185" y="66188"/>
                    </a:cubicBezTo>
                    <a:cubicBezTo>
                      <a:pt x="643627" y="66188"/>
                      <a:pt x="638898" y="53488"/>
                      <a:pt x="631754" y="47138"/>
                    </a:cubicBezTo>
                    <a:cubicBezTo>
                      <a:pt x="626198" y="36026"/>
                      <a:pt x="622846" y="23502"/>
                      <a:pt x="615085" y="13801"/>
                    </a:cubicBezTo>
                    <a:cubicBezTo>
                      <a:pt x="613041" y="11245"/>
                      <a:pt x="612343" y="20073"/>
                      <a:pt x="612704" y="23326"/>
                    </a:cubicBezTo>
                    <a:cubicBezTo>
                      <a:pt x="618702" y="77308"/>
                      <a:pt x="609872" y="65737"/>
                      <a:pt x="629373" y="85238"/>
                    </a:cubicBezTo>
                    <a:cubicBezTo>
                      <a:pt x="626198" y="71744"/>
                      <a:pt x="625309" y="57498"/>
                      <a:pt x="619848" y="44757"/>
                    </a:cubicBezTo>
                    <a:cubicBezTo>
                      <a:pt x="617846" y="40085"/>
                      <a:pt x="607941" y="30149"/>
                      <a:pt x="607941" y="35232"/>
                    </a:cubicBezTo>
                    <a:cubicBezTo>
                      <a:pt x="607941" y="59824"/>
                      <a:pt x="621803" y="76264"/>
                      <a:pt x="634135" y="94763"/>
                    </a:cubicBezTo>
                    <a:cubicBezTo>
                      <a:pt x="630166" y="79682"/>
                      <a:pt x="628430" y="63828"/>
                      <a:pt x="622229" y="49519"/>
                    </a:cubicBezTo>
                    <a:cubicBezTo>
                      <a:pt x="617936" y="39613"/>
                      <a:pt x="613203" y="19317"/>
                      <a:pt x="603179" y="23326"/>
                    </a:cubicBezTo>
                    <a:cubicBezTo>
                      <a:pt x="592027" y="27787"/>
                      <a:pt x="600004" y="47138"/>
                      <a:pt x="598416" y="59044"/>
                    </a:cubicBezTo>
                    <a:cubicBezTo>
                      <a:pt x="617130" y="108947"/>
                      <a:pt x="594297" y="46912"/>
                      <a:pt x="586510" y="35232"/>
                    </a:cubicBezTo>
                    <a:cubicBezTo>
                      <a:pt x="580587" y="26347"/>
                      <a:pt x="570635" y="20945"/>
                      <a:pt x="562698" y="13801"/>
                    </a:cubicBezTo>
                    <a:cubicBezTo>
                      <a:pt x="565079" y="26501"/>
                      <a:pt x="565495" y="39732"/>
                      <a:pt x="569841" y="51901"/>
                    </a:cubicBezTo>
                    <a:cubicBezTo>
                      <a:pt x="573550" y="62286"/>
                      <a:pt x="581039" y="90050"/>
                      <a:pt x="586510" y="80476"/>
                    </a:cubicBezTo>
                    <a:cubicBezTo>
                      <a:pt x="594085" y="67219"/>
                      <a:pt x="568569" y="24437"/>
                      <a:pt x="579366" y="35232"/>
                    </a:cubicBezTo>
                    <a:cubicBezTo>
                      <a:pt x="591483" y="47347"/>
                      <a:pt x="585854" y="68983"/>
                      <a:pt x="591273" y="85238"/>
                    </a:cubicBezTo>
                    <a:cubicBezTo>
                      <a:pt x="593083" y="90668"/>
                      <a:pt x="602186" y="105079"/>
                      <a:pt x="600798" y="99526"/>
                    </a:cubicBezTo>
                    <a:cubicBezTo>
                      <a:pt x="589909" y="55972"/>
                      <a:pt x="589823" y="61724"/>
                      <a:pt x="562698" y="37613"/>
                    </a:cubicBezTo>
                    <a:cubicBezTo>
                      <a:pt x="559523" y="42376"/>
                      <a:pt x="552655" y="46201"/>
                      <a:pt x="553173" y="51901"/>
                    </a:cubicBezTo>
                    <a:cubicBezTo>
                      <a:pt x="556507" y="88576"/>
                      <a:pt x="560362" y="86452"/>
                      <a:pt x="581748" y="97144"/>
                    </a:cubicBezTo>
                    <a:cubicBezTo>
                      <a:pt x="579367" y="90000"/>
                      <a:pt x="578781" y="81978"/>
                      <a:pt x="574604" y="75713"/>
                    </a:cubicBezTo>
                    <a:cubicBezTo>
                      <a:pt x="546877" y="34123"/>
                      <a:pt x="555233" y="38302"/>
                      <a:pt x="531741" y="30469"/>
                    </a:cubicBezTo>
                    <a:cubicBezTo>
                      <a:pt x="539679" y="44757"/>
                      <a:pt x="546251" y="59894"/>
                      <a:pt x="555554" y="73332"/>
                    </a:cubicBezTo>
                    <a:cubicBezTo>
                      <a:pt x="560666" y="80715"/>
                      <a:pt x="576211" y="101217"/>
                      <a:pt x="574604" y="92382"/>
                    </a:cubicBezTo>
                    <a:cubicBezTo>
                      <a:pt x="569385" y="63680"/>
                      <a:pt x="546723" y="39920"/>
                      <a:pt x="524598" y="23326"/>
                    </a:cubicBezTo>
                    <a:cubicBezTo>
                      <a:pt x="521178" y="20761"/>
                      <a:pt x="516660" y="20151"/>
                      <a:pt x="512691" y="18563"/>
                    </a:cubicBezTo>
                    <a:cubicBezTo>
                      <a:pt x="517454" y="35232"/>
                      <a:pt x="520640" y="52434"/>
                      <a:pt x="526979" y="68569"/>
                    </a:cubicBezTo>
                    <a:cubicBezTo>
                      <a:pt x="529476" y="74924"/>
                      <a:pt x="540541" y="91862"/>
                      <a:pt x="538885" y="85238"/>
                    </a:cubicBezTo>
                    <a:cubicBezTo>
                      <a:pt x="536249" y="74693"/>
                      <a:pt x="510395" y="37740"/>
                      <a:pt x="505548" y="30469"/>
                    </a:cubicBezTo>
                    <a:cubicBezTo>
                      <a:pt x="507929" y="42375"/>
                      <a:pt x="508631" y="54745"/>
                      <a:pt x="512691" y="66188"/>
                    </a:cubicBezTo>
                    <a:cubicBezTo>
                      <a:pt x="517439" y="79570"/>
                      <a:pt x="526755" y="117583"/>
                      <a:pt x="531741" y="104288"/>
                    </a:cubicBezTo>
                    <a:cubicBezTo>
                      <a:pt x="542961" y="74370"/>
                      <a:pt x="512829" y="36239"/>
                      <a:pt x="498404" y="13801"/>
                    </a:cubicBezTo>
                    <a:cubicBezTo>
                      <a:pt x="499198" y="30470"/>
                      <a:pt x="497885" y="47373"/>
                      <a:pt x="500785" y="63807"/>
                    </a:cubicBezTo>
                    <a:cubicBezTo>
                      <a:pt x="502706" y="74694"/>
                      <a:pt x="518176" y="104362"/>
                      <a:pt x="512691" y="94763"/>
                    </a:cubicBezTo>
                    <a:cubicBezTo>
                      <a:pt x="504054" y="79648"/>
                      <a:pt x="498828" y="62815"/>
                      <a:pt x="491260" y="47138"/>
                    </a:cubicBezTo>
                    <a:cubicBezTo>
                      <a:pt x="487707" y="39779"/>
                      <a:pt x="478111" y="17630"/>
                      <a:pt x="479354" y="25707"/>
                    </a:cubicBezTo>
                    <a:cubicBezTo>
                      <a:pt x="486476" y="71994"/>
                      <a:pt x="491581" y="72542"/>
                      <a:pt x="515073" y="101907"/>
                    </a:cubicBezTo>
                    <a:cubicBezTo>
                      <a:pt x="576982" y="30222"/>
                      <a:pt x="547563" y="30041"/>
                      <a:pt x="605560" y="113813"/>
                    </a:cubicBezTo>
                    <a:cubicBezTo>
                      <a:pt x="613333" y="125041"/>
                      <a:pt x="594879" y="84228"/>
                      <a:pt x="581748" y="80476"/>
                    </a:cubicBezTo>
                    <a:cubicBezTo>
                      <a:pt x="520192" y="62888"/>
                      <a:pt x="548925" y="68479"/>
                      <a:pt x="496023" y="61426"/>
                    </a:cubicBezTo>
                    <a:cubicBezTo>
                      <a:pt x="474544" y="50685"/>
                      <a:pt x="479313" y="54442"/>
                      <a:pt x="529360" y="61426"/>
                    </a:cubicBezTo>
                    <a:cubicBezTo>
                      <a:pt x="549263" y="64203"/>
                      <a:pt x="569047" y="67776"/>
                      <a:pt x="588891" y="70951"/>
                    </a:cubicBezTo>
                    <a:cubicBezTo>
                      <a:pt x="556347" y="75713"/>
                      <a:pt x="524100" y="83414"/>
                      <a:pt x="491260" y="85238"/>
                    </a:cubicBezTo>
                    <a:cubicBezTo>
                      <a:pt x="485374" y="85565"/>
                      <a:pt x="453734" y="76217"/>
                      <a:pt x="443635" y="73332"/>
                    </a:cubicBezTo>
                    <a:cubicBezTo>
                      <a:pt x="436491" y="66188"/>
                      <a:pt x="430713" y="57347"/>
                      <a:pt x="422204" y="51901"/>
                    </a:cubicBezTo>
                    <a:cubicBezTo>
                      <a:pt x="410528" y="44428"/>
                      <a:pt x="370953" y="30848"/>
                      <a:pt x="384104" y="35232"/>
                    </a:cubicBezTo>
                    <a:cubicBezTo>
                      <a:pt x="393629" y="38407"/>
                      <a:pt x="403250" y="41307"/>
                      <a:pt x="412679" y="44757"/>
                    </a:cubicBezTo>
                    <a:cubicBezTo>
                      <a:pt x="435799" y="53216"/>
                      <a:pt x="458433" y="63007"/>
                      <a:pt x="481735" y="70951"/>
                    </a:cubicBezTo>
                    <a:cubicBezTo>
                      <a:pt x="493398" y="74927"/>
                      <a:pt x="527076" y="88174"/>
                      <a:pt x="517454" y="80476"/>
                    </a:cubicBezTo>
                    <a:cubicBezTo>
                      <a:pt x="491029" y="59335"/>
                      <a:pt x="456234" y="51418"/>
                      <a:pt x="424585" y="42376"/>
                    </a:cubicBezTo>
                    <a:cubicBezTo>
                      <a:pt x="446867" y="66684"/>
                      <a:pt x="459707" y="83483"/>
                      <a:pt x="488879" y="101907"/>
                    </a:cubicBezTo>
                    <a:cubicBezTo>
                      <a:pt x="491001" y="103247"/>
                      <a:pt x="493642" y="100320"/>
                      <a:pt x="496023" y="99526"/>
                    </a:cubicBezTo>
                    <a:cubicBezTo>
                      <a:pt x="484117" y="79682"/>
                      <a:pt x="474189" y="58507"/>
                      <a:pt x="460304" y="39994"/>
                    </a:cubicBezTo>
                    <a:cubicBezTo>
                      <a:pt x="424931" y="-7169"/>
                      <a:pt x="429983" y="-9220"/>
                      <a:pt x="419823" y="16182"/>
                    </a:cubicBezTo>
                    <a:cubicBezTo>
                      <a:pt x="422204" y="30469"/>
                      <a:pt x="423709" y="44931"/>
                      <a:pt x="426966" y="59044"/>
                    </a:cubicBezTo>
                    <a:cubicBezTo>
                      <a:pt x="428491" y="65652"/>
                      <a:pt x="438905" y="82889"/>
                      <a:pt x="434110" y="78094"/>
                    </a:cubicBezTo>
                    <a:cubicBezTo>
                      <a:pt x="421648" y="65632"/>
                      <a:pt x="414016" y="49111"/>
                      <a:pt x="403154" y="35232"/>
                    </a:cubicBezTo>
                    <a:cubicBezTo>
                      <a:pt x="399695" y="30812"/>
                      <a:pt x="388969" y="18197"/>
                      <a:pt x="391248" y="23326"/>
                    </a:cubicBezTo>
                    <a:cubicBezTo>
                      <a:pt x="402552" y="48759"/>
                      <a:pt x="417041" y="64887"/>
                      <a:pt x="441254" y="78094"/>
                    </a:cubicBezTo>
                    <a:cubicBezTo>
                      <a:pt x="448529" y="82062"/>
                      <a:pt x="457129" y="82857"/>
                      <a:pt x="465066" y="85238"/>
                    </a:cubicBezTo>
                    <a:cubicBezTo>
                      <a:pt x="463154" y="83326"/>
                      <a:pt x="409646" y="24812"/>
                      <a:pt x="398391" y="32851"/>
                    </a:cubicBezTo>
                    <a:cubicBezTo>
                      <a:pt x="387976" y="40290"/>
                      <a:pt x="409497" y="56153"/>
                      <a:pt x="417441" y="66188"/>
                    </a:cubicBezTo>
                    <a:cubicBezTo>
                      <a:pt x="424765" y="75440"/>
                      <a:pt x="454418" y="94794"/>
                      <a:pt x="443635" y="90001"/>
                    </a:cubicBezTo>
                    <a:cubicBezTo>
                      <a:pt x="425927" y="82131"/>
                      <a:pt x="412545" y="66768"/>
                      <a:pt x="396010" y="56663"/>
                    </a:cubicBezTo>
                    <a:cubicBezTo>
                      <a:pt x="383894" y="49259"/>
                      <a:pt x="369522" y="45784"/>
                      <a:pt x="357910" y="37613"/>
                    </a:cubicBezTo>
                    <a:cubicBezTo>
                      <a:pt x="347812" y="30507"/>
                      <a:pt x="343695" y="8424"/>
                      <a:pt x="331716" y="11419"/>
                    </a:cubicBezTo>
                    <a:cubicBezTo>
                      <a:pt x="321018" y="14093"/>
                      <a:pt x="340064" y="32758"/>
                      <a:pt x="348385" y="39994"/>
                    </a:cubicBezTo>
                    <a:cubicBezTo>
                      <a:pt x="359100" y="49311"/>
                      <a:pt x="373887" y="52493"/>
                      <a:pt x="386485" y="59044"/>
                    </a:cubicBezTo>
                    <a:cubicBezTo>
                      <a:pt x="417270" y="75053"/>
                      <a:pt x="432597" y="88228"/>
                      <a:pt x="360291" y="37613"/>
                    </a:cubicBezTo>
                    <a:cubicBezTo>
                      <a:pt x="319487" y="40333"/>
                      <a:pt x="310066" y="34549"/>
                      <a:pt x="350766" y="54282"/>
                    </a:cubicBezTo>
                    <a:cubicBezTo>
                      <a:pt x="368026" y="62651"/>
                      <a:pt x="385237" y="71244"/>
                      <a:pt x="403154" y="78094"/>
                    </a:cubicBezTo>
                    <a:cubicBezTo>
                      <a:pt x="412325" y="81600"/>
                      <a:pt x="441542" y="85555"/>
                      <a:pt x="431729" y="85238"/>
                    </a:cubicBezTo>
                    <a:cubicBezTo>
                      <a:pt x="397468" y="84133"/>
                      <a:pt x="363466" y="78888"/>
                      <a:pt x="329335" y="75713"/>
                    </a:cubicBezTo>
                    <a:cubicBezTo>
                      <a:pt x="317429" y="67776"/>
                      <a:pt x="306555" y="58011"/>
                      <a:pt x="293616" y="51901"/>
                    </a:cubicBezTo>
                    <a:cubicBezTo>
                      <a:pt x="261615" y="36789"/>
                      <a:pt x="253551" y="36652"/>
                      <a:pt x="226941" y="32851"/>
                    </a:cubicBezTo>
                    <a:cubicBezTo>
                      <a:pt x="231704" y="32057"/>
                      <a:pt x="236438" y="29870"/>
                      <a:pt x="241229" y="30469"/>
                    </a:cubicBezTo>
                    <a:cubicBezTo>
                      <a:pt x="262082" y="33076"/>
                      <a:pt x="303141" y="42376"/>
                      <a:pt x="303141" y="42376"/>
                    </a:cubicBezTo>
                    <a:cubicBezTo>
                      <a:pt x="323779" y="51107"/>
                      <a:pt x="343179" y="63707"/>
                      <a:pt x="365054" y="68569"/>
                    </a:cubicBezTo>
                    <a:cubicBezTo>
                      <a:pt x="372198" y="70157"/>
                      <a:pt x="379464" y="71267"/>
                      <a:pt x="386485" y="73332"/>
                    </a:cubicBezTo>
                    <a:cubicBezTo>
                      <a:pt x="392991" y="75246"/>
                      <a:pt x="399469" y="77443"/>
                      <a:pt x="405535" y="80476"/>
                    </a:cubicBezTo>
                    <a:cubicBezTo>
                      <a:pt x="410655" y="83036"/>
                      <a:pt x="425376" y="88613"/>
                      <a:pt x="419823" y="90001"/>
                    </a:cubicBezTo>
                    <a:cubicBezTo>
                      <a:pt x="405940" y="93471"/>
                      <a:pt x="391248" y="88413"/>
                      <a:pt x="376960" y="87619"/>
                    </a:cubicBezTo>
                    <a:cubicBezTo>
                      <a:pt x="357116" y="85238"/>
                      <a:pt x="337214" y="83302"/>
                      <a:pt x="317429" y="80476"/>
                    </a:cubicBezTo>
                    <a:cubicBezTo>
                      <a:pt x="309415" y="79331"/>
                      <a:pt x="301212" y="78511"/>
                      <a:pt x="293616" y="75713"/>
                    </a:cubicBezTo>
                    <a:cubicBezTo>
                      <a:pt x="245817" y="58103"/>
                      <a:pt x="296562" y="66854"/>
                      <a:pt x="253135" y="61426"/>
                    </a:cubicBezTo>
                    <a:cubicBezTo>
                      <a:pt x="249166" y="59838"/>
                      <a:pt x="245120" y="58432"/>
                      <a:pt x="241229" y="56663"/>
                    </a:cubicBezTo>
                    <a:cubicBezTo>
                      <a:pt x="236382" y="54459"/>
                      <a:pt x="231885" y="51497"/>
                      <a:pt x="226941" y="49519"/>
                    </a:cubicBezTo>
                    <a:cubicBezTo>
                      <a:pt x="223902" y="48304"/>
                      <a:pt x="220591" y="47932"/>
                      <a:pt x="217416" y="47138"/>
                    </a:cubicBezTo>
                    <a:cubicBezTo>
                      <a:pt x="215035" y="45551"/>
                      <a:pt x="212832" y="43656"/>
                      <a:pt x="210273" y="42376"/>
                    </a:cubicBezTo>
                    <a:cubicBezTo>
                      <a:pt x="208028" y="41253"/>
                      <a:pt x="201354" y="38219"/>
                      <a:pt x="203129" y="39994"/>
                    </a:cubicBezTo>
                    <a:cubicBezTo>
                      <a:pt x="220198" y="57063"/>
                      <a:pt x="217896" y="48944"/>
                      <a:pt x="238848" y="56663"/>
                    </a:cubicBezTo>
                    <a:cubicBezTo>
                      <a:pt x="247847" y="59978"/>
                      <a:pt x="256079" y="65155"/>
                      <a:pt x="265041" y="68569"/>
                    </a:cubicBezTo>
                    <a:cubicBezTo>
                      <a:pt x="272785" y="71519"/>
                      <a:pt x="281130" y="72709"/>
                      <a:pt x="288854" y="75713"/>
                    </a:cubicBezTo>
                    <a:cubicBezTo>
                      <a:pt x="295471" y="78286"/>
                      <a:pt x="311842" y="79331"/>
                      <a:pt x="307904" y="85238"/>
                    </a:cubicBezTo>
                    <a:cubicBezTo>
                      <a:pt x="303479" y="91875"/>
                      <a:pt x="292029" y="83651"/>
                      <a:pt x="284091" y="82857"/>
                    </a:cubicBezTo>
                    <a:cubicBezTo>
                      <a:pt x="273855" y="79445"/>
                      <a:pt x="257103" y="73515"/>
                      <a:pt x="245991" y="70951"/>
                    </a:cubicBezTo>
                    <a:cubicBezTo>
                      <a:pt x="241287" y="69865"/>
                      <a:pt x="236454" y="69433"/>
                      <a:pt x="231704" y="68569"/>
                    </a:cubicBezTo>
                    <a:cubicBezTo>
                      <a:pt x="207603" y="64186"/>
                      <a:pt x="232443" y="67452"/>
                      <a:pt x="195985" y="63807"/>
                    </a:cubicBezTo>
                    <a:cubicBezTo>
                      <a:pt x="193604" y="62219"/>
                      <a:pt x="191531" y="60022"/>
                      <a:pt x="188841" y="59044"/>
                    </a:cubicBezTo>
                    <a:cubicBezTo>
                      <a:pt x="175341" y="54135"/>
                      <a:pt x="162544" y="53252"/>
                      <a:pt x="148360" y="51901"/>
                    </a:cubicBezTo>
                    <a:cubicBezTo>
                      <a:pt x="138845" y="50995"/>
                      <a:pt x="129310" y="50313"/>
                      <a:pt x="119785" y="49519"/>
                    </a:cubicBezTo>
                    <a:cubicBezTo>
                      <a:pt x="109631" y="47488"/>
                      <a:pt x="73186" y="37589"/>
                      <a:pt x="112641" y="54282"/>
                    </a:cubicBezTo>
                    <a:cubicBezTo>
                      <a:pt x="181710" y="83504"/>
                      <a:pt x="136235" y="65039"/>
                      <a:pt x="172173" y="73332"/>
                    </a:cubicBezTo>
                    <a:cubicBezTo>
                      <a:pt x="177803" y="74631"/>
                      <a:pt x="183258" y="76605"/>
                      <a:pt x="188841" y="78094"/>
                    </a:cubicBezTo>
                    <a:cubicBezTo>
                      <a:pt x="195165" y="79781"/>
                      <a:pt x="213745" y="85784"/>
                      <a:pt x="207891" y="82857"/>
                    </a:cubicBezTo>
                    <a:cubicBezTo>
                      <a:pt x="194472" y="76147"/>
                      <a:pt x="192626" y="74894"/>
                      <a:pt x="174554" y="68569"/>
                    </a:cubicBezTo>
                    <a:cubicBezTo>
                      <a:pt x="166732" y="65831"/>
                      <a:pt x="158603" y="64047"/>
                      <a:pt x="150741" y="61426"/>
                    </a:cubicBezTo>
                    <a:cubicBezTo>
                      <a:pt x="146686" y="60074"/>
                      <a:pt x="142837" y="58164"/>
                      <a:pt x="138835" y="56663"/>
                    </a:cubicBezTo>
                    <a:cubicBezTo>
                      <a:pt x="136485" y="55782"/>
                      <a:pt x="134187" y="54545"/>
                      <a:pt x="131691" y="54282"/>
                    </a:cubicBezTo>
                    <a:cubicBezTo>
                      <a:pt x="119036" y="52950"/>
                      <a:pt x="106275" y="52916"/>
                      <a:pt x="93591" y="51901"/>
                    </a:cubicBezTo>
                    <a:cubicBezTo>
                      <a:pt x="86426" y="51328"/>
                      <a:pt x="79336" y="49929"/>
                      <a:pt x="72160" y="49519"/>
                    </a:cubicBezTo>
                    <a:cubicBezTo>
                      <a:pt x="51541" y="48341"/>
                      <a:pt x="30885" y="47932"/>
                      <a:pt x="10248" y="47138"/>
                    </a:cubicBezTo>
                    <a:cubicBezTo>
                      <a:pt x="7073" y="45551"/>
                      <a:pt x="-2721" y="41515"/>
                      <a:pt x="723" y="42376"/>
                    </a:cubicBezTo>
                    <a:cubicBezTo>
                      <a:pt x="27912" y="49174"/>
                      <a:pt x="22292" y="49909"/>
                      <a:pt x="41204" y="56663"/>
                    </a:cubicBezTo>
                    <a:cubicBezTo>
                      <a:pt x="48295" y="59196"/>
                      <a:pt x="55491" y="61426"/>
                      <a:pt x="62635" y="63807"/>
                    </a:cubicBezTo>
                    <a:cubicBezTo>
                      <a:pt x="65016" y="64601"/>
                      <a:pt x="67344" y="65579"/>
                      <a:pt x="69779" y="66188"/>
                    </a:cubicBezTo>
                    <a:lnTo>
                      <a:pt x="79304" y="68569"/>
                    </a:lnTo>
                    <a:cubicBezTo>
                      <a:pt x="93402" y="75619"/>
                      <a:pt x="103071" y="78979"/>
                      <a:pt x="60254" y="70951"/>
                    </a:cubicBezTo>
                    <a:cubicBezTo>
                      <a:pt x="50992" y="69214"/>
                      <a:pt x="51407" y="64685"/>
                      <a:pt x="43585" y="61426"/>
                    </a:cubicBezTo>
                    <a:cubicBezTo>
                      <a:pt x="36634" y="58530"/>
                      <a:pt x="22154" y="54282"/>
                      <a:pt x="22154" y="54282"/>
                    </a:cubicBezTo>
                    <a:cubicBezTo>
                      <a:pt x="45765" y="50347"/>
                      <a:pt x="30083" y="49913"/>
                      <a:pt x="57873" y="63807"/>
                    </a:cubicBezTo>
                    <a:cubicBezTo>
                      <a:pt x="77542" y="73641"/>
                      <a:pt x="75145" y="71209"/>
                      <a:pt x="91210" y="78094"/>
                    </a:cubicBezTo>
                    <a:cubicBezTo>
                      <a:pt x="98395" y="81173"/>
                      <a:pt x="105294" y="84947"/>
                      <a:pt x="112641" y="87619"/>
                    </a:cubicBezTo>
                    <a:cubicBezTo>
                      <a:pt x="122787" y="91309"/>
                      <a:pt x="133151" y="94419"/>
                      <a:pt x="143598" y="97144"/>
                    </a:cubicBezTo>
                    <a:cubicBezTo>
                      <a:pt x="163360" y="102299"/>
                      <a:pt x="167541" y="101585"/>
                      <a:pt x="186460" y="104288"/>
                    </a:cubicBezTo>
                    <a:cubicBezTo>
                      <a:pt x="196795" y="105765"/>
                      <a:pt x="207097" y="107463"/>
                      <a:pt x="217416" y="109051"/>
                    </a:cubicBezTo>
                    <a:cubicBezTo>
                      <a:pt x="226941" y="108257"/>
                      <a:pt x="244639" y="116131"/>
                      <a:pt x="245991" y="106669"/>
                    </a:cubicBezTo>
                    <a:cubicBezTo>
                      <a:pt x="247398" y="96824"/>
                      <a:pt x="229055" y="96018"/>
                      <a:pt x="219798" y="92382"/>
                    </a:cubicBezTo>
                    <a:cubicBezTo>
                      <a:pt x="202267" y="85495"/>
                      <a:pt x="150886" y="73613"/>
                      <a:pt x="134073" y="68569"/>
                    </a:cubicBezTo>
                    <a:cubicBezTo>
                      <a:pt x="73332" y="50346"/>
                      <a:pt x="149082" y="67557"/>
                      <a:pt x="67398" y="47138"/>
                    </a:cubicBezTo>
                    <a:cubicBezTo>
                      <a:pt x="56924" y="44520"/>
                      <a:pt x="88055" y="53426"/>
                      <a:pt x="98354" y="56663"/>
                    </a:cubicBezTo>
                    <a:cubicBezTo>
                      <a:pt x="138275" y="69210"/>
                      <a:pt x="159839" y="77800"/>
                      <a:pt x="200748" y="85238"/>
                    </a:cubicBezTo>
                    <a:cubicBezTo>
                      <a:pt x="210152" y="86948"/>
                      <a:pt x="219798" y="86825"/>
                      <a:pt x="229323" y="87619"/>
                    </a:cubicBezTo>
                    <a:cubicBezTo>
                      <a:pt x="240435" y="90000"/>
                      <a:pt x="251613" y="92096"/>
                      <a:pt x="262660" y="94763"/>
                    </a:cubicBezTo>
                    <a:cubicBezTo>
                      <a:pt x="274638" y="97654"/>
                      <a:pt x="291543" y="114541"/>
                      <a:pt x="298379" y="104288"/>
                    </a:cubicBezTo>
                    <a:cubicBezTo>
                      <a:pt x="304880" y="94537"/>
                      <a:pt x="278480" y="91504"/>
                      <a:pt x="267423" y="87619"/>
                    </a:cubicBezTo>
                    <a:cubicBezTo>
                      <a:pt x="248897" y="81110"/>
                      <a:pt x="229323" y="78094"/>
                      <a:pt x="210273" y="73332"/>
                    </a:cubicBezTo>
                    <a:cubicBezTo>
                      <a:pt x="189941" y="62241"/>
                      <a:pt x="147213" y="45921"/>
                      <a:pt x="226941" y="51901"/>
                    </a:cubicBezTo>
                    <a:cubicBezTo>
                      <a:pt x="244991" y="53255"/>
                      <a:pt x="261799" y="61680"/>
                      <a:pt x="279329" y="66188"/>
                    </a:cubicBezTo>
                    <a:cubicBezTo>
                      <a:pt x="289585" y="68825"/>
                      <a:pt x="299844" y="71562"/>
                      <a:pt x="310285" y="73332"/>
                    </a:cubicBezTo>
                    <a:cubicBezTo>
                      <a:pt x="373483" y="84044"/>
                      <a:pt x="424519" y="91707"/>
                      <a:pt x="486498" y="97144"/>
                    </a:cubicBezTo>
                    <a:cubicBezTo>
                      <a:pt x="561054" y="103684"/>
                      <a:pt x="556042" y="100544"/>
                      <a:pt x="634135" y="106669"/>
                    </a:cubicBezTo>
                    <a:cubicBezTo>
                      <a:pt x="664292" y="109034"/>
                      <a:pt x="679553" y="111825"/>
                      <a:pt x="707954" y="116194"/>
                    </a:cubicBezTo>
                    <a:cubicBezTo>
                      <a:pt x="715098" y="115400"/>
                      <a:pt x="725943" y="120123"/>
                      <a:pt x="729385" y="113813"/>
                    </a:cubicBezTo>
                    <a:cubicBezTo>
                      <a:pt x="738585" y="96946"/>
                      <a:pt x="709367" y="80158"/>
                      <a:pt x="703191" y="73332"/>
                    </a:cubicBezTo>
                    <a:cubicBezTo>
                      <a:pt x="675601" y="42837"/>
                      <a:pt x="660318" y="26558"/>
                      <a:pt x="705573" y="51901"/>
                    </a:cubicBezTo>
                    <a:cubicBezTo>
                      <a:pt x="757860" y="81182"/>
                      <a:pt x="720769" y="68079"/>
                      <a:pt x="743673" y="75713"/>
                    </a:cubicBezTo>
                    <a:cubicBezTo>
                      <a:pt x="746988" y="79029"/>
                      <a:pt x="753921" y="85029"/>
                      <a:pt x="755579" y="90001"/>
                    </a:cubicBezTo>
                    <a:cubicBezTo>
                      <a:pt x="755830" y="90754"/>
                      <a:pt x="736529" y="57457"/>
                      <a:pt x="734148" y="56663"/>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grpSp>
      </p:grpSp>
      <p:sp>
        <p:nvSpPr>
          <p:cNvPr id="661" name="Google Shape;661;p33"/>
          <p:cNvSpPr txBox="1">
            <a:spLocks noGrp="1"/>
          </p:cNvSpPr>
          <p:nvPr>
            <p:ph type="body" idx="1"/>
          </p:nvPr>
        </p:nvSpPr>
        <p:spPr>
          <a:xfrm>
            <a:off x="2547938" y="1918356"/>
            <a:ext cx="4157661" cy="824654"/>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2400" dirty="0">
                <a:solidFill>
                  <a:schemeClr val="lt1"/>
                </a:solidFill>
              </a:rPr>
              <a:t>Can we predict a price</a:t>
            </a:r>
          </a:p>
          <a:p>
            <a:pPr marL="0" lvl="0" indent="0" algn="ctr" rtl="0">
              <a:lnSpc>
                <a:spcPct val="100000"/>
              </a:lnSpc>
              <a:spcBef>
                <a:spcPts val="0"/>
              </a:spcBef>
              <a:spcAft>
                <a:spcPts val="0"/>
              </a:spcAft>
              <a:buNone/>
            </a:pPr>
            <a:r>
              <a:rPr lang="en-US" sz="2400" dirty="0">
                <a:solidFill>
                  <a:schemeClr val="lt1"/>
                </a:solidFill>
              </a:rPr>
              <a:t>of a used car in USA?</a:t>
            </a:r>
            <a:endParaRPr sz="2400" b="1" dirty="0">
              <a:solidFill>
                <a:schemeClr val="lt1"/>
              </a:solidFill>
            </a:endParaRPr>
          </a:p>
        </p:txBody>
      </p:sp>
      <p:grpSp>
        <p:nvGrpSpPr>
          <p:cNvPr id="79" name="Google Shape;12643;p67">
            <a:extLst>
              <a:ext uri="{FF2B5EF4-FFF2-40B4-BE49-F238E27FC236}">
                <a16:creationId xmlns:a16="http://schemas.microsoft.com/office/drawing/2014/main" id="{34116686-E074-4C2E-8EBB-2CF868531C33}"/>
              </a:ext>
            </a:extLst>
          </p:cNvPr>
          <p:cNvGrpSpPr/>
          <p:nvPr/>
        </p:nvGrpSpPr>
        <p:grpSpPr>
          <a:xfrm rot="1339117">
            <a:off x="6471128" y="707971"/>
            <a:ext cx="1989097" cy="992481"/>
            <a:chOff x="724986" y="3605478"/>
            <a:chExt cx="1368681" cy="682918"/>
          </a:xfrm>
        </p:grpSpPr>
        <p:grpSp>
          <p:nvGrpSpPr>
            <p:cNvPr id="80" name="Google Shape;12644;p67">
              <a:extLst>
                <a:ext uri="{FF2B5EF4-FFF2-40B4-BE49-F238E27FC236}">
                  <a16:creationId xmlns:a16="http://schemas.microsoft.com/office/drawing/2014/main" id="{C9A4F58D-9E49-4674-834F-470E6390102F}"/>
                </a:ext>
              </a:extLst>
            </p:cNvPr>
            <p:cNvGrpSpPr/>
            <p:nvPr/>
          </p:nvGrpSpPr>
          <p:grpSpPr>
            <a:xfrm>
              <a:off x="1289102" y="3823629"/>
              <a:ext cx="240442" cy="250435"/>
              <a:chOff x="-165066" y="3843615"/>
              <a:chExt cx="221259" cy="230455"/>
            </a:xfrm>
          </p:grpSpPr>
          <p:sp>
            <p:nvSpPr>
              <p:cNvPr id="146" name="Google Shape;12645;p67">
                <a:extLst>
                  <a:ext uri="{FF2B5EF4-FFF2-40B4-BE49-F238E27FC236}">
                    <a16:creationId xmlns:a16="http://schemas.microsoft.com/office/drawing/2014/main" id="{98D68CA6-F5FA-49D5-AFDF-7948763C87F9}"/>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646;p67">
                <a:extLst>
                  <a:ext uri="{FF2B5EF4-FFF2-40B4-BE49-F238E27FC236}">
                    <a16:creationId xmlns:a16="http://schemas.microsoft.com/office/drawing/2014/main" id="{619DF1BC-61C4-495B-88DA-EA661D7A773A}"/>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47;p67">
                <a:extLst>
                  <a:ext uri="{FF2B5EF4-FFF2-40B4-BE49-F238E27FC236}">
                    <a16:creationId xmlns:a16="http://schemas.microsoft.com/office/drawing/2014/main" id="{8C6DA6F1-212A-434F-B1ED-DED56D771F4F}"/>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48;p67">
                <a:extLst>
                  <a:ext uri="{FF2B5EF4-FFF2-40B4-BE49-F238E27FC236}">
                    <a16:creationId xmlns:a16="http://schemas.microsoft.com/office/drawing/2014/main" id="{07AF0446-B520-4827-9DCF-C473425B0FF9}"/>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9;p67">
                <a:extLst>
                  <a:ext uri="{FF2B5EF4-FFF2-40B4-BE49-F238E27FC236}">
                    <a16:creationId xmlns:a16="http://schemas.microsoft.com/office/drawing/2014/main" id="{017757A7-5A88-4F8E-A7DE-9F5C78319BB8}"/>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650;p67">
                <a:extLst>
                  <a:ext uri="{FF2B5EF4-FFF2-40B4-BE49-F238E27FC236}">
                    <a16:creationId xmlns:a16="http://schemas.microsoft.com/office/drawing/2014/main" id="{3B4A0A8D-6C2B-456A-BC30-5AC455993C48}"/>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651;p67">
                <a:extLst>
                  <a:ext uri="{FF2B5EF4-FFF2-40B4-BE49-F238E27FC236}">
                    <a16:creationId xmlns:a16="http://schemas.microsoft.com/office/drawing/2014/main" id="{1F9E0557-83C1-4747-B40C-4369B5DEE596}"/>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652;p67">
                <a:extLst>
                  <a:ext uri="{FF2B5EF4-FFF2-40B4-BE49-F238E27FC236}">
                    <a16:creationId xmlns:a16="http://schemas.microsoft.com/office/drawing/2014/main" id="{E57E2852-54A0-4967-AC62-3792D57C4B76}"/>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653;p67">
                <a:extLst>
                  <a:ext uri="{FF2B5EF4-FFF2-40B4-BE49-F238E27FC236}">
                    <a16:creationId xmlns:a16="http://schemas.microsoft.com/office/drawing/2014/main" id="{5CCE98FB-F454-439C-9B8F-670283039C38}"/>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654;p67">
                <a:extLst>
                  <a:ext uri="{FF2B5EF4-FFF2-40B4-BE49-F238E27FC236}">
                    <a16:creationId xmlns:a16="http://schemas.microsoft.com/office/drawing/2014/main" id="{78D82C13-B28D-4C0E-8E84-B23211ECF21A}"/>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655;p67">
                <a:extLst>
                  <a:ext uri="{FF2B5EF4-FFF2-40B4-BE49-F238E27FC236}">
                    <a16:creationId xmlns:a16="http://schemas.microsoft.com/office/drawing/2014/main" id="{27270EDF-176D-4DEA-AFE0-1035DD203950}"/>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656;p67">
                <a:extLst>
                  <a:ext uri="{FF2B5EF4-FFF2-40B4-BE49-F238E27FC236}">
                    <a16:creationId xmlns:a16="http://schemas.microsoft.com/office/drawing/2014/main" id="{986E6BE1-4128-4E11-AABD-9F2D97F39BEF}"/>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657;p67">
                <a:extLst>
                  <a:ext uri="{FF2B5EF4-FFF2-40B4-BE49-F238E27FC236}">
                    <a16:creationId xmlns:a16="http://schemas.microsoft.com/office/drawing/2014/main" id="{AB9B856D-6854-451E-8F90-45D22041D177}"/>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658;p67">
                <a:extLst>
                  <a:ext uri="{FF2B5EF4-FFF2-40B4-BE49-F238E27FC236}">
                    <a16:creationId xmlns:a16="http://schemas.microsoft.com/office/drawing/2014/main" id="{6CE7AD3A-AF73-4420-8129-54D4350DCE76}"/>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659;p67">
                <a:extLst>
                  <a:ext uri="{FF2B5EF4-FFF2-40B4-BE49-F238E27FC236}">
                    <a16:creationId xmlns:a16="http://schemas.microsoft.com/office/drawing/2014/main" id="{3B7D6D8C-2D53-4A0C-A2E7-5B6D3C81D1D0}"/>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660;p67">
                <a:extLst>
                  <a:ext uri="{FF2B5EF4-FFF2-40B4-BE49-F238E27FC236}">
                    <a16:creationId xmlns:a16="http://schemas.microsoft.com/office/drawing/2014/main" id="{CB567827-05F4-4B92-B337-46916A99EBDD}"/>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661;p67">
                <a:extLst>
                  <a:ext uri="{FF2B5EF4-FFF2-40B4-BE49-F238E27FC236}">
                    <a16:creationId xmlns:a16="http://schemas.microsoft.com/office/drawing/2014/main" id="{3BEA49B5-5B81-422D-A568-06CA16EBFC5A}"/>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662;p67">
                <a:extLst>
                  <a:ext uri="{FF2B5EF4-FFF2-40B4-BE49-F238E27FC236}">
                    <a16:creationId xmlns:a16="http://schemas.microsoft.com/office/drawing/2014/main" id="{B16DCCBC-E359-43F1-AEB4-6B13DE5297CF}"/>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2663;p67">
                <a:extLst>
                  <a:ext uri="{FF2B5EF4-FFF2-40B4-BE49-F238E27FC236}">
                    <a16:creationId xmlns:a16="http://schemas.microsoft.com/office/drawing/2014/main" id="{E2AC0C95-9539-4010-B512-63CBFDB02718}"/>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664;p67">
                <a:extLst>
                  <a:ext uri="{FF2B5EF4-FFF2-40B4-BE49-F238E27FC236}">
                    <a16:creationId xmlns:a16="http://schemas.microsoft.com/office/drawing/2014/main" id="{0CB82316-C381-41CD-8E02-39107F23D4CE}"/>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2665;p67">
              <a:extLst>
                <a:ext uri="{FF2B5EF4-FFF2-40B4-BE49-F238E27FC236}">
                  <a16:creationId xmlns:a16="http://schemas.microsoft.com/office/drawing/2014/main" id="{AF221AC0-41AB-4312-8B6E-41DDFD8882BF}"/>
                </a:ext>
              </a:extLst>
            </p:cNvPr>
            <p:cNvGrpSpPr/>
            <p:nvPr/>
          </p:nvGrpSpPr>
          <p:grpSpPr>
            <a:xfrm>
              <a:off x="724986" y="3605478"/>
              <a:ext cx="1368681" cy="682918"/>
              <a:chOff x="724986" y="3605478"/>
              <a:chExt cx="1368681" cy="682918"/>
            </a:xfrm>
          </p:grpSpPr>
          <p:grpSp>
            <p:nvGrpSpPr>
              <p:cNvPr id="82" name="Google Shape;12666;p67">
                <a:extLst>
                  <a:ext uri="{FF2B5EF4-FFF2-40B4-BE49-F238E27FC236}">
                    <a16:creationId xmlns:a16="http://schemas.microsoft.com/office/drawing/2014/main" id="{45DDC616-6387-445F-8B00-F54E6F72FB70}"/>
                  </a:ext>
                </a:extLst>
              </p:cNvPr>
              <p:cNvGrpSpPr/>
              <p:nvPr/>
            </p:nvGrpSpPr>
            <p:grpSpPr>
              <a:xfrm>
                <a:off x="1498221" y="4047614"/>
                <a:ext cx="529172" cy="240783"/>
                <a:chOff x="1498221" y="4047614"/>
                <a:chExt cx="529172" cy="240783"/>
              </a:xfrm>
            </p:grpSpPr>
            <p:grpSp>
              <p:nvGrpSpPr>
                <p:cNvPr id="138" name="Google Shape;12667;p67">
                  <a:extLst>
                    <a:ext uri="{FF2B5EF4-FFF2-40B4-BE49-F238E27FC236}">
                      <a16:creationId xmlns:a16="http://schemas.microsoft.com/office/drawing/2014/main" id="{677ED1AD-D0B6-412D-93BD-497A6DB3DB9E}"/>
                    </a:ext>
                  </a:extLst>
                </p:cNvPr>
                <p:cNvGrpSpPr/>
                <p:nvPr/>
              </p:nvGrpSpPr>
              <p:grpSpPr>
                <a:xfrm>
                  <a:off x="1826655" y="4224370"/>
                  <a:ext cx="200738" cy="25631"/>
                  <a:chOff x="1826655" y="4224370"/>
                  <a:chExt cx="200738" cy="25631"/>
                </a:xfrm>
              </p:grpSpPr>
              <p:sp>
                <p:nvSpPr>
                  <p:cNvPr id="144" name="Google Shape;12668;p67">
                    <a:extLst>
                      <a:ext uri="{FF2B5EF4-FFF2-40B4-BE49-F238E27FC236}">
                        <a16:creationId xmlns:a16="http://schemas.microsoft.com/office/drawing/2014/main" id="{4606FD9D-F99A-465C-8F3F-D3DDE701E180}"/>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669;p67">
                    <a:extLst>
                      <a:ext uri="{FF2B5EF4-FFF2-40B4-BE49-F238E27FC236}">
                        <a16:creationId xmlns:a16="http://schemas.microsoft.com/office/drawing/2014/main" id="{9412F814-FA4A-4D9C-92FE-961A39EE1584}"/>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2670;p67">
                  <a:extLst>
                    <a:ext uri="{FF2B5EF4-FFF2-40B4-BE49-F238E27FC236}">
                      <a16:creationId xmlns:a16="http://schemas.microsoft.com/office/drawing/2014/main" id="{D9900BBE-FF48-4006-8B26-AF06907D147C}"/>
                    </a:ext>
                  </a:extLst>
                </p:cNvPr>
                <p:cNvGrpSpPr/>
                <p:nvPr/>
              </p:nvGrpSpPr>
              <p:grpSpPr>
                <a:xfrm>
                  <a:off x="1498221" y="4047614"/>
                  <a:ext cx="328444" cy="240783"/>
                  <a:chOff x="1498221" y="4047614"/>
                  <a:chExt cx="328444" cy="240783"/>
                </a:xfrm>
              </p:grpSpPr>
              <p:sp>
                <p:nvSpPr>
                  <p:cNvPr id="140" name="Google Shape;12671;p67">
                    <a:extLst>
                      <a:ext uri="{FF2B5EF4-FFF2-40B4-BE49-F238E27FC236}">
                        <a16:creationId xmlns:a16="http://schemas.microsoft.com/office/drawing/2014/main" id="{0F9B11D4-8DFC-426A-82A1-BA398BEB62D1}"/>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2672;p67">
                    <a:extLst>
                      <a:ext uri="{FF2B5EF4-FFF2-40B4-BE49-F238E27FC236}">
                        <a16:creationId xmlns:a16="http://schemas.microsoft.com/office/drawing/2014/main" id="{58C8AFB4-39CD-46B7-9546-FD42C016EC49}"/>
                      </a:ext>
                    </a:extLst>
                  </p:cNvPr>
                  <p:cNvGrpSpPr/>
                  <p:nvPr/>
                </p:nvGrpSpPr>
                <p:grpSpPr>
                  <a:xfrm>
                    <a:off x="1498221" y="4047614"/>
                    <a:ext cx="150566" cy="190416"/>
                    <a:chOff x="1498221" y="4047614"/>
                    <a:chExt cx="150566" cy="190416"/>
                  </a:xfrm>
                </p:grpSpPr>
                <p:sp>
                  <p:nvSpPr>
                    <p:cNvPr id="142" name="Google Shape;12673;p67">
                      <a:extLst>
                        <a:ext uri="{FF2B5EF4-FFF2-40B4-BE49-F238E27FC236}">
                          <a16:creationId xmlns:a16="http://schemas.microsoft.com/office/drawing/2014/main" id="{6A4D5576-8801-48B4-BB45-F0291426375D}"/>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674;p67">
                      <a:extLst>
                        <a:ext uri="{FF2B5EF4-FFF2-40B4-BE49-F238E27FC236}">
                          <a16:creationId xmlns:a16="http://schemas.microsoft.com/office/drawing/2014/main" id="{6638F880-3FDA-4D3F-994E-775D87B5F9FD}"/>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3" name="Google Shape;12675;p67">
                <a:extLst>
                  <a:ext uri="{FF2B5EF4-FFF2-40B4-BE49-F238E27FC236}">
                    <a16:creationId xmlns:a16="http://schemas.microsoft.com/office/drawing/2014/main" id="{0656E999-A94B-4ACB-B0C5-33A0D6C9780F}"/>
                  </a:ext>
                </a:extLst>
              </p:cNvPr>
              <p:cNvGrpSpPr/>
              <p:nvPr/>
            </p:nvGrpSpPr>
            <p:grpSpPr>
              <a:xfrm>
                <a:off x="1560718" y="3800594"/>
                <a:ext cx="532948" cy="302090"/>
                <a:chOff x="1560718" y="3800594"/>
                <a:chExt cx="532948" cy="302090"/>
              </a:xfrm>
            </p:grpSpPr>
            <p:grpSp>
              <p:nvGrpSpPr>
                <p:cNvPr id="125" name="Google Shape;12676;p67">
                  <a:extLst>
                    <a:ext uri="{FF2B5EF4-FFF2-40B4-BE49-F238E27FC236}">
                      <a16:creationId xmlns:a16="http://schemas.microsoft.com/office/drawing/2014/main" id="{36901C9D-CF33-4017-8EEC-7431F3789498}"/>
                    </a:ext>
                  </a:extLst>
                </p:cNvPr>
                <p:cNvGrpSpPr/>
                <p:nvPr/>
              </p:nvGrpSpPr>
              <p:grpSpPr>
                <a:xfrm>
                  <a:off x="1912179" y="3827344"/>
                  <a:ext cx="181487" cy="25631"/>
                  <a:chOff x="1912179" y="3827344"/>
                  <a:chExt cx="181487" cy="25631"/>
                </a:xfrm>
              </p:grpSpPr>
              <p:sp>
                <p:nvSpPr>
                  <p:cNvPr id="136" name="Google Shape;12677;p67">
                    <a:extLst>
                      <a:ext uri="{FF2B5EF4-FFF2-40B4-BE49-F238E27FC236}">
                        <a16:creationId xmlns:a16="http://schemas.microsoft.com/office/drawing/2014/main" id="{B708E560-6BB9-497B-82DB-BAEAE8D6C9AF}"/>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678;p67">
                    <a:extLst>
                      <a:ext uri="{FF2B5EF4-FFF2-40B4-BE49-F238E27FC236}">
                        <a16:creationId xmlns:a16="http://schemas.microsoft.com/office/drawing/2014/main" id="{3BED65A1-13F1-4462-A064-F93032E5AA99}"/>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79;p67">
                  <a:extLst>
                    <a:ext uri="{FF2B5EF4-FFF2-40B4-BE49-F238E27FC236}">
                      <a16:creationId xmlns:a16="http://schemas.microsoft.com/office/drawing/2014/main" id="{378286C9-90EA-41A8-B7E2-4CAA2C3BDBAB}"/>
                    </a:ext>
                  </a:extLst>
                </p:cNvPr>
                <p:cNvGrpSpPr/>
                <p:nvPr/>
              </p:nvGrpSpPr>
              <p:grpSpPr>
                <a:xfrm>
                  <a:off x="1912179" y="4044505"/>
                  <a:ext cx="181487" cy="25622"/>
                  <a:chOff x="1912179" y="4044506"/>
                  <a:chExt cx="181487" cy="25622"/>
                </a:xfrm>
              </p:grpSpPr>
              <p:sp>
                <p:nvSpPr>
                  <p:cNvPr id="134" name="Google Shape;12680;p67">
                    <a:extLst>
                      <a:ext uri="{FF2B5EF4-FFF2-40B4-BE49-F238E27FC236}">
                        <a16:creationId xmlns:a16="http://schemas.microsoft.com/office/drawing/2014/main" id="{B435BA0B-1BB3-4AEA-909D-FF7D2CEAA4DA}"/>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681;p67">
                    <a:extLst>
                      <a:ext uri="{FF2B5EF4-FFF2-40B4-BE49-F238E27FC236}">
                        <a16:creationId xmlns:a16="http://schemas.microsoft.com/office/drawing/2014/main" id="{3FAA5652-1DFD-4B13-AF36-0AF9CAE0A59A}"/>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682;p67">
                  <a:extLst>
                    <a:ext uri="{FF2B5EF4-FFF2-40B4-BE49-F238E27FC236}">
                      <a16:creationId xmlns:a16="http://schemas.microsoft.com/office/drawing/2014/main" id="{79826FB8-94E3-495F-9EC5-3D970AA65075}"/>
                    </a:ext>
                  </a:extLst>
                </p:cNvPr>
                <p:cNvGrpSpPr/>
                <p:nvPr/>
              </p:nvGrpSpPr>
              <p:grpSpPr>
                <a:xfrm>
                  <a:off x="1560718" y="3800594"/>
                  <a:ext cx="351472" cy="302090"/>
                  <a:chOff x="1560718" y="3800594"/>
                  <a:chExt cx="351472" cy="302090"/>
                </a:xfrm>
              </p:grpSpPr>
              <p:grpSp>
                <p:nvGrpSpPr>
                  <p:cNvPr id="128" name="Google Shape;12683;p67">
                    <a:extLst>
                      <a:ext uri="{FF2B5EF4-FFF2-40B4-BE49-F238E27FC236}">
                        <a16:creationId xmlns:a16="http://schemas.microsoft.com/office/drawing/2014/main" id="{BA61B64C-F639-49AC-857E-EB2944047091}"/>
                      </a:ext>
                    </a:extLst>
                  </p:cNvPr>
                  <p:cNvGrpSpPr/>
                  <p:nvPr/>
                </p:nvGrpSpPr>
                <p:grpSpPr>
                  <a:xfrm>
                    <a:off x="1560718" y="3842857"/>
                    <a:ext cx="173586" cy="217131"/>
                    <a:chOff x="1560718" y="3842857"/>
                    <a:chExt cx="173586" cy="217131"/>
                  </a:xfrm>
                </p:grpSpPr>
                <p:sp>
                  <p:nvSpPr>
                    <p:cNvPr id="131" name="Google Shape;12684;p67">
                      <a:extLst>
                        <a:ext uri="{FF2B5EF4-FFF2-40B4-BE49-F238E27FC236}">
                          <a16:creationId xmlns:a16="http://schemas.microsoft.com/office/drawing/2014/main" id="{E9E1BEF9-3E2E-40A2-A574-AAD9F5FE5448}"/>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685;p67">
                      <a:extLst>
                        <a:ext uri="{FF2B5EF4-FFF2-40B4-BE49-F238E27FC236}">
                          <a16:creationId xmlns:a16="http://schemas.microsoft.com/office/drawing/2014/main" id="{5B4CB9BD-8AB0-4581-924A-83A8032BB665}"/>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686;p67">
                      <a:extLst>
                        <a:ext uri="{FF2B5EF4-FFF2-40B4-BE49-F238E27FC236}">
                          <a16:creationId xmlns:a16="http://schemas.microsoft.com/office/drawing/2014/main" id="{F54DC521-0CDA-43A4-9B8D-62FDADCA086C}"/>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687;p67">
                    <a:extLst>
                      <a:ext uri="{FF2B5EF4-FFF2-40B4-BE49-F238E27FC236}">
                        <a16:creationId xmlns:a16="http://schemas.microsoft.com/office/drawing/2014/main" id="{9CC2F9A5-DF39-44AB-A95F-31AE48CD8280}"/>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688;p67">
                    <a:extLst>
                      <a:ext uri="{FF2B5EF4-FFF2-40B4-BE49-F238E27FC236}">
                        <a16:creationId xmlns:a16="http://schemas.microsoft.com/office/drawing/2014/main" id="{02DE7231-CDFE-4E0A-8411-F32D46F6FAEB}"/>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12689;p67">
                <a:extLst>
                  <a:ext uri="{FF2B5EF4-FFF2-40B4-BE49-F238E27FC236}">
                    <a16:creationId xmlns:a16="http://schemas.microsoft.com/office/drawing/2014/main" id="{55FC88F3-FD75-49F2-B0CF-6C0FAD713D30}"/>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12690;p67">
                <a:extLst>
                  <a:ext uri="{FF2B5EF4-FFF2-40B4-BE49-F238E27FC236}">
                    <a16:creationId xmlns:a16="http://schemas.microsoft.com/office/drawing/2014/main" id="{3E4C4A08-6BC5-4B2B-9FC6-5BAD392876DA}"/>
                  </a:ext>
                </a:extLst>
              </p:cNvPr>
              <p:cNvGrpSpPr/>
              <p:nvPr/>
            </p:nvGrpSpPr>
            <p:grpSpPr>
              <a:xfrm>
                <a:off x="785350" y="3605478"/>
                <a:ext cx="535311" cy="249245"/>
                <a:chOff x="785350" y="3605478"/>
                <a:chExt cx="535311" cy="249245"/>
              </a:xfrm>
            </p:grpSpPr>
            <p:grpSp>
              <p:nvGrpSpPr>
                <p:cNvPr id="118" name="Google Shape;12691;p67">
                  <a:extLst>
                    <a:ext uri="{FF2B5EF4-FFF2-40B4-BE49-F238E27FC236}">
                      <a16:creationId xmlns:a16="http://schemas.microsoft.com/office/drawing/2014/main" id="{DCC053FE-3E09-48D4-96DC-9B18951DA12C}"/>
                    </a:ext>
                  </a:extLst>
                </p:cNvPr>
                <p:cNvGrpSpPr/>
                <p:nvPr/>
              </p:nvGrpSpPr>
              <p:grpSpPr>
                <a:xfrm>
                  <a:off x="785350" y="3605478"/>
                  <a:ext cx="376191" cy="102736"/>
                  <a:chOff x="785350" y="3605478"/>
                  <a:chExt cx="376191" cy="102736"/>
                </a:xfrm>
              </p:grpSpPr>
              <p:sp>
                <p:nvSpPr>
                  <p:cNvPr id="122" name="Google Shape;12692;p67">
                    <a:extLst>
                      <a:ext uri="{FF2B5EF4-FFF2-40B4-BE49-F238E27FC236}">
                        <a16:creationId xmlns:a16="http://schemas.microsoft.com/office/drawing/2014/main" id="{280FDA04-C0E3-40E5-9659-9F843E0139AC}"/>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693;p67">
                    <a:extLst>
                      <a:ext uri="{FF2B5EF4-FFF2-40B4-BE49-F238E27FC236}">
                        <a16:creationId xmlns:a16="http://schemas.microsoft.com/office/drawing/2014/main" id="{E4C620B0-26D8-4445-BB7E-036EFF8B1CA5}"/>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694;p67">
                    <a:extLst>
                      <a:ext uri="{FF2B5EF4-FFF2-40B4-BE49-F238E27FC236}">
                        <a16:creationId xmlns:a16="http://schemas.microsoft.com/office/drawing/2014/main" id="{FF41B4EA-F538-497B-B332-B69DDF0FF4B1}"/>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2695;p67">
                  <a:extLst>
                    <a:ext uri="{FF2B5EF4-FFF2-40B4-BE49-F238E27FC236}">
                      <a16:creationId xmlns:a16="http://schemas.microsoft.com/office/drawing/2014/main" id="{69BF98EB-A6C6-4326-AB6D-5904C78DF9DC}"/>
                    </a:ext>
                  </a:extLst>
                </p:cNvPr>
                <p:cNvGrpSpPr/>
                <p:nvPr/>
              </p:nvGrpSpPr>
              <p:grpSpPr>
                <a:xfrm>
                  <a:off x="1161530" y="3655851"/>
                  <a:ext cx="159131" cy="198872"/>
                  <a:chOff x="1161530" y="3655851"/>
                  <a:chExt cx="159131" cy="198872"/>
                </a:xfrm>
              </p:grpSpPr>
              <p:sp>
                <p:nvSpPr>
                  <p:cNvPr id="120" name="Google Shape;12696;p67">
                    <a:extLst>
                      <a:ext uri="{FF2B5EF4-FFF2-40B4-BE49-F238E27FC236}">
                        <a16:creationId xmlns:a16="http://schemas.microsoft.com/office/drawing/2014/main" id="{4C1B7724-8BDB-4D24-98DC-13EA87C3185F}"/>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697;p67">
                    <a:extLst>
                      <a:ext uri="{FF2B5EF4-FFF2-40B4-BE49-F238E27FC236}">
                        <a16:creationId xmlns:a16="http://schemas.microsoft.com/office/drawing/2014/main" id="{1BC49D7E-21CA-4489-9765-01940A5B63C9}"/>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 name="Google Shape;12698;p67">
                <a:extLst>
                  <a:ext uri="{FF2B5EF4-FFF2-40B4-BE49-F238E27FC236}">
                    <a16:creationId xmlns:a16="http://schemas.microsoft.com/office/drawing/2014/main" id="{92678114-E828-46E9-B76F-6D31B3392B3A}"/>
                  </a:ext>
                </a:extLst>
              </p:cNvPr>
              <p:cNvGrpSpPr/>
              <p:nvPr/>
            </p:nvGrpSpPr>
            <p:grpSpPr>
              <a:xfrm>
                <a:off x="785350" y="4047614"/>
                <a:ext cx="535311" cy="240783"/>
                <a:chOff x="785350" y="4047614"/>
                <a:chExt cx="535311" cy="240783"/>
              </a:xfrm>
            </p:grpSpPr>
            <p:grpSp>
              <p:nvGrpSpPr>
                <p:cNvPr id="111" name="Google Shape;12699;p67">
                  <a:extLst>
                    <a:ext uri="{FF2B5EF4-FFF2-40B4-BE49-F238E27FC236}">
                      <a16:creationId xmlns:a16="http://schemas.microsoft.com/office/drawing/2014/main" id="{5C8B297C-498D-44C5-AD1F-859FC49D4A06}"/>
                    </a:ext>
                  </a:extLst>
                </p:cNvPr>
                <p:cNvGrpSpPr/>
                <p:nvPr/>
              </p:nvGrpSpPr>
              <p:grpSpPr>
                <a:xfrm>
                  <a:off x="1161636" y="4047614"/>
                  <a:ext cx="159025" cy="190415"/>
                  <a:chOff x="1161636" y="4047614"/>
                  <a:chExt cx="159025" cy="190415"/>
                </a:xfrm>
              </p:grpSpPr>
              <p:sp>
                <p:nvSpPr>
                  <p:cNvPr id="116" name="Google Shape;12700;p67">
                    <a:extLst>
                      <a:ext uri="{FF2B5EF4-FFF2-40B4-BE49-F238E27FC236}">
                        <a16:creationId xmlns:a16="http://schemas.microsoft.com/office/drawing/2014/main" id="{40BE39A4-8D36-4E5F-BD26-52A5DCF88F11}"/>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701;p67">
                    <a:extLst>
                      <a:ext uri="{FF2B5EF4-FFF2-40B4-BE49-F238E27FC236}">
                        <a16:creationId xmlns:a16="http://schemas.microsoft.com/office/drawing/2014/main" id="{0C1202BE-0F75-4E49-9A97-B742222AB9A1}"/>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2702;p67">
                  <a:extLst>
                    <a:ext uri="{FF2B5EF4-FFF2-40B4-BE49-F238E27FC236}">
                      <a16:creationId xmlns:a16="http://schemas.microsoft.com/office/drawing/2014/main" id="{F796A192-DA6A-4124-94E7-4E6E05EC3808}"/>
                    </a:ext>
                  </a:extLst>
                </p:cNvPr>
                <p:cNvGrpSpPr/>
                <p:nvPr/>
              </p:nvGrpSpPr>
              <p:grpSpPr>
                <a:xfrm>
                  <a:off x="785350" y="4185661"/>
                  <a:ext cx="376191" cy="102736"/>
                  <a:chOff x="785350" y="4185661"/>
                  <a:chExt cx="376191" cy="102736"/>
                </a:xfrm>
              </p:grpSpPr>
              <p:sp>
                <p:nvSpPr>
                  <p:cNvPr id="113" name="Google Shape;12703;p67">
                    <a:extLst>
                      <a:ext uri="{FF2B5EF4-FFF2-40B4-BE49-F238E27FC236}">
                        <a16:creationId xmlns:a16="http://schemas.microsoft.com/office/drawing/2014/main" id="{7CB9E192-A555-416B-9CDE-C09F77959FAB}"/>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704;p67">
                    <a:extLst>
                      <a:ext uri="{FF2B5EF4-FFF2-40B4-BE49-F238E27FC236}">
                        <a16:creationId xmlns:a16="http://schemas.microsoft.com/office/drawing/2014/main" id="{5CC51CE0-C9E0-4956-BCAD-EFF20770B2A0}"/>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705;p67">
                    <a:extLst>
                      <a:ext uri="{FF2B5EF4-FFF2-40B4-BE49-F238E27FC236}">
                        <a16:creationId xmlns:a16="http://schemas.microsoft.com/office/drawing/2014/main" id="{E8F00CCC-5ADE-4510-86B5-D101FD76BAEA}"/>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12706;p67">
                <a:extLst>
                  <a:ext uri="{FF2B5EF4-FFF2-40B4-BE49-F238E27FC236}">
                    <a16:creationId xmlns:a16="http://schemas.microsoft.com/office/drawing/2014/main" id="{904CD1CE-14DB-4582-931E-905C41586E21}"/>
                  </a:ext>
                </a:extLst>
              </p:cNvPr>
              <p:cNvGrpSpPr/>
              <p:nvPr/>
            </p:nvGrpSpPr>
            <p:grpSpPr>
              <a:xfrm>
                <a:off x="1501054" y="3605478"/>
                <a:ext cx="526340" cy="249240"/>
                <a:chOff x="1501054" y="3605478"/>
                <a:chExt cx="526340" cy="249240"/>
              </a:xfrm>
            </p:grpSpPr>
            <p:grpSp>
              <p:nvGrpSpPr>
                <p:cNvPr id="103" name="Google Shape;12707;p67">
                  <a:extLst>
                    <a:ext uri="{FF2B5EF4-FFF2-40B4-BE49-F238E27FC236}">
                      <a16:creationId xmlns:a16="http://schemas.microsoft.com/office/drawing/2014/main" id="{C8ED0AEB-17A1-4273-A5A9-6BDEE297C4E2}"/>
                    </a:ext>
                  </a:extLst>
                </p:cNvPr>
                <p:cNvGrpSpPr/>
                <p:nvPr/>
              </p:nvGrpSpPr>
              <p:grpSpPr>
                <a:xfrm>
                  <a:off x="1834208" y="3643867"/>
                  <a:ext cx="193185" cy="25622"/>
                  <a:chOff x="1834208" y="3643867"/>
                  <a:chExt cx="193185" cy="25622"/>
                </a:xfrm>
              </p:grpSpPr>
              <p:sp>
                <p:nvSpPr>
                  <p:cNvPr id="109" name="Google Shape;12708;p67">
                    <a:extLst>
                      <a:ext uri="{FF2B5EF4-FFF2-40B4-BE49-F238E27FC236}">
                        <a16:creationId xmlns:a16="http://schemas.microsoft.com/office/drawing/2014/main" id="{4759EDCA-1B1C-4887-895A-41C636443B04}"/>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709;p67">
                    <a:extLst>
                      <a:ext uri="{FF2B5EF4-FFF2-40B4-BE49-F238E27FC236}">
                        <a16:creationId xmlns:a16="http://schemas.microsoft.com/office/drawing/2014/main" id="{777AB306-EB20-426D-BAC9-62725E5FA538}"/>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2710;p67">
                  <a:extLst>
                    <a:ext uri="{FF2B5EF4-FFF2-40B4-BE49-F238E27FC236}">
                      <a16:creationId xmlns:a16="http://schemas.microsoft.com/office/drawing/2014/main" id="{6DB2F67D-57BF-4986-9383-148EDB1B8D7F}"/>
                    </a:ext>
                  </a:extLst>
                </p:cNvPr>
                <p:cNvGrpSpPr/>
                <p:nvPr/>
              </p:nvGrpSpPr>
              <p:grpSpPr>
                <a:xfrm>
                  <a:off x="1501054" y="3605478"/>
                  <a:ext cx="333165" cy="249240"/>
                  <a:chOff x="1501054" y="3605478"/>
                  <a:chExt cx="333165" cy="249240"/>
                </a:xfrm>
              </p:grpSpPr>
              <p:sp>
                <p:nvSpPr>
                  <p:cNvPr id="105" name="Google Shape;12711;p67">
                    <a:extLst>
                      <a:ext uri="{FF2B5EF4-FFF2-40B4-BE49-F238E27FC236}">
                        <a16:creationId xmlns:a16="http://schemas.microsoft.com/office/drawing/2014/main" id="{1968E9CE-F559-4ADC-A49F-A22396A11980}"/>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2712;p67">
                    <a:extLst>
                      <a:ext uri="{FF2B5EF4-FFF2-40B4-BE49-F238E27FC236}">
                        <a16:creationId xmlns:a16="http://schemas.microsoft.com/office/drawing/2014/main" id="{40425C90-38B0-4E4D-AF1A-58D82E5E062A}"/>
                      </a:ext>
                    </a:extLst>
                  </p:cNvPr>
                  <p:cNvGrpSpPr/>
                  <p:nvPr/>
                </p:nvGrpSpPr>
                <p:grpSpPr>
                  <a:xfrm>
                    <a:off x="1501054" y="3655851"/>
                    <a:ext cx="155286" cy="198867"/>
                    <a:chOff x="1501054" y="3655851"/>
                    <a:chExt cx="155286" cy="198867"/>
                  </a:xfrm>
                </p:grpSpPr>
                <p:sp>
                  <p:nvSpPr>
                    <p:cNvPr id="107" name="Google Shape;12713;p67">
                      <a:extLst>
                        <a:ext uri="{FF2B5EF4-FFF2-40B4-BE49-F238E27FC236}">
                          <a16:creationId xmlns:a16="http://schemas.microsoft.com/office/drawing/2014/main" id="{7574A243-A7C4-4027-94A0-59AA1FB4304F}"/>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714;p67">
                      <a:extLst>
                        <a:ext uri="{FF2B5EF4-FFF2-40B4-BE49-F238E27FC236}">
                          <a16:creationId xmlns:a16="http://schemas.microsoft.com/office/drawing/2014/main" id="{648AF024-F694-4502-BB19-82CA57B4106D}"/>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8" name="Google Shape;12715;p67">
                <a:extLst>
                  <a:ext uri="{FF2B5EF4-FFF2-40B4-BE49-F238E27FC236}">
                    <a16:creationId xmlns:a16="http://schemas.microsoft.com/office/drawing/2014/main" id="{E575EEF1-57C6-4F4B-A658-C860465338AE}"/>
                  </a:ext>
                </a:extLst>
              </p:cNvPr>
              <p:cNvGrpSpPr/>
              <p:nvPr/>
            </p:nvGrpSpPr>
            <p:grpSpPr>
              <a:xfrm>
                <a:off x="724986" y="3800594"/>
                <a:ext cx="532950" cy="302090"/>
                <a:chOff x="724986" y="3800594"/>
                <a:chExt cx="532950" cy="302090"/>
              </a:xfrm>
            </p:grpSpPr>
            <p:grpSp>
              <p:nvGrpSpPr>
                <p:cNvPr id="89" name="Google Shape;12716;p67">
                  <a:extLst>
                    <a:ext uri="{FF2B5EF4-FFF2-40B4-BE49-F238E27FC236}">
                      <a16:creationId xmlns:a16="http://schemas.microsoft.com/office/drawing/2014/main" id="{7AD22608-CAB4-4858-8180-99B70DCD3630}"/>
                    </a:ext>
                  </a:extLst>
                </p:cNvPr>
                <p:cNvGrpSpPr/>
                <p:nvPr/>
              </p:nvGrpSpPr>
              <p:grpSpPr>
                <a:xfrm>
                  <a:off x="724986" y="4044367"/>
                  <a:ext cx="181314" cy="25626"/>
                  <a:chOff x="724986" y="4044367"/>
                  <a:chExt cx="181314" cy="25626"/>
                </a:xfrm>
              </p:grpSpPr>
              <p:sp>
                <p:nvSpPr>
                  <p:cNvPr id="101" name="Google Shape;12717;p67">
                    <a:extLst>
                      <a:ext uri="{FF2B5EF4-FFF2-40B4-BE49-F238E27FC236}">
                        <a16:creationId xmlns:a16="http://schemas.microsoft.com/office/drawing/2014/main" id="{0E6B2F5D-2E6B-4BDC-856C-865F604702CD}"/>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718;p67">
                    <a:extLst>
                      <a:ext uri="{FF2B5EF4-FFF2-40B4-BE49-F238E27FC236}">
                        <a16:creationId xmlns:a16="http://schemas.microsoft.com/office/drawing/2014/main" id="{2A0258BC-FFF6-410A-9F25-F0BAA4B3AC6D}"/>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12719;p67">
                  <a:extLst>
                    <a:ext uri="{FF2B5EF4-FFF2-40B4-BE49-F238E27FC236}">
                      <a16:creationId xmlns:a16="http://schemas.microsoft.com/office/drawing/2014/main" id="{BB1999E8-069B-4224-B4E5-3B326312B840}"/>
                    </a:ext>
                  </a:extLst>
                </p:cNvPr>
                <p:cNvGrpSpPr/>
                <p:nvPr/>
              </p:nvGrpSpPr>
              <p:grpSpPr>
                <a:xfrm>
                  <a:off x="906290" y="3800594"/>
                  <a:ext cx="351646" cy="302090"/>
                  <a:chOff x="906290" y="3800594"/>
                  <a:chExt cx="351646" cy="302090"/>
                </a:xfrm>
              </p:grpSpPr>
              <p:grpSp>
                <p:nvGrpSpPr>
                  <p:cNvPr id="94" name="Google Shape;12720;p67">
                    <a:extLst>
                      <a:ext uri="{FF2B5EF4-FFF2-40B4-BE49-F238E27FC236}">
                        <a16:creationId xmlns:a16="http://schemas.microsoft.com/office/drawing/2014/main" id="{E7A6071C-E72E-4468-97E1-D5313447E36D}"/>
                      </a:ext>
                    </a:extLst>
                  </p:cNvPr>
                  <p:cNvGrpSpPr/>
                  <p:nvPr/>
                </p:nvGrpSpPr>
                <p:grpSpPr>
                  <a:xfrm>
                    <a:off x="1084172" y="3842857"/>
                    <a:ext cx="173764" cy="217131"/>
                    <a:chOff x="1084172" y="3842857"/>
                    <a:chExt cx="173764" cy="217131"/>
                  </a:xfrm>
                </p:grpSpPr>
                <p:grpSp>
                  <p:nvGrpSpPr>
                    <p:cNvPr id="97" name="Google Shape;12721;p67">
                      <a:extLst>
                        <a:ext uri="{FF2B5EF4-FFF2-40B4-BE49-F238E27FC236}">
                          <a16:creationId xmlns:a16="http://schemas.microsoft.com/office/drawing/2014/main" id="{A79E393C-FEE9-4CAC-AA92-E2711ABA1A6A}"/>
                        </a:ext>
                      </a:extLst>
                    </p:cNvPr>
                    <p:cNvGrpSpPr/>
                    <p:nvPr/>
                  </p:nvGrpSpPr>
                  <p:grpSpPr>
                    <a:xfrm>
                      <a:off x="1156862" y="3936509"/>
                      <a:ext cx="101073" cy="25622"/>
                      <a:chOff x="1156862" y="3936509"/>
                      <a:chExt cx="101073" cy="25622"/>
                    </a:xfrm>
                  </p:grpSpPr>
                  <p:sp>
                    <p:nvSpPr>
                      <p:cNvPr id="99" name="Google Shape;12722;p67">
                        <a:extLst>
                          <a:ext uri="{FF2B5EF4-FFF2-40B4-BE49-F238E27FC236}">
                            <a16:creationId xmlns:a16="http://schemas.microsoft.com/office/drawing/2014/main" id="{1AD13A23-3421-44A0-87D7-690DC02E2B31}"/>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723;p67">
                        <a:extLst>
                          <a:ext uri="{FF2B5EF4-FFF2-40B4-BE49-F238E27FC236}">
                            <a16:creationId xmlns:a16="http://schemas.microsoft.com/office/drawing/2014/main" id="{1F8D1E1E-CE4B-49BA-9110-44915ACC84D5}"/>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12724;p67">
                      <a:extLst>
                        <a:ext uri="{FF2B5EF4-FFF2-40B4-BE49-F238E27FC236}">
                          <a16:creationId xmlns:a16="http://schemas.microsoft.com/office/drawing/2014/main" id="{625A289F-22A2-4F47-9F16-439943ED920F}"/>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12725;p67">
                    <a:extLst>
                      <a:ext uri="{FF2B5EF4-FFF2-40B4-BE49-F238E27FC236}">
                        <a16:creationId xmlns:a16="http://schemas.microsoft.com/office/drawing/2014/main" id="{0BB763CE-7099-43A9-855F-C881EB999821}"/>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726;p67">
                    <a:extLst>
                      <a:ext uri="{FF2B5EF4-FFF2-40B4-BE49-F238E27FC236}">
                        <a16:creationId xmlns:a16="http://schemas.microsoft.com/office/drawing/2014/main" id="{31B132BB-FAAE-4ACA-935E-565D608FABED}"/>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12727;p67">
                  <a:extLst>
                    <a:ext uri="{FF2B5EF4-FFF2-40B4-BE49-F238E27FC236}">
                      <a16:creationId xmlns:a16="http://schemas.microsoft.com/office/drawing/2014/main" id="{43B86A4F-D416-4AC2-BDD3-C23D13AB5FE2}"/>
                    </a:ext>
                  </a:extLst>
                </p:cNvPr>
                <p:cNvGrpSpPr/>
                <p:nvPr/>
              </p:nvGrpSpPr>
              <p:grpSpPr>
                <a:xfrm>
                  <a:off x="724986" y="3830189"/>
                  <a:ext cx="189533" cy="25626"/>
                  <a:chOff x="724986" y="3830189"/>
                  <a:chExt cx="189533" cy="25626"/>
                </a:xfrm>
              </p:grpSpPr>
              <p:sp>
                <p:nvSpPr>
                  <p:cNvPr id="92" name="Google Shape;12728;p67">
                    <a:extLst>
                      <a:ext uri="{FF2B5EF4-FFF2-40B4-BE49-F238E27FC236}">
                        <a16:creationId xmlns:a16="http://schemas.microsoft.com/office/drawing/2014/main" id="{228A9372-A41C-499F-981F-9B9E6243F3D9}"/>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729;p67">
                    <a:extLst>
                      <a:ext uri="{FF2B5EF4-FFF2-40B4-BE49-F238E27FC236}">
                        <a16:creationId xmlns:a16="http://schemas.microsoft.com/office/drawing/2014/main" id="{54BBD0AA-1CC6-4256-AC32-BC84F95D0984}"/>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9"/>
        <p:cNvGrpSpPr/>
        <p:nvPr/>
      </p:nvGrpSpPr>
      <p:grpSpPr>
        <a:xfrm>
          <a:off x="0" y="0"/>
          <a:ext cx="0" cy="0"/>
          <a:chOff x="0" y="0"/>
          <a:chExt cx="0" cy="0"/>
        </a:xfrm>
      </p:grpSpPr>
      <p:sp>
        <p:nvSpPr>
          <p:cNvPr id="1590" name="Google Shape;1590;p55"/>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Scraping data using a crawler</a:t>
            </a:r>
            <a:endParaRPr dirty="0"/>
          </a:p>
        </p:txBody>
      </p:sp>
      <p:grpSp>
        <p:nvGrpSpPr>
          <p:cNvPr id="1591" name="Google Shape;1591;p55"/>
          <p:cNvGrpSpPr/>
          <p:nvPr/>
        </p:nvGrpSpPr>
        <p:grpSpPr>
          <a:xfrm>
            <a:off x="722118" y="3360110"/>
            <a:ext cx="7717422" cy="8544758"/>
            <a:chOff x="5182500" y="417225"/>
            <a:chExt cx="4188788" cy="4637841"/>
          </a:xfrm>
        </p:grpSpPr>
        <p:sp>
          <p:nvSpPr>
            <p:cNvPr id="1592" name="Google Shape;1592;p55"/>
            <p:cNvSpPr/>
            <p:nvPr/>
          </p:nvSpPr>
          <p:spPr>
            <a:xfrm>
              <a:off x="5182500" y="2700935"/>
              <a:ext cx="4188788" cy="90191"/>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5"/>
            <p:cNvSpPr/>
            <p:nvPr/>
          </p:nvSpPr>
          <p:spPr>
            <a:xfrm>
              <a:off x="7998580" y="436700"/>
              <a:ext cx="90191" cy="4618366"/>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5"/>
            <p:cNvSpPr/>
            <p:nvPr/>
          </p:nvSpPr>
          <p:spPr>
            <a:xfrm>
              <a:off x="6464841" y="436700"/>
              <a:ext cx="90191" cy="4618366"/>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5"/>
            <p:cNvSpPr/>
            <p:nvPr/>
          </p:nvSpPr>
          <p:spPr>
            <a:xfrm>
              <a:off x="7806736" y="417225"/>
              <a:ext cx="473872" cy="90428"/>
            </a:xfrm>
            <a:custGeom>
              <a:avLst/>
              <a:gdLst/>
              <a:ahLst/>
              <a:cxnLst/>
              <a:rect l="l" t="t" r="r" b="b"/>
              <a:pathLst>
                <a:path w="7981" h="1523" extrusionOk="0">
                  <a:moveTo>
                    <a:pt x="1" y="0"/>
                  </a:moveTo>
                  <a:lnTo>
                    <a:pt x="1" y="1522"/>
                  </a:lnTo>
                  <a:lnTo>
                    <a:pt x="7980" y="1522"/>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5"/>
            <p:cNvSpPr/>
            <p:nvPr/>
          </p:nvSpPr>
          <p:spPr>
            <a:xfrm>
              <a:off x="6273235" y="417225"/>
              <a:ext cx="473575" cy="90428"/>
            </a:xfrm>
            <a:custGeom>
              <a:avLst/>
              <a:gdLst/>
              <a:ahLst/>
              <a:cxnLst/>
              <a:rect l="l" t="t" r="r" b="b"/>
              <a:pathLst>
                <a:path w="7976" h="1523" extrusionOk="0">
                  <a:moveTo>
                    <a:pt x="1" y="0"/>
                  </a:moveTo>
                  <a:lnTo>
                    <a:pt x="1" y="1522"/>
                  </a:lnTo>
                  <a:lnTo>
                    <a:pt x="7976" y="1522"/>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5"/>
            <p:cNvSpPr/>
            <p:nvPr/>
          </p:nvSpPr>
          <p:spPr>
            <a:xfrm>
              <a:off x="6003372" y="2322059"/>
              <a:ext cx="81522" cy="149981"/>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5"/>
            <p:cNvSpPr/>
            <p:nvPr/>
          </p:nvSpPr>
          <p:spPr>
            <a:xfrm>
              <a:off x="5530858" y="2322059"/>
              <a:ext cx="81522" cy="149981"/>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5"/>
            <p:cNvSpPr/>
            <p:nvPr/>
          </p:nvSpPr>
          <p:spPr>
            <a:xfrm>
              <a:off x="6179956" y="1788330"/>
              <a:ext cx="112813" cy="335528"/>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5"/>
            <p:cNvSpPr/>
            <p:nvPr/>
          </p:nvSpPr>
          <p:spPr>
            <a:xfrm>
              <a:off x="6179956" y="1044174"/>
              <a:ext cx="112813" cy="335291"/>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5"/>
            <p:cNvSpPr/>
            <p:nvPr/>
          </p:nvSpPr>
          <p:spPr>
            <a:xfrm>
              <a:off x="5322924" y="1788330"/>
              <a:ext cx="112872" cy="335528"/>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5"/>
            <p:cNvSpPr/>
            <p:nvPr/>
          </p:nvSpPr>
          <p:spPr>
            <a:xfrm>
              <a:off x="5322924" y="1044174"/>
              <a:ext cx="112872" cy="335291"/>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5"/>
            <p:cNvSpPr/>
            <p:nvPr/>
          </p:nvSpPr>
          <p:spPr>
            <a:xfrm>
              <a:off x="5360628" y="638043"/>
              <a:ext cx="894722" cy="1789384"/>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5"/>
            <p:cNvSpPr/>
            <p:nvPr/>
          </p:nvSpPr>
          <p:spPr>
            <a:xfrm>
              <a:off x="5485792" y="674441"/>
              <a:ext cx="644100" cy="446203"/>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5"/>
            <p:cNvSpPr/>
            <p:nvPr/>
          </p:nvSpPr>
          <p:spPr>
            <a:xfrm>
              <a:off x="5601753" y="802514"/>
              <a:ext cx="412478" cy="7999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5"/>
            <p:cNvSpPr/>
            <p:nvPr/>
          </p:nvSpPr>
          <p:spPr>
            <a:xfrm>
              <a:off x="5480804" y="1060264"/>
              <a:ext cx="654075" cy="1128184"/>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5"/>
            <p:cNvSpPr/>
            <p:nvPr/>
          </p:nvSpPr>
          <p:spPr>
            <a:xfrm>
              <a:off x="5388000" y="1026302"/>
              <a:ext cx="271819" cy="439019"/>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5"/>
            <p:cNvSpPr/>
            <p:nvPr/>
          </p:nvSpPr>
          <p:spPr>
            <a:xfrm>
              <a:off x="5443101" y="2015027"/>
              <a:ext cx="179788" cy="207219"/>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5"/>
            <p:cNvSpPr/>
            <p:nvPr/>
          </p:nvSpPr>
          <p:spPr>
            <a:xfrm>
              <a:off x="5404091" y="1476370"/>
              <a:ext cx="202944" cy="45363"/>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5"/>
            <p:cNvSpPr/>
            <p:nvPr/>
          </p:nvSpPr>
          <p:spPr>
            <a:xfrm>
              <a:off x="5404091" y="1707698"/>
              <a:ext cx="219866" cy="45184"/>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5"/>
            <p:cNvSpPr/>
            <p:nvPr/>
          </p:nvSpPr>
          <p:spPr>
            <a:xfrm>
              <a:off x="5404091" y="1931723"/>
              <a:ext cx="219866" cy="45125"/>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5"/>
            <p:cNvSpPr/>
            <p:nvPr/>
          </p:nvSpPr>
          <p:spPr>
            <a:xfrm>
              <a:off x="5955930" y="1026302"/>
              <a:ext cx="271997" cy="439019"/>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5"/>
            <p:cNvSpPr/>
            <p:nvPr/>
          </p:nvSpPr>
          <p:spPr>
            <a:xfrm>
              <a:off x="5993100" y="2015027"/>
              <a:ext cx="179788" cy="207219"/>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5"/>
            <p:cNvSpPr/>
            <p:nvPr/>
          </p:nvSpPr>
          <p:spPr>
            <a:xfrm>
              <a:off x="6008953" y="1476370"/>
              <a:ext cx="202944" cy="45363"/>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5"/>
            <p:cNvSpPr/>
            <p:nvPr/>
          </p:nvSpPr>
          <p:spPr>
            <a:xfrm>
              <a:off x="5991793" y="1707698"/>
              <a:ext cx="220103" cy="45184"/>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5"/>
            <p:cNvSpPr/>
            <p:nvPr/>
          </p:nvSpPr>
          <p:spPr>
            <a:xfrm>
              <a:off x="5991793" y="1931723"/>
              <a:ext cx="220103" cy="45125"/>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5"/>
            <p:cNvSpPr/>
            <p:nvPr/>
          </p:nvSpPr>
          <p:spPr>
            <a:xfrm>
              <a:off x="5548493" y="1299786"/>
              <a:ext cx="518997" cy="796931"/>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5"/>
            <p:cNvSpPr/>
            <p:nvPr/>
          </p:nvSpPr>
          <p:spPr>
            <a:xfrm>
              <a:off x="5600387" y="1379409"/>
              <a:ext cx="415150" cy="637747"/>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5"/>
            <p:cNvSpPr/>
            <p:nvPr/>
          </p:nvSpPr>
          <p:spPr>
            <a:xfrm>
              <a:off x="5565356" y="1089655"/>
              <a:ext cx="201163" cy="63709"/>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5"/>
            <p:cNvSpPr/>
            <p:nvPr/>
          </p:nvSpPr>
          <p:spPr>
            <a:xfrm>
              <a:off x="5334265" y="1195997"/>
              <a:ext cx="112813" cy="112813"/>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5"/>
            <p:cNvSpPr/>
            <p:nvPr/>
          </p:nvSpPr>
          <p:spPr>
            <a:xfrm>
              <a:off x="6168912" y="1195997"/>
              <a:ext cx="112813" cy="112813"/>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5"/>
            <p:cNvSpPr/>
            <p:nvPr/>
          </p:nvSpPr>
          <p:spPr>
            <a:xfrm>
              <a:off x="5402785" y="1369315"/>
              <a:ext cx="31944" cy="749312"/>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5"/>
            <p:cNvSpPr/>
            <p:nvPr/>
          </p:nvSpPr>
          <p:spPr>
            <a:xfrm>
              <a:off x="5404091" y="1476370"/>
              <a:ext cx="30638" cy="45363"/>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5"/>
            <p:cNvSpPr/>
            <p:nvPr/>
          </p:nvSpPr>
          <p:spPr>
            <a:xfrm>
              <a:off x="5404091" y="1707698"/>
              <a:ext cx="30638" cy="45184"/>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5"/>
            <p:cNvSpPr/>
            <p:nvPr/>
          </p:nvSpPr>
          <p:spPr>
            <a:xfrm>
              <a:off x="5404091" y="1931723"/>
              <a:ext cx="30638" cy="45125"/>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5"/>
            <p:cNvSpPr/>
            <p:nvPr/>
          </p:nvSpPr>
          <p:spPr>
            <a:xfrm>
              <a:off x="6180965" y="1369315"/>
              <a:ext cx="32003" cy="749312"/>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5"/>
            <p:cNvSpPr/>
            <p:nvPr/>
          </p:nvSpPr>
          <p:spPr>
            <a:xfrm>
              <a:off x="6180965" y="1476370"/>
              <a:ext cx="30934" cy="45363"/>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5"/>
            <p:cNvSpPr/>
            <p:nvPr/>
          </p:nvSpPr>
          <p:spPr>
            <a:xfrm>
              <a:off x="6180965" y="1707698"/>
              <a:ext cx="30934" cy="45184"/>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5"/>
            <p:cNvSpPr/>
            <p:nvPr/>
          </p:nvSpPr>
          <p:spPr>
            <a:xfrm>
              <a:off x="6180965" y="1931723"/>
              <a:ext cx="30934" cy="45125"/>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5"/>
            <p:cNvSpPr/>
            <p:nvPr/>
          </p:nvSpPr>
          <p:spPr>
            <a:xfrm>
              <a:off x="5408603" y="639350"/>
              <a:ext cx="169456" cy="133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5"/>
            <p:cNvSpPr/>
            <p:nvPr/>
          </p:nvSpPr>
          <p:spPr>
            <a:xfrm>
              <a:off x="5437282" y="669334"/>
              <a:ext cx="93338" cy="73091"/>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5"/>
            <p:cNvSpPr/>
            <p:nvPr/>
          </p:nvSpPr>
          <p:spPr>
            <a:xfrm>
              <a:off x="6037632" y="639350"/>
              <a:ext cx="169516" cy="133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5"/>
            <p:cNvSpPr/>
            <p:nvPr/>
          </p:nvSpPr>
          <p:spPr>
            <a:xfrm>
              <a:off x="6085310" y="669334"/>
              <a:ext cx="93100" cy="73091"/>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5"/>
            <p:cNvSpPr/>
            <p:nvPr/>
          </p:nvSpPr>
          <p:spPr>
            <a:xfrm>
              <a:off x="8966763" y="2387610"/>
              <a:ext cx="65491" cy="119463"/>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5"/>
            <p:cNvSpPr/>
            <p:nvPr/>
          </p:nvSpPr>
          <p:spPr>
            <a:xfrm>
              <a:off x="8515625" y="2387610"/>
              <a:ext cx="65669" cy="119463"/>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5"/>
            <p:cNvSpPr/>
            <p:nvPr/>
          </p:nvSpPr>
          <p:spPr>
            <a:xfrm>
              <a:off x="9081714" y="1820571"/>
              <a:ext cx="106222" cy="363672"/>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5"/>
            <p:cNvSpPr/>
            <p:nvPr/>
          </p:nvSpPr>
          <p:spPr>
            <a:xfrm>
              <a:off x="9081714" y="997267"/>
              <a:ext cx="117563" cy="363731"/>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5"/>
            <p:cNvSpPr/>
            <p:nvPr/>
          </p:nvSpPr>
          <p:spPr>
            <a:xfrm>
              <a:off x="8359822" y="1820571"/>
              <a:ext cx="106341" cy="363672"/>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5"/>
            <p:cNvSpPr/>
            <p:nvPr/>
          </p:nvSpPr>
          <p:spPr>
            <a:xfrm>
              <a:off x="8348541" y="997267"/>
              <a:ext cx="117622" cy="363731"/>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5"/>
            <p:cNvSpPr/>
            <p:nvPr/>
          </p:nvSpPr>
          <p:spPr>
            <a:xfrm>
              <a:off x="8381732" y="593512"/>
              <a:ext cx="784581" cy="1878744"/>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5"/>
            <p:cNvSpPr/>
            <p:nvPr/>
          </p:nvSpPr>
          <p:spPr>
            <a:xfrm>
              <a:off x="8491399" y="687325"/>
              <a:ext cx="565072" cy="169111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5"/>
            <p:cNvSpPr/>
            <p:nvPr/>
          </p:nvSpPr>
          <p:spPr>
            <a:xfrm>
              <a:off x="8593110" y="909806"/>
              <a:ext cx="68519" cy="1394066"/>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5"/>
            <p:cNvSpPr/>
            <p:nvPr/>
          </p:nvSpPr>
          <p:spPr>
            <a:xfrm>
              <a:off x="8886130" y="909806"/>
              <a:ext cx="68638" cy="1394066"/>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5"/>
            <p:cNvSpPr/>
            <p:nvPr/>
          </p:nvSpPr>
          <p:spPr>
            <a:xfrm>
              <a:off x="8471093" y="1266061"/>
              <a:ext cx="605625" cy="781909"/>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5"/>
            <p:cNvSpPr/>
            <p:nvPr/>
          </p:nvSpPr>
          <p:spPr>
            <a:xfrm>
              <a:off x="8436061" y="1267783"/>
              <a:ext cx="201638" cy="423166"/>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5"/>
            <p:cNvSpPr/>
            <p:nvPr/>
          </p:nvSpPr>
          <p:spPr>
            <a:xfrm>
              <a:off x="8427570" y="1834465"/>
              <a:ext cx="199322" cy="247297"/>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5"/>
            <p:cNvSpPr/>
            <p:nvPr/>
          </p:nvSpPr>
          <p:spPr>
            <a:xfrm>
              <a:off x="8416289" y="1716189"/>
              <a:ext cx="194513" cy="45066"/>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5"/>
            <p:cNvSpPr/>
            <p:nvPr/>
          </p:nvSpPr>
          <p:spPr>
            <a:xfrm>
              <a:off x="8910118" y="1267783"/>
              <a:ext cx="201697" cy="423166"/>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8921162" y="1834465"/>
              <a:ext cx="199025" cy="247297"/>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8936956" y="1716189"/>
              <a:ext cx="194572" cy="45066"/>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8546441" y="1525355"/>
              <a:ext cx="454931" cy="398525"/>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8592041" y="1565137"/>
              <a:ext cx="363731" cy="318963"/>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8562650" y="1296877"/>
              <a:ext cx="183053" cy="48034"/>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8328531" y="1401200"/>
              <a:ext cx="112813" cy="112931"/>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9106474" y="1401200"/>
              <a:ext cx="112813" cy="112931"/>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8415754" y="1563058"/>
              <a:ext cx="39603" cy="716062"/>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5"/>
            <p:cNvSpPr/>
            <p:nvPr/>
          </p:nvSpPr>
          <p:spPr>
            <a:xfrm>
              <a:off x="8427570" y="2011524"/>
              <a:ext cx="23809" cy="66797"/>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5"/>
            <p:cNvSpPr/>
            <p:nvPr/>
          </p:nvSpPr>
          <p:spPr>
            <a:xfrm>
              <a:off x="8419198" y="1716189"/>
              <a:ext cx="25591" cy="45066"/>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9092521" y="1563058"/>
              <a:ext cx="39544" cy="716062"/>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9096440" y="2011524"/>
              <a:ext cx="23750" cy="66797"/>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9103030" y="1716189"/>
              <a:ext cx="25650" cy="45066"/>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8363326" y="585912"/>
              <a:ext cx="139175" cy="126053"/>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8384879" y="614115"/>
              <a:ext cx="76772" cy="69469"/>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9045317" y="585912"/>
              <a:ext cx="139234" cy="126053"/>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9086168" y="614115"/>
              <a:ext cx="76713" cy="69469"/>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7519475" y="2438495"/>
              <a:ext cx="62463" cy="111566"/>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6971852" y="2438495"/>
              <a:ext cx="62284" cy="111566"/>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7638346" y="1951198"/>
              <a:ext cx="106459" cy="365572"/>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7638346" y="1015139"/>
              <a:ext cx="106459" cy="365572"/>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6808687" y="1951198"/>
              <a:ext cx="106578" cy="365572"/>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6808687" y="1015139"/>
              <a:ext cx="106578" cy="365572"/>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5"/>
            <p:cNvSpPr/>
            <p:nvPr/>
          </p:nvSpPr>
          <p:spPr>
            <a:xfrm>
              <a:off x="6841878" y="522914"/>
              <a:ext cx="870022" cy="2019938"/>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5"/>
            <p:cNvSpPr/>
            <p:nvPr/>
          </p:nvSpPr>
          <p:spPr>
            <a:xfrm>
              <a:off x="6963658" y="580093"/>
              <a:ext cx="626169" cy="271463"/>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6910220" y="832558"/>
              <a:ext cx="733163" cy="446678"/>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6887241" y="798892"/>
              <a:ext cx="218025" cy="406897"/>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6866697" y="1164350"/>
              <a:ext cx="208525" cy="45363"/>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7448343" y="798892"/>
              <a:ext cx="217966" cy="406897"/>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7478387" y="1164350"/>
              <a:ext cx="208763" cy="45363"/>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7006112" y="1032774"/>
              <a:ext cx="541381" cy="1349119"/>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7060441" y="1088705"/>
              <a:ext cx="432963" cy="1265519"/>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7036156" y="859099"/>
              <a:ext cx="212503" cy="38594"/>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5"/>
            <p:cNvSpPr/>
            <p:nvPr/>
          </p:nvSpPr>
          <p:spPr>
            <a:xfrm>
              <a:off x="6910220" y="1358034"/>
              <a:ext cx="95950" cy="996194"/>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5"/>
            <p:cNvSpPr/>
            <p:nvPr/>
          </p:nvSpPr>
          <p:spPr>
            <a:xfrm>
              <a:off x="7547442" y="1350612"/>
              <a:ext cx="95950" cy="1003616"/>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5"/>
            <p:cNvSpPr/>
            <p:nvPr/>
          </p:nvSpPr>
          <p:spPr>
            <a:xfrm>
              <a:off x="7049634" y="2406075"/>
              <a:ext cx="454338" cy="70419"/>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5"/>
            <p:cNvSpPr/>
            <p:nvPr/>
          </p:nvSpPr>
          <p:spPr>
            <a:xfrm>
              <a:off x="7259884" y="2369203"/>
              <a:ext cx="33784" cy="160016"/>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5"/>
            <p:cNvSpPr/>
            <p:nvPr/>
          </p:nvSpPr>
          <p:spPr>
            <a:xfrm>
              <a:off x="6769142" y="945847"/>
              <a:ext cx="112931" cy="112872"/>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5"/>
            <p:cNvSpPr/>
            <p:nvPr/>
          </p:nvSpPr>
          <p:spPr>
            <a:xfrm>
              <a:off x="7671537" y="945847"/>
              <a:ext cx="112813" cy="112872"/>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6944183" y="1393897"/>
              <a:ext cx="24819" cy="924766"/>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5"/>
            <p:cNvSpPr/>
            <p:nvPr/>
          </p:nvSpPr>
          <p:spPr>
            <a:xfrm>
              <a:off x="7584551" y="1393897"/>
              <a:ext cx="25116" cy="924766"/>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5"/>
            <p:cNvSpPr/>
            <p:nvPr/>
          </p:nvSpPr>
          <p:spPr>
            <a:xfrm>
              <a:off x="6875425" y="587455"/>
              <a:ext cx="162628" cy="140659"/>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5"/>
            <p:cNvSpPr/>
            <p:nvPr/>
          </p:nvSpPr>
          <p:spPr>
            <a:xfrm>
              <a:off x="6902560" y="619043"/>
              <a:ext cx="89597" cy="77484"/>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5"/>
            <p:cNvSpPr/>
            <p:nvPr/>
          </p:nvSpPr>
          <p:spPr>
            <a:xfrm>
              <a:off x="7515497" y="587455"/>
              <a:ext cx="162688" cy="140659"/>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5"/>
            <p:cNvSpPr/>
            <p:nvPr/>
          </p:nvSpPr>
          <p:spPr>
            <a:xfrm>
              <a:off x="7561335" y="619043"/>
              <a:ext cx="89716" cy="77484"/>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4" name="Google Shape;1694;p55"/>
          <p:cNvSpPr txBox="1">
            <a:spLocks noGrp="1"/>
          </p:cNvSpPr>
          <p:nvPr>
            <p:ph type="subTitle" idx="1"/>
          </p:nvPr>
        </p:nvSpPr>
        <p:spPr>
          <a:xfrm>
            <a:off x="3561117" y="1899542"/>
            <a:ext cx="2088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Extracting cars</a:t>
            </a:r>
          </a:p>
        </p:txBody>
      </p:sp>
      <p:sp>
        <p:nvSpPr>
          <p:cNvPr id="1695" name="Google Shape;1695;p55"/>
          <p:cNvSpPr txBox="1">
            <a:spLocks noGrp="1"/>
          </p:cNvSpPr>
          <p:nvPr>
            <p:ph type="subTitle" idx="2"/>
          </p:nvPr>
        </p:nvSpPr>
        <p:spPr>
          <a:xfrm>
            <a:off x="832790" y="2578477"/>
            <a:ext cx="2084700" cy="6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First, we </a:t>
            </a:r>
            <a:r>
              <a:rPr lang="en" dirty="0"/>
              <a:t>extracted a list of the regions urls</a:t>
            </a:r>
            <a:endParaRPr dirty="0"/>
          </a:p>
        </p:txBody>
      </p:sp>
      <p:sp>
        <p:nvSpPr>
          <p:cNvPr id="1696" name="Google Shape;1696;p55"/>
          <p:cNvSpPr txBox="1">
            <a:spLocks noGrp="1"/>
          </p:cNvSpPr>
          <p:nvPr>
            <p:ph type="subTitle" idx="3"/>
          </p:nvPr>
        </p:nvSpPr>
        <p:spPr>
          <a:xfrm>
            <a:off x="829987" y="1899542"/>
            <a:ext cx="2088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Extracting</a:t>
            </a:r>
            <a:r>
              <a:rPr lang="en" dirty="0"/>
              <a:t> regions</a:t>
            </a:r>
            <a:endParaRPr dirty="0"/>
          </a:p>
        </p:txBody>
      </p:sp>
      <p:sp>
        <p:nvSpPr>
          <p:cNvPr id="1697" name="Google Shape;1697;p55"/>
          <p:cNvSpPr txBox="1">
            <a:spLocks noGrp="1"/>
          </p:cNvSpPr>
          <p:nvPr>
            <p:ph type="subTitle" idx="4"/>
          </p:nvPr>
        </p:nvSpPr>
        <p:spPr>
          <a:xfrm>
            <a:off x="3529960" y="2578477"/>
            <a:ext cx="2084700" cy="6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Second, we extracted the cars from every region </a:t>
            </a:r>
          </a:p>
        </p:txBody>
      </p:sp>
      <p:sp>
        <p:nvSpPr>
          <p:cNvPr id="1698" name="Google Shape;1698;p55"/>
          <p:cNvSpPr txBox="1">
            <a:spLocks noGrp="1"/>
          </p:cNvSpPr>
          <p:nvPr>
            <p:ph type="subTitle" idx="5"/>
          </p:nvPr>
        </p:nvSpPr>
        <p:spPr>
          <a:xfrm>
            <a:off x="6308485" y="1899542"/>
            <a:ext cx="2088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Extracting information</a:t>
            </a:r>
          </a:p>
        </p:txBody>
      </p:sp>
      <p:sp>
        <p:nvSpPr>
          <p:cNvPr id="1699" name="Google Shape;1699;p55"/>
          <p:cNvSpPr txBox="1">
            <a:spLocks noGrp="1"/>
          </p:cNvSpPr>
          <p:nvPr>
            <p:ph type="subTitle" idx="6"/>
          </p:nvPr>
        </p:nvSpPr>
        <p:spPr>
          <a:xfrm>
            <a:off x="6310787" y="2578477"/>
            <a:ext cx="2084700" cy="6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t>
            </a:r>
            <a:r>
              <a:rPr lang="en" dirty="0"/>
              <a:t>hird, we extracted the information about every car</a:t>
            </a:r>
            <a:endParaRPr dirty="0"/>
          </a:p>
        </p:txBody>
      </p:sp>
      <p:sp>
        <p:nvSpPr>
          <p:cNvPr id="112" name="Google Shape;1695;p55">
            <a:extLst>
              <a:ext uri="{FF2B5EF4-FFF2-40B4-BE49-F238E27FC236}">
                <a16:creationId xmlns:a16="http://schemas.microsoft.com/office/drawing/2014/main" id="{54DC018D-2F79-4671-9343-55C0BB0F403E}"/>
              </a:ext>
            </a:extLst>
          </p:cNvPr>
          <p:cNvSpPr txBox="1">
            <a:spLocks/>
          </p:cNvSpPr>
          <p:nvPr/>
        </p:nvSpPr>
        <p:spPr>
          <a:xfrm>
            <a:off x="762002" y="1028627"/>
            <a:ext cx="5884947" cy="61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Ubuntu"/>
                <a:ea typeface="Ubuntu"/>
                <a:cs typeface="Ubuntu"/>
                <a:sym typeface="Ubuntu"/>
              </a:defRPr>
            </a:lvl1pPr>
            <a:lvl2pPr marL="914400" marR="0" lvl="1"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2pPr>
            <a:lvl3pPr marL="1371600" marR="0" lvl="2"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3pPr>
            <a:lvl4pPr marL="1828800" marR="0" lvl="3"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4pPr>
            <a:lvl5pPr marL="2286000" marR="0" lvl="4"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5pPr>
            <a:lvl6pPr marL="2743200" marR="0" lvl="5"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6pPr>
            <a:lvl7pPr marL="3200400" marR="0" lvl="6"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7pPr>
            <a:lvl8pPr marL="3657600" marR="0" lvl="7"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8pPr>
            <a:lvl9pPr marL="4114800" marR="0" lvl="8" indent="-317500" algn="ctr"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Ubuntu"/>
                <a:ea typeface="Ubuntu"/>
                <a:cs typeface="Ubuntu"/>
                <a:sym typeface="Ubuntu"/>
              </a:defRPr>
            </a:lvl9pPr>
          </a:lstStyle>
          <a:p>
            <a:pPr marL="0" indent="0" algn="l"/>
            <a:r>
              <a:rPr lang="en-US" dirty="0"/>
              <a:t>We scraped information from USA Craigslist – used cars &amp; trucks list </a:t>
            </a:r>
            <a:r>
              <a:rPr lang="en-US" dirty="0">
                <a:hlinkClick r:id="rId3"/>
              </a:rPr>
              <a:t>https://www.craigslist.org/about/sites</a:t>
            </a:r>
            <a:endParaRPr lang="en-US" dirty="0"/>
          </a:p>
        </p:txBody>
      </p:sp>
      <p:pic>
        <p:nvPicPr>
          <p:cNvPr id="3" name="Picture 2">
            <a:extLst>
              <a:ext uri="{FF2B5EF4-FFF2-40B4-BE49-F238E27FC236}">
                <a16:creationId xmlns:a16="http://schemas.microsoft.com/office/drawing/2014/main" id="{D1866B54-1CAF-458B-9ADE-24FB42D31CD4}"/>
              </a:ext>
            </a:extLst>
          </p:cNvPr>
          <p:cNvPicPr>
            <a:picLocks noChangeAspect="1"/>
          </p:cNvPicPr>
          <p:nvPr/>
        </p:nvPicPr>
        <p:blipFill>
          <a:blip r:embed="rId4"/>
          <a:stretch>
            <a:fillRect/>
          </a:stretch>
        </p:blipFill>
        <p:spPr>
          <a:xfrm rot="1346593">
            <a:off x="6803565" y="340535"/>
            <a:ext cx="2255138" cy="126789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grpSp>
        <p:nvGrpSpPr>
          <p:cNvPr id="667" name="Google Shape;667;p34"/>
          <p:cNvGrpSpPr/>
          <p:nvPr/>
        </p:nvGrpSpPr>
        <p:grpSpPr>
          <a:xfrm>
            <a:off x="795371" y="1064811"/>
            <a:ext cx="761967" cy="448720"/>
            <a:chOff x="1506675" y="1426838"/>
            <a:chExt cx="1097400" cy="644400"/>
          </a:xfrm>
        </p:grpSpPr>
        <p:sp>
          <p:nvSpPr>
            <p:cNvPr id="668" name="Google Shape;668;p34"/>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34"/>
          <p:cNvSpPr txBox="1">
            <a:spLocks noGrp="1"/>
          </p:cNvSpPr>
          <p:nvPr>
            <p:ph type="title"/>
          </p:nvPr>
        </p:nvSpPr>
        <p:spPr>
          <a:xfrm>
            <a:off x="713225" y="387220"/>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a:t>
            </a:r>
            <a:r>
              <a:rPr lang="en" dirty="0"/>
              <a:t>he information we scraped</a:t>
            </a:r>
            <a:endParaRPr dirty="0"/>
          </a:p>
        </p:txBody>
      </p:sp>
      <p:sp>
        <p:nvSpPr>
          <p:cNvPr id="680" name="Google Shape;680;p34"/>
          <p:cNvSpPr txBox="1">
            <a:spLocks noGrp="1"/>
          </p:cNvSpPr>
          <p:nvPr>
            <p:ph type="subTitle" idx="1"/>
          </p:nvPr>
        </p:nvSpPr>
        <p:spPr>
          <a:xfrm>
            <a:off x="1727347" y="975220"/>
            <a:ext cx="2911167" cy="6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a:t>
            </a:r>
            <a:r>
              <a:rPr lang="en" dirty="0"/>
              <a:t>egion name</a:t>
            </a:r>
            <a:endParaRPr dirty="0"/>
          </a:p>
        </p:txBody>
      </p:sp>
      <p:sp>
        <p:nvSpPr>
          <p:cNvPr id="688" name="Google Shape;688;p34"/>
          <p:cNvSpPr txBox="1">
            <a:spLocks noGrp="1"/>
          </p:cNvSpPr>
          <p:nvPr>
            <p:ph type="title" idx="9"/>
          </p:nvPr>
        </p:nvSpPr>
        <p:spPr>
          <a:xfrm>
            <a:off x="623904" y="963821"/>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1</a:t>
            </a:r>
            <a:endParaRPr sz="2800" dirty="0"/>
          </a:p>
        </p:txBody>
      </p:sp>
      <p:grpSp>
        <p:nvGrpSpPr>
          <p:cNvPr id="51" name="Google Shape;667;p34">
            <a:extLst>
              <a:ext uri="{FF2B5EF4-FFF2-40B4-BE49-F238E27FC236}">
                <a16:creationId xmlns:a16="http://schemas.microsoft.com/office/drawing/2014/main" id="{7159381B-1893-4060-AE10-FC0A0C695B64}"/>
              </a:ext>
            </a:extLst>
          </p:cNvPr>
          <p:cNvGrpSpPr/>
          <p:nvPr/>
        </p:nvGrpSpPr>
        <p:grpSpPr>
          <a:xfrm>
            <a:off x="795371" y="1777873"/>
            <a:ext cx="761967" cy="448720"/>
            <a:chOff x="1506675" y="1426838"/>
            <a:chExt cx="1097400" cy="644400"/>
          </a:xfrm>
        </p:grpSpPr>
        <p:sp>
          <p:nvSpPr>
            <p:cNvPr id="52" name="Google Shape;668;p34">
              <a:extLst>
                <a:ext uri="{FF2B5EF4-FFF2-40B4-BE49-F238E27FC236}">
                  <a16:creationId xmlns:a16="http://schemas.microsoft.com/office/drawing/2014/main" id="{E883CC1E-3A77-49D1-8290-6A3B04786927}"/>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69;p34">
              <a:extLst>
                <a:ext uri="{FF2B5EF4-FFF2-40B4-BE49-F238E27FC236}">
                  <a16:creationId xmlns:a16="http://schemas.microsoft.com/office/drawing/2014/main" id="{CC89A089-BEE3-46DC-9F68-1611895E454C}"/>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688;p34">
            <a:extLst>
              <a:ext uri="{FF2B5EF4-FFF2-40B4-BE49-F238E27FC236}">
                <a16:creationId xmlns:a16="http://schemas.microsoft.com/office/drawing/2014/main" id="{FE617B00-7D20-422B-B69A-EB7430F5D75D}"/>
              </a:ext>
            </a:extLst>
          </p:cNvPr>
          <p:cNvSpPr txBox="1">
            <a:spLocks/>
          </p:cNvSpPr>
          <p:nvPr/>
        </p:nvSpPr>
        <p:spPr>
          <a:xfrm>
            <a:off x="623904" y="1676883"/>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2</a:t>
            </a:r>
          </a:p>
        </p:txBody>
      </p:sp>
      <p:grpSp>
        <p:nvGrpSpPr>
          <p:cNvPr id="55" name="Google Shape;667;p34">
            <a:extLst>
              <a:ext uri="{FF2B5EF4-FFF2-40B4-BE49-F238E27FC236}">
                <a16:creationId xmlns:a16="http://schemas.microsoft.com/office/drawing/2014/main" id="{A6845ABB-6727-463C-BD2E-13EA566A539C}"/>
              </a:ext>
            </a:extLst>
          </p:cNvPr>
          <p:cNvGrpSpPr/>
          <p:nvPr/>
        </p:nvGrpSpPr>
        <p:grpSpPr>
          <a:xfrm>
            <a:off x="793914" y="2491536"/>
            <a:ext cx="761967" cy="448720"/>
            <a:chOff x="1506675" y="1426838"/>
            <a:chExt cx="1097400" cy="644400"/>
          </a:xfrm>
        </p:grpSpPr>
        <p:sp>
          <p:nvSpPr>
            <p:cNvPr id="56" name="Google Shape;668;p34">
              <a:extLst>
                <a:ext uri="{FF2B5EF4-FFF2-40B4-BE49-F238E27FC236}">
                  <a16:creationId xmlns:a16="http://schemas.microsoft.com/office/drawing/2014/main" id="{DF5756D5-E3A2-4EB1-A4C1-4C955BC37635}"/>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69;p34">
              <a:extLst>
                <a:ext uri="{FF2B5EF4-FFF2-40B4-BE49-F238E27FC236}">
                  <a16:creationId xmlns:a16="http://schemas.microsoft.com/office/drawing/2014/main" id="{62FDFB08-EE13-4B1E-AECE-3B1012AAF574}"/>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688;p34">
            <a:extLst>
              <a:ext uri="{FF2B5EF4-FFF2-40B4-BE49-F238E27FC236}">
                <a16:creationId xmlns:a16="http://schemas.microsoft.com/office/drawing/2014/main" id="{8B02D77B-C947-4FB3-8ADD-C7B6F2D2F988}"/>
              </a:ext>
            </a:extLst>
          </p:cNvPr>
          <p:cNvSpPr txBox="1">
            <a:spLocks/>
          </p:cNvSpPr>
          <p:nvPr/>
        </p:nvSpPr>
        <p:spPr>
          <a:xfrm>
            <a:off x="622447" y="2390546"/>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3</a:t>
            </a:r>
          </a:p>
        </p:txBody>
      </p:sp>
      <p:grpSp>
        <p:nvGrpSpPr>
          <p:cNvPr id="59" name="Google Shape;667;p34">
            <a:extLst>
              <a:ext uri="{FF2B5EF4-FFF2-40B4-BE49-F238E27FC236}">
                <a16:creationId xmlns:a16="http://schemas.microsoft.com/office/drawing/2014/main" id="{4E64A6EE-6C47-4557-B317-A3ED3181C93E}"/>
              </a:ext>
            </a:extLst>
          </p:cNvPr>
          <p:cNvGrpSpPr/>
          <p:nvPr/>
        </p:nvGrpSpPr>
        <p:grpSpPr>
          <a:xfrm>
            <a:off x="4891121" y="1064210"/>
            <a:ext cx="761967" cy="448720"/>
            <a:chOff x="1506675" y="1426838"/>
            <a:chExt cx="1097400" cy="644400"/>
          </a:xfrm>
        </p:grpSpPr>
        <p:sp>
          <p:nvSpPr>
            <p:cNvPr id="60" name="Google Shape;668;p34">
              <a:extLst>
                <a:ext uri="{FF2B5EF4-FFF2-40B4-BE49-F238E27FC236}">
                  <a16:creationId xmlns:a16="http://schemas.microsoft.com/office/drawing/2014/main" id="{ACB7AEE0-B1B3-44A3-BCB3-726F797017F6}"/>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9;p34">
              <a:extLst>
                <a:ext uri="{FF2B5EF4-FFF2-40B4-BE49-F238E27FC236}">
                  <a16:creationId xmlns:a16="http://schemas.microsoft.com/office/drawing/2014/main" id="{B05CD88D-B190-4C3A-96CA-0F3E33E3B3B9}"/>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88;p34">
            <a:extLst>
              <a:ext uri="{FF2B5EF4-FFF2-40B4-BE49-F238E27FC236}">
                <a16:creationId xmlns:a16="http://schemas.microsoft.com/office/drawing/2014/main" id="{A206DBE5-FF55-476D-96C0-07EE7755F02D}"/>
              </a:ext>
            </a:extLst>
          </p:cNvPr>
          <p:cNvSpPr txBox="1">
            <a:spLocks/>
          </p:cNvSpPr>
          <p:nvPr/>
        </p:nvSpPr>
        <p:spPr>
          <a:xfrm>
            <a:off x="4719654" y="963220"/>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6</a:t>
            </a:r>
          </a:p>
        </p:txBody>
      </p:sp>
      <p:grpSp>
        <p:nvGrpSpPr>
          <p:cNvPr id="63" name="Google Shape;667;p34">
            <a:extLst>
              <a:ext uri="{FF2B5EF4-FFF2-40B4-BE49-F238E27FC236}">
                <a16:creationId xmlns:a16="http://schemas.microsoft.com/office/drawing/2014/main" id="{D5D10818-B128-4FA5-869B-E76A660CCCAC}"/>
              </a:ext>
            </a:extLst>
          </p:cNvPr>
          <p:cNvGrpSpPr/>
          <p:nvPr/>
        </p:nvGrpSpPr>
        <p:grpSpPr>
          <a:xfrm>
            <a:off x="4891121" y="1777873"/>
            <a:ext cx="761967" cy="448720"/>
            <a:chOff x="1506675" y="1426838"/>
            <a:chExt cx="1097400" cy="644400"/>
          </a:xfrm>
        </p:grpSpPr>
        <p:sp>
          <p:nvSpPr>
            <p:cNvPr id="64" name="Google Shape;668;p34">
              <a:extLst>
                <a:ext uri="{FF2B5EF4-FFF2-40B4-BE49-F238E27FC236}">
                  <a16:creationId xmlns:a16="http://schemas.microsoft.com/office/drawing/2014/main" id="{958A08B4-E222-4145-9C3C-0E59B38EF942}"/>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69;p34">
              <a:extLst>
                <a:ext uri="{FF2B5EF4-FFF2-40B4-BE49-F238E27FC236}">
                  <a16:creationId xmlns:a16="http://schemas.microsoft.com/office/drawing/2014/main" id="{B35ACADD-CEA9-406B-A48C-E35C6CA8DEE2}"/>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88;p34">
            <a:extLst>
              <a:ext uri="{FF2B5EF4-FFF2-40B4-BE49-F238E27FC236}">
                <a16:creationId xmlns:a16="http://schemas.microsoft.com/office/drawing/2014/main" id="{1FCB4E7F-2CD2-46A8-AB23-D1FEF7B87703}"/>
              </a:ext>
            </a:extLst>
          </p:cNvPr>
          <p:cNvSpPr txBox="1">
            <a:spLocks/>
          </p:cNvSpPr>
          <p:nvPr/>
        </p:nvSpPr>
        <p:spPr>
          <a:xfrm>
            <a:off x="4719654" y="1676883"/>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7</a:t>
            </a:r>
          </a:p>
        </p:txBody>
      </p:sp>
      <p:grpSp>
        <p:nvGrpSpPr>
          <p:cNvPr id="67" name="Google Shape;667;p34">
            <a:extLst>
              <a:ext uri="{FF2B5EF4-FFF2-40B4-BE49-F238E27FC236}">
                <a16:creationId xmlns:a16="http://schemas.microsoft.com/office/drawing/2014/main" id="{70E24041-F1CB-4B00-AB54-5A319FC782A6}"/>
              </a:ext>
            </a:extLst>
          </p:cNvPr>
          <p:cNvGrpSpPr/>
          <p:nvPr/>
        </p:nvGrpSpPr>
        <p:grpSpPr>
          <a:xfrm>
            <a:off x="4891121" y="2491536"/>
            <a:ext cx="761967" cy="448720"/>
            <a:chOff x="1506675" y="1426838"/>
            <a:chExt cx="1097400" cy="644400"/>
          </a:xfrm>
        </p:grpSpPr>
        <p:sp>
          <p:nvSpPr>
            <p:cNvPr id="68" name="Google Shape;668;p34">
              <a:extLst>
                <a:ext uri="{FF2B5EF4-FFF2-40B4-BE49-F238E27FC236}">
                  <a16:creationId xmlns:a16="http://schemas.microsoft.com/office/drawing/2014/main" id="{3191063C-3E72-48B5-A223-61435DD999CF}"/>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69;p34">
              <a:extLst>
                <a:ext uri="{FF2B5EF4-FFF2-40B4-BE49-F238E27FC236}">
                  <a16:creationId xmlns:a16="http://schemas.microsoft.com/office/drawing/2014/main" id="{C17AAA08-3503-4350-B318-79A432537049}"/>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688;p34">
            <a:extLst>
              <a:ext uri="{FF2B5EF4-FFF2-40B4-BE49-F238E27FC236}">
                <a16:creationId xmlns:a16="http://schemas.microsoft.com/office/drawing/2014/main" id="{E7C9AC19-5693-4889-83AF-7D624B7C0F56}"/>
              </a:ext>
            </a:extLst>
          </p:cNvPr>
          <p:cNvSpPr txBox="1">
            <a:spLocks/>
          </p:cNvSpPr>
          <p:nvPr/>
        </p:nvSpPr>
        <p:spPr>
          <a:xfrm>
            <a:off x="4719654" y="2390546"/>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8</a:t>
            </a:r>
          </a:p>
        </p:txBody>
      </p:sp>
      <p:sp>
        <p:nvSpPr>
          <p:cNvPr id="72" name="Google Shape;680;p34">
            <a:extLst>
              <a:ext uri="{FF2B5EF4-FFF2-40B4-BE49-F238E27FC236}">
                <a16:creationId xmlns:a16="http://schemas.microsoft.com/office/drawing/2014/main" id="{7F4BE8BC-BAE2-414A-894D-1E43502D436F}"/>
              </a:ext>
            </a:extLst>
          </p:cNvPr>
          <p:cNvSpPr txBox="1">
            <a:spLocks/>
          </p:cNvSpPr>
          <p:nvPr/>
        </p:nvSpPr>
        <p:spPr>
          <a:xfrm>
            <a:off x="1722022" y="1668312"/>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manufacturer and model name</a:t>
            </a:r>
          </a:p>
        </p:txBody>
      </p:sp>
      <p:sp>
        <p:nvSpPr>
          <p:cNvPr id="73" name="Google Shape;680;p34">
            <a:extLst>
              <a:ext uri="{FF2B5EF4-FFF2-40B4-BE49-F238E27FC236}">
                <a16:creationId xmlns:a16="http://schemas.microsoft.com/office/drawing/2014/main" id="{C4AB4348-2B3F-44E2-A780-EF5011A10DE0}"/>
              </a:ext>
            </a:extLst>
          </p:cNvPr>
          <p:cNvSpPr txBox="1">
            <a:spLocks/>
          </p:cNvSpPr>
          <p:nvPr/>
        </p:nvSpPr>
        <p:spPr>
          <a:xfrm>
            <a:off x="1722021" y="2389945"/>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Year of manufacture</a:t>
            </a:r>
          </a:p>
        </p:txBody>
      </p:sp>
      <p:sp>
        <p:nvSpPr>
          <p:cNvPr id="77" name="Google Shape;680;p34">
            <a:extLst>
              <a:ext uri="{FF2B5EF4-FFF2-40B4-BE49-F238E27FC236}">
                <a16:creationId xmlns:a16="http://schemas.microsoft.com/office/drawing/2014/main" id="{124F5D6A-08B8-492C-9551-69148B68C528}"/>
              </a:ext>
            </a:extLst>
          </p:cNvPr>
          <p:cNvSpPr txBox="1">
            <a:spLocks/>
          </p:cNvSpPr>
          <p:nvPr/>
        </p:nvSpPr>
        <p:spPr>
          <a:xfrm>
            <a:off x="1722020" y="3103985"/>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price</a:t>
            </a:r>
          </a:p>
        </p:txBody>
      </p:sp>
      <p:grpSp>
        <p:nvGrpSpPr>
          <p:cNvPr id="79" name="Google Shape;667;p34">
            <a:extLst>
              <a:ext uri="{FF2B5EF4-FFF2-40B4-BE49-F238E27FC236}">
                <a16:creationId xmlns:a16="http://schemas.microsoft.com/office/drawing/2014/main" id="{F7069D7F-C078-41FE-9804-6FC915B34F35}"/>
              </a:ext>
            </a:extLst>
          </p:cNvPr>
          <p:cNvGrpSpPr/>
          <p:nvPr/>
        </p:nvGrpSpPr>
        <p:grpSpPr>
          <a:xfrm>
            <a:off x="793914" y="3198975"/>
            <a:ext cx="761967" cy="448720"/>
            <a:chOff x="1506675" y="1426838"/>
            <a:chExt cx="1097400" cy="644400"/>
          </a:xfrm>
        </p:grpSpPr>
        <p:sp>
          <p:nvSpPr>
            <p:cNvPr id="80" name="Google Shape;668;p34">
              <a:extLst>
                <a:ext uri="{FF2B5EF4-FFF2-40B4-BE49-F238E27FC236}">
                  <a16:creationId xmlns:a16="http://schemas.microsoft.com/office/drawing/2014/main" id="{F86AFADF-34DF-454D-8367-85915178EE76}"/>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69;p34">
              <a:extLst>
                <a:ext uri="{FF2B5EF4-FFF2-40B4-BE49-F238E27FC236}">
                  <a16:creationId xmlns:a16="http://schemas.microsoft.com/office/drawing/2014/main" id="{438972DC-0152-49E5-A88C-4D3896E2A6F7}"/>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688;p34">
            <a:extLst>
              <a:ext uri="{FF2B5EF4-FFF2-40B4-BE49-F238E27FC236}">
                <a16:creationId xmlns:a16="http://schemas.microsoft.com/office/drawing/2014/main" id="{35E3F894-F00D-4543-BE7B-1EA57B3AEEF6}"/>
              </a:ext>
            </a:extLst>
          </p:cNvPr>
          <p:cNvSpPr txBox="1">
            <a:spLocks/>
          </p:cNvSpPr>
          <p:nvPr/>
        </p:nvSpPr>
        <p:spPr>
          <a:xfrm>
            <a:off x="622447" y="3097985"/>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4</a:t>
            </a:r>
          </a:p>
        </p:txBody>
      </p:sp>
      <p:grpSp>
        <p:nvGrpSpPr>
          <p:cNvPr id="83" name="Google Shape;667;p34">
            <a:extLst>
              <a:ext uri="{FF2B5EF4-FFF2-40B4-BE49-F238E27FC236}">
                <a16:creationId xmlns:a16="http://schemas.microsoft.com/office/drawing/2014/main" id="{4661317B-6F6F-4ABC-B81C-0D04EB75F34F}"/>
              </a:ext>
            </a:extLst>
          </p:cNvPr>
          <p:cNvGrpSpPr/>
          <p:nvPr/>
        </p:nvGrpSpPr>
        <p:grpSpPr>
          <a:xfrm>
            <a:off x="795371" y="3911403"/>
            <a:ext cx="761967" cy="448720"/>
            <a:chOff x="1506675" y="1426838"/>
            <a:chExt cx="1097400" cy="644400"/>
          </a:xfrm>
        </p:grpSpPr>
        <p:sp>
          <p:nvSpPr>
            <p:cNvPr id="84" name="Google Shape;668;p34">
              <a:extLst>
                <a:ext uri="{FF2B5EF4-FFF2-40B4-BE49-F238E27FC236}">
                  <a16:creationId xmlns:a16="http://schemas.microsoft.com/office/drawing/2014/main" id="{00B9B14B-2555-4554-8D25-E1C87EF0C88B}"/>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69;p34">
              <a:extLst>
                <a:ext uri="{FF2B5EF4-FFF2-40B4-BE49-F238E27FC236}">
                  <a16:creationId xmlns:a16="http://schemas.microsoft.com/office/drawing/2014/main" id="{E137D525-09A0-4D8E-A218-D47DDFA4AB03}"/>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688;p34">
            <a:extLst>
              <a:ext uri="{FF2B5EF4-FFF2-40B4-BE49-F238E27FC236}">
                <a16:creationId xmlns:a16="http://schemas.microsoft.com/office/drawing/2014/main" id="{229D3FE3-4F17-44B8-962F-26D9EE39E6F0}"/>
              </a:ext>
            </a:extLst>
          </p:cNvPr>
          <p:cNvSpPr txBox="1">
            <a:spLocks/>
          </p:cNvSpPr>
          <p:nvPr/>
        </p:nvSpPr>
        <p:spPr>
          <a:xfrm>
            <a:off x="623904" y="3810413"/>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5</a:t>
            </a:r>
          </a:p>
        </p:txBody>
      </p:sp>
      <p:grpSp>
        <p:nvGrpSpPr>
          <p:cNvPr id="87" name="Google Shape;667;p34">
            <a:extLst>
              <a:ext uri="{FF2B5EF4-FFF2-40B4-BE49-F238E27FC236}">
                <a16:creationId xmlns:a16="http://schemas.microsoft.com/office/drawing/2014/main" id="{BB477707-8399-4350-87E9-B1E61CB14E1B}"/>
              </a:ext>
            </a:extLst>
          </p:cNvPr>
          <p:cNvGrpSpPr/>
          <p:nvPr/>
        </p:nvGrpSpPr>
        <p:grpSpPr>
          <a:xfrm>
            <a:off x="4891121" y="3198975"/>
            <a:ext cx="761967" cy="448720"/>
            <a:chOff x="1506675" y="1426838"/>
            <a:chExt cx="1097400" cy="644400"/>
          </a:xfrm>
        </p:grpSpPr>
        <p:sp>
          <p:nvSpPr>
            <p:cNvPr id="88" name="Google Shape;668;p34">
              <a:extLst>
                <a:ext uri="{FF2B5EF4-FFF2-40B4-BE49-F238E27FC236}">
                  <a16:creationId xmlns:a16="http://schemas.microsoft.com/office/drawing/2014/main" id="{E0AD8B98-9008-47B4-8677-C2376119F2F9}"/>
                </a:ext>
              </a:extLst>
            </p:cNvPr>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69;p34">
              <a:extLst>
                <a:ext uri="{FF2B5EF4-FFF2-40B4-BE49-F238E27FC236}">
                  <a16:creationId xmlns:a16="http://schemas.microsoft.com/office/drawing/2014/main" id="{A67F270F-B635-4A11-A92B-D7CECC24D843}"/>
                </a:ext>
              </a:extLst>
            </p:cNvPr>
            <p:cNvSpPr/>
            <p:nvPr/>
          </p:nvSpPr>
          <p:spPr>
            <a:xfrm flipH="1">
              <a:off x="1508775" y="1426838"/>
              <a:ext cx="1093200" cy="644400"/>
            </a:xfrm>
            <a:prstGeom prst="rtTriangle">
              <a:avLst/>
            </a:pr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688;p34">
            <a:extLst>
              <a:ext uri="{FF2B5EF4-FFF2-40B4-BE49-F238E27FC236}">
                <a16:creationId xmlns:a16="http://schemas.microsoft.com/office/drawing/2014/main" id="{D1742289-8410-48BB-A2A5-27F7AC6CCEE1}"/>
              </a:ext>
            </a:extLst>
          </p:cNvPr>
          <p:cNvSpPr txBox="1">
            <a:spLocks/>
          </p:cNvSpPr>
          <p:nvPr/>
        </p:nvSpPr>
        <p:spPr>
          <a:xfrm>
            <a:off x="4719654" y="3097985"/>
            <a:ext cx="1104900" cy="65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0"/>
              <a:buFont typeface="Krona One"/>
              <a:buNone/>
              <a:defRPr sz="3600" b="0" i="0" u="none" strike="noStrike" cap="none">
                <a:solidFill>
                  <a:schemeClr val="accent4"/>
                </a:solidFill>
                <a:latin typeface="Krona One"/>
                <a:ea typeface="Krona One"/>
                <a:cs typeface="Krona One"/>
                <a:sym typeface="Krona One"/>
              </a:defRPr>
            </a:lvl1pPr>
            <a:lvl2pPr marR="0" lvl="1"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2pPr>
            <a:lvl3pPr marR="0" lvl="2"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3pPr>
            <a:lvl4pPr marR="0" lvl="3"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4pPr>
            <a:lvl5pPr marR="0" lvl="4"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5pPr>
            <a:lvl6pPr marR="0" lvl="5"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6pPr>
            <a:lvl7pPr marR="0" lvl="6"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7pPr>
            <a:lvl8pPr marR="0" lvl="7"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8pPr>
            <a:lvl9pPr marR="0" lvl="8" algn="ctr" rtl="0">
              <a:lnSpc>
                <a:spcPct val="100000"/>
              </a:lnSpc>
              <a:spcBef>
                <a:spcPts val="0"/>
              </a:spcBef>
              <a:spcAft>
                <a:spcPts val="0"/>
              </a:spcAft>
              <a:buClr>
                <a:srgbClr val="FFFFFF"/>
              </a:buClr>
              <a:buSzPts val="12000"/>
              <a:buFont typeface="Krona One"/>
              <a:buNone/>
              <a:defRPr sz="12000" b="0" i="0" u="none" strike="noStrike" cap="none">
                <a:solidFill>
                  <a:srgbClr val="FFFFFF"/>
                </a:solidFill>
                <a:latin typeface="Krona One"/>
                <a:ea typeface="Krona One"/>
                <a:cs typeface="Krona One"/>
                <a:sym typeface="Krona One"/>
              </a:defRPr>
            </a:lvl9pPr>
          </a:lstStyle>
          <a:p>
            <a:r>
              <a:rPr lang="en" sz="2800" dirty="0"/>
              <a:t>9</a:t>
            </a:r>
          </a:p>
        </p:txBody>
      </p:sp>
      <p:sp>
        <p:nvSpPr>
          <p:cNvPr id="91" name="Google Shape;680;p34">
            <a:extLst>
              <a:ext uri="{FF2B5EF4-FFF2-40B4-BE49-F238E27FC236}">
                <a16:creationId xmlns:a16="http://schemas.microsoft.com/office/drawing/2014/main" id="{09FB318C-15AB-4ABB-969D-EFBB4E960015}"/>
              </a:ext>
            </a:extLst>
          </p:cNvPr>
          <p:cNvSpPr txBox="1">
            <a:spLocks/>
          </p:cNvSpPr>
          <p:nvPr/>
        </p:nvSpPr>
        <p:spPr>
          <a:xfrm>
            <a:off x="1728804" y="3804413"/>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odometer in miles</a:t>
            </a:r>
          </a:p>
        </p:txBody>
      </p:sp>
      <p:sp>
        <p:nvSpPr>
          <p:cNvPr id="92" name="Google Shape;680;p34">
            <a:extLst>
              <a:ext uri="{FF2B5EF4-FFF2-40B4-BE49-F238E27FC236}">
                <a16:creationId xmlns:a16="http://schemas.microsoft.com/office/drawing/2014/main" id="{06DC564B-51F4-4C81-9001-9907B0A9D5B5}"/>
              </a:ext>
            </a:extLst>
          </p:cNvPr>
          <p:cNvSpPr txBox="1">
            <a:spLocks/>
          </p:cNvSpPr>
          <p:nvPr/>
        </p:nvSpPr>
        <p:spPr>
          <a:xfrm>
            <a:off x="5824554" y="980863"/>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condition</a:t>
            </a:r>
          </a:p>
        </p:txBody>
      </p:sp>
      <p:sp>
        <p:nvSpPr>
          <p:cNvPr id="93" name="Google Shape;680;p34">
            <a:extLst>
              <a:ext uri="{FF2B5EF4-FFF2-40B4-BE49-F238E27FC236}">
                <a16:creationId xmlns:a16="http://schemas.microsoft.com/office/drawing/2014/main" id="{685C1A2B-E034-4840-ADD6-13FA107ED4EB}"/>
              </a:ext>
            </a:extLst>
          </p:cNvPr>
          <p:cNvSpPr txBox="1">
            <a:spLocks/>
          </p:cNvSpPr>
          <p:nvPr/>
        </p:nvSpPr>
        <p:spPr>
          <a:xfrm>
            <a:off x="5824554" y="1663457"/>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fuel type</a:t>
            </a:r>
          </a:p>
        </p:txBody>
      </p:sp>
      <p:sp>
        <p:nvSpPr>
          <p:cNvPr id="94" name="Google Shape;680;p34">
            <a:extLst>
              <a:ext uri="{FF2B5EF4-FFF2-40B4-BE49-F238E27FC236}">
                <a16:creationId xmlns:a16="http://schemas.microsoft.com/office/drawing/2014/main" id="{D5CFD35C-D34A-41AC-AEA1-C4BF82B955E0}"/>
              </a:ext>
            </a:extLst>
          </p:cNvPr>
          <p:cNvSpPr txBox="1">
            <a:spLocks/>
          </p:cNvSpPr>
          <p:nvPr/>
        </p:nvSpPr>
        <p:spPr>
          <a:xfrm>
            <a:off x="5824554" y="2389945"/>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transmission type</a:t>
            </a:r>
          </a:p>
        </p:txBody>
      </p:sp>
      <p:sp>
        <p:nvSpPr>
          <p:cNvPr id="95" name="Google Shape;680;p34">
            <a:extLst>
              <a:ext uri="{FF2B5EF4-FFF2-40B4-BE49-F238E27FC236}">
                <a16:creationId xmlns:a16="http://schemas.microsoft.com/office/drawing/2014/main" id="{8CD99D79-0CAF-4C13-AE68-C581FDE49965}"/>
              </a:ext>
            </a:extLst>
          </p:cNvPr>
          <p:cNvSpPr txBox="1">
            <a:spLocks/>
          </p:cNvSpPr>
          <p:nvPr/>
        </p:nvSpPr>
        <p:spPr>
          <a:xfrm>
            <a:off x="5824553" y="3103985"/>
            <a:ext cx="2911167"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Car color</a:t>
            </a:r>
          </a:p>
        </p:txBody>
      </p:sp>
      <p:pic>
        <p:nvPicPr>
          <p:cNvPr id="28" name="Picture 27">
            <a:extLst>
              <a:ext uri="{FF2B5EF4-FFF2-40B4-BE49-F238E27FC236}">
                <a16:creationId xmlns:a16="http://schemas.microsoft.com/office/drawing/2014/main" id="{3DC0A1E5-C3DE-4000-AC28-73F6C0ADE5E4}"/>
              </a:ext>
            </a:extLst>
          </p:cNvPr>
          <p:cNvPicPr>
            <a:picLocks noChangeAspect="1"/>
          </p:cNvPicPr>
          <p:nvPr/>
        </p:nvPicPr>
        <p:blipFill>
          <a:blip r:embed="rId3"/>
          <a:stretch>
            <a:fillRect/>
          </a:stretch>
        </p:blipFill>
        <p:spPr>
          <a:xfrm>
            <a:off x="6481569" y="3892740"/>
            <a:ext cx="1867254" cy="11007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0" name="Google Shape;680;p34">
            <a:extLst>
              <a:ext uri="{FF2B5EF4-FFF2-40B4-BE49-F238E27FC236}">
                <a16:creationId xmlns:a16="http://schemas.microsoft.com/office/drawing/2014/main" id="{0F2F46A4-5D62-41B9-BF69-05FEBE5B9DA0}"/>
              </a:ext>
            </a:extLst>
          </p:cNvPr>
          <p:cNvSpPr txBox="1">
            <a:spLocks/>
          </p:cNvSpPr>
          <p:nvPr/>
        </p:nvSpPr>
        <p:spPr>
          <a:xfrm>
            <a:off x="4811437" y="3804413"/>
            <a:ext cx="1625915" cy="63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Ubuntu"/>
              <a:buNone/>
              <a:defRPr sz="1400" b="0" i="0" u="none" strike="noStrike" cap="none">
                <a:solidFill>
                  <a:srgbClr val="FFFFFF"/>
                </a:solidFill>
                <a:latin typeface="Krona One"/>
                <a:ea typeface="Krona One"/>
                <a:cs typeface="Krona One"/>
                <a:sym typeface="Krona One"/>
              </a:defRPr>
            </a:lvl1pPr>
            <a:lvl2pPr marL="914400" marR="0" lvl="1"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2pPr>
            <a:lvl3pPr marL="1371600" marR="0" lvl="2"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3pPr>
            <a:lvl4pPr marL="1828800" marR="0" lvl="3"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4pPr>
            <a:lvl5pPr marL="2286000" marR="0" lvl="4"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5pPr>
            <a:lvl6pPr marL="2743200" marR="0" lvl="5"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6pPr>
            <a:lvl7pPr marL="3200400" marR="0" lvl="6"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7pPr>
            <a:lvl8pPr marL="3657600" marR="0" lvl="7"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8pPr>
            <a:lvl9pPr marL="4114800" marR="0" lvl="8" indent="-317500" algn="l" rtl="0">
              <a:lnSpc>
                <a:spcPct val="100000"/>
              </a:lnSpc>
              <a:spcBef>
                <a:spcPts val="0"/>
              </a:spcBef>
              <a:spcAft>
                <a:spcPts val="0"/>
              </a:spcAft>
              <a:buClr>
                <a:schemeClr val="dk2"/>
              </a:buClr>
              <a:buSzPts val="1400"/>
              <a:buFont typeface="Ubuntu"/>
              <a:buNone/>
              <a:defRPr sz="1400" b="0" i="0" u="none" strike="noStrike" cap="none">
                <a:solidFill>
                  <a:srgbClr val="FFFFFF"/>
                </a:solidFill>
                <a:latin typeface="Krona One"/>
                <a:ea typeface="Krona One"/>
                <a:cs typeface="Krona One"/>
                <a:sym typeface="Krona One"/>
              </a:defRPr>
            </a:lvl9pPr>
          </a:lstStyle>
          <a:p>
            <a:pPr marL="0" indent="0"/>
            <a:r>
              <a:rPr lang="en-US" dirty="0"/>
              <a:t>Example of a car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txBox="1">
            <a:spLocks noGrp="1"/>
          </p:cNvSpPr>
          <p:nvPr>
            <p:ph type="title"/>
          </p:nvPr>
        </p:nvSpPr>
        <p:spPr>
          <a:xfrm>
            <a:off x="630979" y="368415"/>
            <a:ext cx="38589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Handling the data</a:t>
            </a:r>
            <a:endParaRPr sz="2400" dirty="0">
              <a:solidFill>
                <a:srgbClr val="FFFFFF"/>
              </a:solidFill>
            </a:endParaRPr>
          </a:p>
        </p:txBody>
      </p:sp>
      <p:grpSp>
        <p:nvGrpSpPr>
          <p:cNvPr id="713" name="Google Shape;713;p36"/>
          <p:cNvGrpSpPr/>
          <p:nvPr/>
        </p:nvGrpSpPr>
        <p:grpSpPr>
          <a:xfrm>
            <a:off x="4116886" y="-147566"/>
            <a:ext cx="5493455" cy="5645342"/>
            <a:chOff x="4116886" y="-147566"/>
            <a:chExt cx="5493455" cy="5645342"/>
          </a:xfrm>
        </p:grpSpPr>
        <p:grpSp>
          <p:nvGrpSpPr>
            <p:cNvPr id="714" name="Google Shape;714;p36"/>
            <p:cNvGrpSpPr/>
            <p:nvPr/>
          </p:nvGrpSpPr>
          <p:grpSpPr>
            <a:xfrm rot="-1799968">
              <a:off x="4928804" y="532822"/>
              <a:ext cx="3869619" cy="4284566"/>
              <a:chOff x="5182500" y="425425"/>
              <a:chExt cx="1763700" cy="1952825"/>
            </a:xfrm>
          </p:grpSpPr>
          <p:sp>
            <p:nvSpPr>
              <p:cNvPr id="715" name="Google Shape;715;p36"/>
              <p:cNvSpPr/>
              <p:nvPr/>
            </p:nvSpPr>
            <p:spPr>
              <a:xfrm>
                <a:off x="5182500" y="1378775"/>
                <a:ext cx="1763700" cy="37975"/>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6368200"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5722425"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5528125" y="1219250"/>
                <a:ext cx="34325" cy="63150"/>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5329175" y="1219250"/>
                <a:ext cx="34325" cy="63150"/>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5602475" y="994525"/>
                <a:ext cx="47500" cy="141275"/>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5602475" y="681200"/>
                <a:ext cx="47500" cy="141175"/>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5241625" y="994525"/>
                <a:ext cx="47525" cy="141275"/>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5241625" y="681200"/>
                <a:ext cx="47525" cy="141175"/>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257500" y="510200"/>
                <a:ext cx="376725" cy="753425"/>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310200" y="525525"/>
                <a:ext cx="271200" cy="18787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5359025" y="579450"/>
                <a:ext cx="173675" cy="3368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5308100" y="687975"/>
                <a:ext cx="275400" cy="47502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5269025" y="673675"/>
                <a:ext cx="114450" cy="184850"/>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292225" y="1089975"/>
                <a:ext cx="75700" cy="8725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5275800" y="863175"/>
                <a:ext cx="85450" cy="19100"/>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5275800" y="960575"/>
                <a:ext cx="92575" cy="19025"/>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5275800" y="1054900"/>
                <a:ext cx="92575" cy="19000"/>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5508150" y="673675"/>
                <a:ext cx="114525" cy="184850"/>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5523800" y="1089975"/>
                <a:ext cx="75700" cy="8725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5530475" y="863175"/>
                <a:ext cx="85450" cy="19100"/>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5523250" y="960575"/>
                <a:ext cx="92675" cy="19025"/>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5523250" y="1054900"/>
                <a:ext cx="92675" cy="19000"/>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5336600" y="788825"/>
                <a:ext cx="218525" cy="335550"/>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5358450" y="822350"/>
                <a:ext cx="174800" cy="26852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5343700" y="700350"/>
                <a:ext cx="84700" cy="26825"/>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5246400" y="745125"/>
                <a:ext cx="47500" cy="47500"/>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5597825" y="745125"/>
                <a:ext cx="47500" cy="47500"/>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5275250" y="818100"/>
                <a:ext cx="13450" cy="315500"/>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5275800" y="863175"/>
                <a:ext cx="12900" cy="19100"/>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5275800" y="960575"/>
                <a:ext cx="12900" cy="19025"/>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5275800" y="1054900"/>
                <a:ext cx="12900" cy="19000"/>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5602900" y="818100"/>
                <a:ext cx="13475" cy="315500"/>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5602900" y="863175"/>
                <a:ext cx="13025" cy="19100"/>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5602900" y="960575"/>
                <a:ext cx="13025" cy="19025"/>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5602900" y="1054900"/>
                <a:ext cx="13025" cy="19000"/>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5277700" y="510750"/>
                <a:ext cx="71350" cy="56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5289775" y="523375"/>
                <a:ext cx="39300" cy="30775"/>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5542550" y="510750"/>
                <a:ext cx="71375" cy="56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5562625" y="523375"/>
                <a:ext cx="39200" cy="30775"/>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6162925" y="2271700"/>
                <a:ext cx="28875" cy="50475"/>
              </a:xfrm>
              <a:custGeom>
                <a:avLst/>
                <a:gdLst/>
                <a:ahLst/>
                <a:cxnLst/>
                <a:rect l="l" t="t" r="r" b="b"/>
                <a:pathLst>
                  <a:path w="1155" h="2019" extrusionOk="0">
                    <a:moveTo>
                      <a:pt x="577" y="0"/>
                    </a:moveTo>
                    <a:cubicBezTo>
                      <a:pt x="258" y="0"/>
                      <a:pt x="1" y="257"/>
                      <a:pt x="1" y="572"/>
                    </a:cubicBezTo>
                    <a:lnTo>
                      <a:pt x="1" y="1442"/>
                    </a:lnTo>
                    <a:cubicBezTo>
                      <a:pt x="1" y="1762"/>
                      <a:pt x="258" y="2019"/>
                      <a:pt x="577" y="2019"/>
                    </a:cubicBezTo>
                    <a:cubicBezTo>
                      <a:pt x="897" y="2019"/>
                      <a:pt x="1154" y="1762"/>
                      <a:pt x="1154" y="1442"/>
                    </a:cubicBezTo>
                    <a:lnTo>
                      <a:pt x="1154" y="572"/>
                    </a:lnTo>
                    <a:cubicBezTo>
                      <a:pt x="1154" y="257"/>
                      <a:pt x="897" y="0"/>
                      <a:pt x="577"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5936900" y="2271700"/>
                <a:ext cx="28750" cy="50475"/>
              </a:xfrm>
              <a:custGeom>
                <a:avLst/>
                <a:gdLst/>
                <a:ahLst/>
                <a:cxnLst/>
                <a:rect l="l" t="t" r="r" b="b"/>
                <a:pathLst>
                  <a:path w="1150" h="2019" extrusionOk="0">
                    <a:moveTo>
                      <a:pt x="573" y="0"/>
                    </a:moveTo>
                    <a:cubicBezTo>
                      <a:pt x="258" y="0"/>
                      <a:pt x="0" y="257"/>
                      <a:pt x="0" y="572"/>
                    </a:cubicBezTo>
                    <a:lnTo>
                      <a:pt x="0" y="1442"/>
                    </a:lnTo>
                    <a:cubicBezTo>
                      <a:pt x="0" y="1762"/>
                      <a:pt x="258" y="2019"/>
                      <a:pt x="573" y="2019"/>
                    </a:cubicBezTo>
                    <a:cubicBezTo>
                      <a:pt x="893" y="2019"/>
                      <a:pt x="1150" y="1762"/>
                      <a:pt x="1150" y="1442"/>
                    </a:cubicBezTo>
                    <a:lnTo>
                      <a:pt x="1150" y="572"/>
                    </a:lnTo>
                    <a:cubicBezTo>
                      <a:pt x="1150" y="257"/>
                      <a:pt x="893" y="0"/>
                      <a:pt x="573"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6229625" y="2039675"/>
                <a:ext cx="39725" cy="147150"/>
              </a:xfrm>
              <a:custGeom>
                <a:avLst/>
                <a:gdLst/>
                <a:ahLst/>
                <a:cxnLst/>
                <a:rect l="l" t="t" r="r" b="b"/>
                <a:pathLst>
                  <a:path w="1589" h="5886" extrusionOk="0">
                    <a:moveTo>
                      <a:pt x="795" y="0"/>
                    </a:moveTo>
                    <a:cubicBezTo>
                      <a:pt x="355" y="0"/>
                      <a:pt x="0" y="355"/>
                      <a:pt x="0" y="795"/>
                    </a:cubicBezTo>
                    <a:lnTo>
                      <a:pt x="0" y="5091"/>
                    </a:lnTo>
                    <a:cubicBezTo>
                      <a:pt x="0" y="5531"/>
                      <a:pt x="355" y="5885"/>
                      <a:pt x="795" y="5885"/>
                    </a:cubicBezTo>
                    <a:cubicBezTo>
                      <a:pt x="1234" y="5885"/>
                      <a:pt x="1588" y="5531"/>
                      <a:pt x="1588" y="5091"/>
                    </a:cubicBezTo>
                    <a:lnTo>
                      <a:pt x="1588" y="795"/>
                    </a:lnTo>
                    <a:cubicBezTo>
                      <a:pt x="1588" y="355"/>
                      <a:pt x="1234"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6229625" y="1654975"/>
                <a:ext cx="39725" cy="147250"/>
              </a:xfrm>
              <a:custGeom>
                <a:avLst/>
                <a:gdLst/>
                <a:ahLst/>
                <a:cxnLst/>
                <a:rect l="l" t="t" r="r" b="b"/>
                <a:pathLst>
                  <a:path w="1589" h="5890" extrusionOk="0">
                    <a:moveTo>
                      <a:pt x="795" y="0"/>
                    </a:moveTo>
                    <a:cubicBezTo>
                      <a:pt x="355" y="0"/>
                      <a:pt x="0" y="360"/>
                      <a:pt x="0" y="799"/>
                    </a:cubicBezTo>
                    <a:lnTo>
                      <a:pt x="0" y="5091"/>
                    </a:lnTo>
                    <a:cubicBezTo>
                      <a:pt x="0" y="5535"/>
                      <a:pt x="355" y="5890"/>
                      <a:pt x="795" y="5890"/>
                    </a:cubicBezTo>
                    <a:cubicBezTo>
                      <a:pt x="1234" y="5890"/>
                      <a:pt x="1588" y="5535"/>
                      <a:pt x="1588" y="5091"/>
                    </a:cubicBezTo>
                    <a:lnTo>
                      <a:pt x="1588" y="799"/>
                    </a:lnTo>
                    <a:cubicBezTo>
                      <a:pt x="1588" y="360"/>
                      <a:pt x="1234"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5859225" y="2039675"/>
                <a:ext cx="39850" cy="147150"/>
              </a:xfrm>
              <a:custGeom>
                <a:avLst/>
                <a:gdLst/>
                <a:ahLst/>
                <a:cxnLst/>
                <a:rect l="l" t="t" r="r" b="b"/>
                <a:pathLst>
                  <a:path w="1594" h="5886" extrusionOk="0">
                    <a:moveTo>
                      <a:pt x="795" y="0"/>
                    </a:moveTo>
                    <a:cubicBezTo>
                      <a:pt x="356" y="0"/>
                      <a:pt x="0" y="355"/>
                      <a:pt x="0" y="795"/>
                    </a:cubicBezTo>
                    <a:lnTo>
                      <a:pt x="0" y="5091"/>
                    </a:lnTo>
                    <a:cubicBezTo>
                      <a:pt x="0" y="5531"/>
                      <a:pt x="356" y="5885"/>
                      <a:pt x="795" y="5885"/>
                    </a:cubicBezTo>
                    <a:cubicBezTo>
                      <a:pt x="1235" y="5885"/>
                      <a:pt x="1594" y="5531"/>
                      <a:pt x="1594" y="5091"/>
                    </a:cubicBezTo>
                    <a:lnTo>
                      <a:pt x="1594" y="795"/>
                    </a:lnTo>
                    <a:cubicBezTo>
                      <a:pt x="1594" y="355"/>
                      <a:pt x="1235"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859225" y="1654975"/>
                <a:ext cx="39850" cy="147250"/>
              </a:xfrm>
              <a:custGeom>
                <a:avLst/>
                <a:gdLst/>
                <a:ahLst/>
                <a:cxnLst/>
                <a:rect l="l" t="t" r="r" b="b"/>
                <a:pathLst>
                  <a:path w="1594" h="5890" extrusionOk="0">
                    <a:moveTo>
                      <a:pt x="795" y="0"/>
                    </a:moveTo>
                    <a:cubicBezTo>
                      <a:pt x="356" y="0"/>
                      <a:pt x="0" y="360"/>
                      <a:pt x="0" y="799"/>
                    </a:cubicBezTo>
                    <a:lnTo>
                      <a:pt x="0" y="5091"/>
                    </a:lnTo>
                    <a:cubicBezTo>
                      <a:pt x="0" y="5535"/>
                      <a:pt x="356" y="5890"/>
                      <a:pt x="795" y="5890"/>
                    </a:cubicBezTo>
                    <a:cubicBezTo>
                      <a:pt x="1235" y="5890"/>
                      <a:pt x="1594" y="5535"/>
                      <a:pt x="1594" y="5091"/>
                    </a:cubicBezTo>
                    <a:lnTo>
                      <a:pt x="1594" y="799"/>
                    </a:lnTo>
                    <a:cubicBezTo>
                      <a:pt x="1594" y="360"/>
                      <a:pt x="1235" y="0"/>
                      <a:pt x="79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872000" y="1481875"/>
                <a:ext cx="384600" cy="823450"/>
              </a:xfrm>
              <a:custGeom>
                <a:avLst/>
                <a:gdLst/>
                <a:ahLst/>
                <a:cxnLst/>
                <a:rect l="l" t="t" r="r" b="b"/>
                <a:pathLst>
                  <a:path w="15384" h="32938" extrusionOk="0">
                    <a:moveTo>
                      <a:pt x="3551" y="0"/>
                    </a:moveTo>
                    <a:cubicBezTo>
                      <a:pt x="1589" y="0"/>
                      <a:pt x="0" y="1448"/>
                      <a:pt x="0" y="3232"/>
                    </a:cubicBezTo>
                    <a:lnTo>
                      <a:pt x="0" y="29707"/>
                    </a:lnTo>
                    <a:cubicBezTo>
                      <a:pt x="0" y="31491"/>
                      <a:pt x="1589" y="32937"/>
                      <a:pt x="3551" y="32937"/>
                    </a:cubicBezTo>
                    <a:lnTo>
                      <a:pt x="11837" y="32937"/>
                    </a:lnTo>
                    <a:cubicBezTo>
                      <a:pt x="13795" y="32937"/>
                      <a:pt x="15383" y="31491"/>
                      <a:pt x="15383" y="29707"/>
                    </a:cubicBezTo>
                    <a:lnTo>
                      <a:pt x="15383" y="3232"/>
                    </a:lnTo>
                    <a:cubicBezTo>
                      <a:pt x="15383" y="1448"/>
                      <a:pt x="13795" y="0"/>
                      <a:pt x="11837"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936325" y="1492750"/>
                <a:ext cx="255925" cy="106975"/>
              </a:xfrm>
              <a:custGeom>
                <a:avLst/>
                <a:gdLst/>
                <a:ahLst/>
                <a:cxnLst/>
                <a:rect l="l" t="t" r="r" b="b"/>
                <a:pathLst>
                  <a:path w="10237" h="4279" extrusionOk="0">
                    <a:moveTo>
                      <a:pt x="2367" y="1"/>
                    </a:moveTo>
                    <a:cubicBezTo>
                      <a:pt x="1062" y="1"/>
                      <a:pt x="1" y="1039"/>
                      <a:pt x="1" y="2326"/>
                    </a:cubicBezTo>
                    <a:lnTo>
                      <a:pt x="1" y="3764"/>
                    </a:lnTo>
                    <a:cubicBezTo>
                      <a:pt x="19" y="3782"/>
                      <a:pt x="32" y="3804"/>
                      <a:pt x="41" y="3830"/>
                    </a:cubicBezTo>
                    <a:lnTo>
                      <a:pt x="272" y="4279"/>
                    </a:lnTo>
                    <a:cubicBezTo>
                      <a:pt x="578" y="4146"/>
                      <a:pt x="924" y="4070"/>
                      <a:pt x="1293" y="4070"/>
                    </a:cubicBezTo>
                    <a:lnTo>
                      <a:pt x="2461" y="4070"/>
                    </a:lnTo>
                    <a:lnTo>
                      <a:pt x="2461" y="1833"/>
                    </a:lnTo>
                    <a:cubicBezTo>
                      <a:pt x="2461" y="1513"/>
                      <a:pt x="2686" y="1257"/>
                      <a:pt x="2966" y="1257"/>
                    </a:cubicBezTo>
                    <a:cubicBezTo>
                      <a:pt x="3241" y="1257"/>
                      <a:pt x="3467" y="1513"/>
                      <a:pt x="3467" y="1833"/>
                    </a:cubicBezTo>
                    <a:lnTo>
                      <a:pt x="3467" y="4070"/>
                    </a:lnTo>
                    <a:lnTo>
                      <a:pt x="6769" y="4070"/>
                    </a:lnTo>
                    <a:lnTo>
                      <a:pt x="6769" y="1833"/>
                    </a:lnTo>
                    <a:cubicBezTo>
                      <a:pt x="6769" y="1513"/>
                      <a:pt x="6996" y="1257"/>
                      <a:pt x="7275" y="1257"/>
                    </a:cubicBezTo>
                    <a:cubicBezTo>
                      <a:pt x="7555" y="1257"/>
                      <a:pt x="7777" y="1513"/>
                      <a:pt x="7777" y="1833"/>
                    </a:cubicBezTo>
                    <a:lnTo>
                      <a:pt x="7777" y="4070"/>
                    </a:lnTo>
                    <a:lnTo>
                      <a:pt x="8944" y="4070"/>
                    </a:lnTo>
                    <a:cubicBezTo>
                      <a:pt x="9313" y="4070"/>
                      <a:pt x="9663" y="4146"/>
                      <a:pt x="9970" y="4279"/>
                    </a:cubicBezTo>
                    <a:lnTo>
                      <a:pt x="10196" y="3830"/>
                    </a:lnTo>
                    <a:cubicBezTo>
                      <a:pt x="10210" y="3804"/>
                      <a:pt x="10223" y="3782"/>
                      <a:pt x="10237" y="3764"/>
                    </a:cubicBezTo>
                    <a:lnTo>
                      <a:pt x="10237" y="2326"/>
                    </a:lnTo>
                    <a:cubicBezTo>
                      <a:pt x="10237" y="1039"/>
                      <a:pt x="9180" y="1"/>
                      <a:pt x="7875" y="1"/>
                    </a:cubicBez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5997825" y="1524150"/>
                <a:ext cx="25200" cy="586975"/>
              </a:xfrm>
              <a:custGeom>
                <a:avLst/>
                <a:gdLst/>
                <a:ahLst/>
                <a:cxnLst/>
                <a:rect l="l" t="t" r="r" b="b"/>
                <a:pathLst>
                  <a:path w="1008" h="23479" extrusionOk="0">
                    <a:moveTo>
                      <a:pt x="506" y="1"/>
                    </a:moveTo>
                    <a:cubicBezTo>
                      <a:pt x="226" y="1"/>
                      <a:pt x="1" y="257"/>
                      <a:pt x="1" y="577"/>
                    </a:cubicBezTo>
                    <a:lnTo>
                      <a:pt x="1" y="22903"/>
                    </a:lnTo>
                    <a:cubicBezTo>
                      <a:pt x="1" y="23222"/>
                      <a:pt x="226" y="23479"/>
                      <a:pt x="506" y="23479"/>
                    </a:cubicBezTo>
                    <a:cubicBezTo>
                      <a:pt x="781" y="23479"/>
                      <a:pt x="1007" y="23222"/>
                      <a:pt x="1007" y="22903"/>
                    </a:cubicBezTo>
                    <a:lnTo>
                      <a:pt x="1007" y="577"/>
                    </a:lnTo>
                    <a:cubicBezTo>
                      <a:pt x="1007" y="257"/>
                      <a:pt x="781"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6105550" y="1524150"/>
                <a:ext cx="25200" cy="586975"/>
              </a:xfrm>
              <a:custGeom>
                <a:avLst/>
                <a:gdLst/>
                <a:ahLst/>
                <a:cxnLst/>
                <a:rect l="l" t="t" r="r" b="b"/>
                <a:pathLst>
                  <a:path w="1008" h="23479" extrusionOk="0">
                    <a:moveTo>
                      <a:pt x="506" y="1"/>
                    </a:moveTo>
                    <a:cubicBezTo>
                      <a:pt x="227" y="1"/>
                      <a:pt x="0" y="257"/>
                      <a:pt x="0" y="577"/>
                    </a:cubicBezTo>
                    <a:lnTo>
                      <a:pt x="0" y="22903"/>
                    </a:lnTo>
                    <a:cubicBezTo>
                      <a:pt x="0" y="23222"/>
                      <a:pt x="227" y="23479"/>
                      <a:pt x="506" y="23479"/>
                    </a:cubicBezTo>
                    <a:cubicBezTo>
                      <a:pt x="786" y="23479"/>
                      <a:pt x="1008" y="23222"/>
                      <a:pt x="1008" y="22903"/>
                    </a:cubicBezTo>
                    <a:lnTo>
                      <a:pt x="1008" y="577"/>
                    </a:lnTo>
                    <a:cubicBezTo>
                      <a:pt x="1008" y="257"/>
                      <a:pt x="786"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912925" y="1594475"/>
                <a:ext cx="302850" cy="667125"/>
              </a:xfrm>
              <a:custGeom>
                <a:avLst/>
                <a:gdLst/>
                <a:ahLst/>
                <a:cxnLst/>
                <a:rect l="l" t="t" r="r" b="b"/>
                <a:pathLst>
                  <a:path w="12114" h="26685" extrusionOk="0">
                    <a:moveTo>
                      <a:pt x="2229" y="1"/>
                    </a:moveTo>
                    <a:cubicBezTo>
                      <a:pt x="1000" y="1"/>
                      <a:pt x="1" y="849"/>
                      <a:pt x="1" y="1901"/>
                    </a:cubicBezTo>
                    <a:lnTo>
                      <a:pt x="1" y="24785"/>
                    </a:lnTo>
                    <a:cubicBezTo>
                      <a:pt x="1" y="25832"/>
                      <a:pt x="1000" y="26684"/>
                      <a:pt x="2229" y="26684"/>
                    </a:cubicBezTo>
                    <a:lnTo>
                      <a:pt x="9880" y="26684"/>
                    </a:lnTo>
                    <a:cubicBezTo>
                      <a:pt x="11114" y="26684"/>
                      <a:pt x="12113" y="25832"/>
                      <a:pt x="12113" y="24785"/>
                    </a:cubicBezTo>
                    <a:lnTo>
                      <a:pt x="12113" y="1901"/>
                    </a:lnTo>
                    <a:cubicBezTo>
                      <a:pt x="12113" y="849"/>
                      <a:pt x="11114" y="1"/>
                      <a:pt x="988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5970175" y="1604375"/>
                <a:ext cx="97350" cy="15425"/>
              </a:xfrm>
              <a:custGeom>
                <a:avLst/>
                <a:gdLst/>
                <a:ahLst/>
                <a:cxnLst/>
                <a:rect l="l" t="t" r="r" b="b"/>
                <a:pathLst>
                  <a:path w="3894" h="617" extrusionOk="0">
                    <a:moveTo>
                      <a:pt x="1623" y="1"/>
                    </a:moveTo>
                    <a:cubicBezTo>
                      <a:pt x="1472" y="1"/>
                      <a:pt x="1321" y="8"/>
                      <a:pt x="1173" y="27"/>
                    </a:cubicBezTo>
                    <a:cubicBezTo>
                      <a:pt x="1053" y="36"/>
                      <a:pt x="933" y="63"/>
                      <a:pt x="822" y="84"/>
                    </a:cubicBezTo>
                    <a:cubicBezTo>
                      <a:pt x="711" y="107"/>
                      <a:pt x="609" y="156"/>
                      <a:pt x="511" y="187"/>
                    </a:cubicBezTo>
                    <a:cubicBezTo>
                      <a:pt x="418" y="231"/>
                      <a:pt x="334" y="276"/>
                      <a:pt x="267" y="324"/>
                    </a:cubicBezTo>
                    <a:cubicBezTo>
                      <a:pt x="201" y="373"/>
                      <a:pt x="143" y="418"/>
                      <a:pt x="103" y="467"/>
                    </a:cubicBezTo>
                    <a:cubicBezTo>
                      <a:pt x="27" y="564"/>
                      <a:pt x="1" y="617"/>
                      <a:pt x="1" y="617"/>
                    </a:cubicBezTo>
                    <a:cubicBezTo>
                      <a:pt x="1" y="617"/>
                      <a:pt x="68" y="596"/>
                      <a:pt x="165" y="559"/>
                    </a:cubicBezTo>
                    <a:cubicBezTo>
                      <a:pt x="214" y="547"/>
                      <a:pt x="285" y="542"/>
                      <a:pt x="351" y="524"/>
                    </a:cubicBezTo>
                    <a:cubicBezTo>
                      <a:pt x="423" y="516"/>
                      <a:pt x="503" y="516"/>
                      <a:pt x="587" y="506"/>
                    </a:cubicBezTo>
                    <a:cubicBezTo>
                      <a:pt x="634" y="508"/>
                      <a:pt x="679" y="508"/>
                      <a:pt x="726" y="508"/>
                    </a:cubicBezTo>
                    <a:cubicBezTo>
                      <a:pt x="772" y="508"/>
                      <a:pt x="820" y="508"/>
                      <a:pt x="871" y="510"/>
                    </a:cubicBezTo>
                    <a:cubicBezTo>
                      <a:pt x="973" y="516"/>
                      <a:pt x="1080" y="520"/>
                      <a:pt x="1191" y="528"/>
                    </a:cubicBezTo>
                    <a:cubicBezTo>
                      <a:pt x="1412" y="547"/>
                      <a:pt x="1652" y="564"/>
                      <a:pt x="1892" y="577"/>
                    </a:cubicBezTo>
                    <a:cubicBezTo>
                      <a:pt x="2136" y="596"/>
                      <a:pt x="2379" y="604"/>
                      <a:pt x="2615" y="604"/>
                    </a:cubicBezTo>
                    <a:cubicBezTo>
                      <a:pt x="2850" y="604"/>
                      <a:pt x="3072" y="590"/>
                      <a:pt x="3264" y="569"/>
                    </a:cubicBezTo>
                    <a:cubicBezTo>
                      <a:pt x="3454" y="542"/>
                      <a:pt x="3618" y="502"/>
                      <a:pt x="3729" y="467"/>
                    </a:cubicBezTo>
                    <a:cubicBezTo>
                      <a:pt x="3831" y="426"/>
                      <a:pt x="3893" y="395"/>
                      <a:pt x="3893" y="395"/>
                    </a:cubicBezTo>
                    <a:cubicBezTo>
                      <a:pt x="3893" y="395"/>
                      <a:pt x="3827" y="377"/>
                      <a:pt x="3716" y="356"/>
                    </a:cubicBezTo>
                    <a:cubicBezTo>
                      <a:pt x="3663" y="342"/>
                      <a:pt x="3600" y="320"/>
                      <a:pt x="3530" y="303"/>
                    </a:cubicBezTo>
                    <a:cubicBezTo>
                      <a:pt x="3454" y="285"/>
                      <a:pt x="3370" y="258"/>
                      <a:pt x="3281" y="240"/>
                    </a:cubicBezTo>
                    <a:cubicBezTo>
                      <a:pt x="2922" y="147"/>
                      <a:pt x="2438" y="45"/>
                      <a:pt x="1927" y="10"/>
                    </a:cubicBezTo>
                    <a:cubicBezTo>
                      <a:pt x="1825" y="4"/>
                      <a:pt x="1724" y="1"/>
                      <a:pt x="1623"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5905400" y="1580175"/>
                <a:ext cx="90000" cy="135400"/>
              </a:xfrm>
              <a:custGeom>
                <a:avLst/>
                <a:gdLst/>
                <a:ahLst/>
                <a:cxnLst/>
                <a:rect l="l" t="t" r="r" b="b"/>
                <a:pathLst>
                  <a:path w="3600" h="5416" extrusionOk="0">
                    <a:moveTo>
                      <a:pt x="712" y="1"/>
                    </a:moveTo>
                    <a:cubicBezTo>
                      <a:pt x="624" y="1"/>
                      <a:pt x="534" y="18"/>
                      <a:pt x="449" y="54"/>
                    </a:cubicBezTo>
                    <a:cubicBezTo>
                      <a:pt x="133" y="187"/>
                      <a:pt x="0" y="525"/>
                      <a:pt x="142" y="813"/>
                    </a:cubicBezTo>
                    <a:lnTo>
                      <a:pt x="2317" y="5083"/>
                    </a:lnTo>
                    <a:cubicBezTo>
                      <a:pt x="2424" y="5292"/>
                      <a:pt x="2649" y="5415"/>
                      <a:pt x="2885" y="5415"/>
                    </a:cubicBezTo>
                    <a:cubicBezTo>
                      <a:pt x="2973" y="5415"/>
                      <a:pt x="3063" y="5398"/>
                      <a:pt x="3147" y="5362"/>
                    </a:cubicBezTo>
                    <a:cubicBezTo>
                      <a:pt x="3462" y="5229"/>
                      <a:pt x="3600" y="4892"/>
                      <a:pt x="3453" y="4608"/>
                    </a:cubicBezTo>
                    <a:lnTo>
                      <a:pt x="1278" y="333"/>
                    </a:lnTo>
                    <a:cubicBezTo>
                      <a:pt x="1175" y="124"/>
                      <a:pt x="949" y="1"/>
                      <a:pt x="7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5893975" y="1761825"/>
                <a:ext cx="94000" cy="19000"/>
              </a:xfrm>
              <a:custGeom>
                <a:avLst/>
                <a:gdLst/>
                <a:ahLst/>
                <a:cxnLst/>
                <a:rect l="l" t="t" r="r" b="b"/>
                <a:pathLst>
                  <a:path w="3760" h="760" extrusionOk="0">
                    <a:moveTo>
                      <a:pt x="417" y="1"/>
                    </a:moveTo>
                    <a:cubicBezTo>
                      <a:pt x="187" y="1"/>
                      <a:pt x="0" y="169"/>
                      <a:pt x="0" y="382"/>
                    </a:cubicBezTo>
                    <a:cubicBezTo>
                      <a:pt x="0" y="591"/>
                      <a:pt x="187" y="759"/>
                      <a:pt x="417" y="759"/>
                    </a:cubicBezTo>
                    <a:lnTo>
                      <a:pt x="3342" y="759"/>
                    </a:lnTo>
                    <a:cubicBezTo>
                      <a:pt x="3573" y="759"/>
                      <a:pt x="3759" y="591"/>
                      <a:pt x="3759" y="382"/>
                    </a:cubicBezTo>
                    <a:cubicBezTo>
                      <a:pt x="3759" y="169"/>
                      <a:pt x="3573" y="1"/>
                      <a:pt x="334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913950" y="2167850"/>
                <a:ext cx="88000" cy="107975"/>
              </a:xfrm>
              <a:custGeom>
                <a:avLst/>
                <a:gdLst/>
                <a:ahLst/>
                <a:cxnLst/>
                <a:rect l="l" t="t" r="r" b="b"/>
                <a:pathLst>
                  <a:path w="3520" h="4319" extrusionOk="0">
                    <a:moveTo>
                      <a:pt x="2805" y="0"/>
                    </a:moveTo>
                    <a:cubicBezTo>
                      <a:pt x="2592" y="0"/>
                      <a:pt x="2385" y="98"/>
                      <a:pt x="2268" y="275"/>
                    </a:cubicBezTo>
                    <a:lnTo>
                      <a:pt x="177" y="3456"/>
                    </a:lnTo>
                    <a:cubicBezTo>
                      <a:pt x="0" y="3728"/>
                      <a:pt x="97" y="4079"/>
                      <a:pt x="394" y="4238"/>
                    </a:cubicBezTo>
                    <a:cubicBezTo>
                      <a:pt x="497" y="4296"/>
                      <a:pt x="607" y="4318"/>
                      <a:pt x="714" y="4318"/>
                    </a:cubicBezTo>
                    <a:cubicBezTo>
                      <a:pt x="927" y="4318"/>
                      <a:pt x="1136" y="4220"/>
                      <a:pt x="1256" y="4042"/>
                    </a:cubicBezTo>
                    <a:lnTo>
                      <a:pt x="3342" y="861"/>
                    </a:lnTo>
                    <a:cubicBezTo>
                      <a:pt x="3520" y="590"/>
                      <a:pt x="3422" y="240"/>
                      <a:pt x="3124" y="80"/>
                    </a:cubicBezTo>
                    <a:cubicBezTo>
                      <a:pt x="3024" y="26"/>
                      <a:pt x="2914" y="0"/>
                      <a:pt x="2805"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5893975" y="1862675"/>
                <a:ext cx="109625" cy="19125"/>
              </a:xfrm>
              <a:custGeom>
                <a:avLst/>
                <a:gdLst/>
                <a:ahLst/>
                <a:cxnLst/>
                <a:rect l="l" t="t" r="r" b="b"/>
                <a:pathLst>
                  <a:path w="4385" h="765" extrusionOk="0">
                    <a:moveTo>
                      <a:pt x="417" y="1"/>
                    </a:moveTo>
                    <a:cubicBezTo>
                      <a:pt x="187" y="1"/>
                      <a:pt x="0" y="174"/>
                      <a:pt x="0" y="383"/>
                    </a:cubicBezTo>
                    <a:cubicBezTo>
                      <a:pt x="0" y="591"/>
                      <a:pt x="187" y="764"/>
                      <a:pt x="417" y="764"/>
                    </a:cubicBezTo>
                    <a:lnTo>
                      <a:pt x="3968" y="764"/>
                    </a:lnTo>
                    <a:cubicBezTo>
                      <a:pt x="4198" y="764"/>
                      <a:pt x="4385" y="591"/>
                      <a:pt x="4385" y="383"/>
                    </a:cubicBezTo>
                    <a:cubicBezTo>
                      <a:pt x="4385" y="174"/>
                      <a:pt x="4198" y="1"/>
                      <a:pt x="396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888750" y="1952125"/>
                <a:ext cx="135825" cy="19100"/>
              </a:xfrm>
              <a:custGeom>
                <a:avLst/>
                <a:gdLst/>
                <a:ahLst/>
                <a:cxnLst/>
                <a:rect l="l" t="t" r="r" b="b"/>
                <a:pathLst>
                  <a:path w="5433" h="764" extrusionOk="0">
                    <a:moveTo>
                      <a:pt x="417" y="1"/>
                    </a:moveTo>
                    <a:cubicBezTo>
                      <a:pt x="187" y="1"/>
                      <a:pt x="0" y="173"/>
                      <a:pt x="0" y="382"/>
                    </a:cubicBezTo>
                    <a:cubicBezTo>
                      <a:pt x="0" y="591"/>
                      <a:pt x="187" y="763"/>
                      <a:pt x="417" y="763"/>
                    </a:cubicBezTo>
                    <a:lnTo>
                      <a:pt x="5011" y="763"/>
                    </a:lnTo>
                    <a:cubicBezTo>
                      <a:pt x="5247" y="763"/>
                      <a:pt x="5433" y="591"/>
                      <a:pt x="5433" y="382"/>
                    </a:cubicBezTo>
                    <a:cubicBezTo>
                      <a:pt x="5433" y="173"/>
                      <a:pt x="5247" y="1"/>
                      <a:pt x="5011"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888750" y="2042000"/>
                <a:ext cx="121400" cy="19000"/>
              </a:xfrm>
              <a:custGeom>
                <a:avLst/>
                <a:gdLst/>
                <a:ahLst/>
                <a:cxnLst/>
                <a:rect l="l" t="t" r="r" b="b"/>
                <a:pathLst>
                  <a:path w="4856" h="760" extrusionOk="0">
                    <a:moveTo>
                      <a:pt x="417" y="1"/>
                    </a:moveTo>
                    <a:cubicBezTo>
                      <a:pt x="187" y="1"/>
                      <a:pt x="0" y="169"/>
                      <a:pt x="0" y="382"/>
                    </a:cubicBezTo>
                    <a:cubicBezTo>
                      <a:pt x="0" y="591"/>
                      <a:pt x="187" y="759"/>
                      <a:pt x="417" y="759"/>
                    </a:cubicBezTo>
                    <a:lnTo>
                      <a:pt x="4438" y="759"/>
                    </a:lnTo>
                    <a:cubicBezTo>
                      <a:pt x="4669" y="759"/>
                      <a:pt x="4856" y="591"/>
                      <a:pt x="4856" y="382"/>
                    </a:cubicBezTo>
                    <a:cubicBezTo>
                      <a:pt x="4856" y="169"/>
                      <a:pt x="4669" y="1"/>
                      <a:pt x="443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888750" y="2138100"/>
                <a:ext cx="121400" cy="19100"/>
              </a:xfrm>
              <a:custGeom>
                <a:avLst/>
                <a:gdLst/>
                <a:ahLst/>
                <a:cxnLst/>
                <a:rect l="l" t="t" r="r" b="b"/>
                <a:pathLst>
                  <a:path w="4856" h="764" extrusionOk="0">
                    <a:moveTo>
                      <a:pt x="417" y="0"/>
                    </a:moveTo>
                    <a:cubicBezTo>
                      <a:pt x="187" y="0"/>
                      <a:pt x="0" y="173"/>
                      <a:pt x="0" y="381"/>
                    </a:cubicBezTo>
                    <a:cubicBezTo>
                      <a:pt x="0" y="590"/>
                      <a:pt x="187" y="764"/>
                      <a:pt x="417" y="764"/>
                    </a:cubicBezTo>
                    <a:lnTo>
                      <a:pt x="4438" y="764"/>
                    </a:lnTo>
                    <a:cubicBezTo>
                      <a:pt x="4669" y="764"/>
                      <a:pt x="4856" y="590"/>
                      <a:pt x="4856" y="381"/>
                    </a:cubicBezTo>
                    <a:cubicBezTo>
                      <a:pt x="4856" y="173"/>
                      <a:pt x="4669" y="0"/>
                      <a:pt x="4438"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6133300" y="1580175"/>
                <a:ext cx="90000" cy="135400"/>
              </a:xfrm>
              <a:custGeom>
                <a:avLst/>
                <a:gdLst/>
                <a:ahLst/>
                <a:cxnLst/>
                <a:rect l="l" t="t" r="r" b="b"/>
                <a:pathLst>
                  <a:path w="3600" h="5416" extrusionOk="0">
                    <a:moveTo>
                      <a:pt x="2886" y="1"/>
                    </a:moveTo>
                    <a:cubicBezTo>
                      <a:pt x="2651" y="1"/>
                      <a:pt x="2424" y="124"/>
                      <a:pt x="2317" y="333"/>
                    </a:cubicBezTo>
                    <a:lnTo>
                      <a:pt x="142" y="4608"/>
                    </a:lnTo>
                    <a:cubicBezTo>
                      <a:pt x="0" y="4892"/>
                      <a:pt x="133" y="5229"/>
                      <a:pt x="449" y="5362"/>
                    </a:cubicBezTo>
                    <a:cubicBezTo>
                      <a:pt x="533" y="5398"/>
                      <a:pt x="621" y="5415"/>
                      <a:pt x="711" y="5415"/>
                    </a:cubicBezTo>
                    <a:cubicBezTo>
                      <a:pt x="950" y="5415"/>
                      <a:pt x="1176" y="5292"/>
                      <a:pt x="1283" y="5083"/>
                    </a:cubicBezTo>
                    <a:lnTo>
                      <a:pt x="3454" y="813"/>
                    </a:lnTo>
                    <a:cubicBezTo>
                      <a:pt x="3600" y="525"/>
                      <a:pt x="3462" y="187"/>
                      <a:pt x="3147" y="54"/>
                    </a:cubicBezTo>
                    <a:cubicBezTo>
                      <a:pt x="3063" y="18"/>
                      <a:pt x="2974" y="1"/>
                      <a:pt x="288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6140625" y="1761825"/>
                <a:ext cx="94000" cy="19000"/>
              </a:xfrm>
              <a:custGeom>
                <a:avLst/>
                <a:gdLst/>
                <a:ahLst/>
                <a:cxnLst/>
                <a:rect l="l" t="t" r="r" b="b"/>
                <a:pathLst>
                  <a:path w="3760" h="760" extrusionOk="0">
                    <a:moveTo>
                      <a:pt x="418" y="1"/>
                    </a:moveTo>
                    <a:cubicBezTo>
                      <a:pt x="191" y="1"/>
                      <a:pt x="0" y="169"/>
                      <a:pt x="0" y="382"/>
                    </a:cubicBezTo>
                    <a:cubicBezTo>
                      <a:pt x="0" y="591"/>
                      <a:pt x="191" y="759"/>
                      <a:pt x="418" y="759"/>
                    </a:cubicBezTo>
                    <a:lnTo>
                      <a:pt x="3343" y="759"/>
                    </a:lnTo>
                    <a:cubicBezTo>
                      <a:pt x="3573" y="759"/>
                      <a:pt x="3759" y="591"/>
                      <a:pt x="3759" y="382"/>
                    </a:cubicBezTo>
                    <a:cubicBezTo>
                      <a:pt x="3759" y="169"/>
                      <a:pt x="3573" y="1"/>
                      <a:pt x="3343"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6126750" y="2167850"/>
                <a:ext cx="87900" cy="107975"/>
              </a:xfrm>
              <a:custGeom>
                <a:avLst/>
                <a:gdLst/>
                <a:ahLst/>
                <a:cxnLst/>
                <a:rect l="l" t="t" r="r" b="b"/>
                <a:pathLst>
                  <a:path w="3516" h="4319" extrusionOk="0">
                    <a:moveTo>
                      <a:pt x="712" y="0"/>
                    </a:moveTo>
                    <a:cubicBezTo>
                      <a:pt x="602" y="0"/>
                      <a:pt x="492" y="26"/>
                      <a:pt x="391" y="80"/>
                    </a:cubicBezTo>
                    <a:cubicBezTo>
                      <a:pt x="98" y="240"/>
                      <a:pt x="0" y="590"/>
                      <a:pt x="174" y="861"/>
                    </a:cubicBezTo>
                    <a:lnTo>
                      <a:pt x="2264" y="4042"/>
                    </a:lnTo>
                    <a:cubicBezTo>
                      <a:pt x="2380" y="4220"/>
                      <a:pt x="2588" y="4318"/>
                      <a:pt x="2801" y="4318"/>
                    </a:cubicBezTo>
                    <a:cubicBezTo>
                      <a:pt x="2912" y="4318"/>
                      <a:pt x="3023" y="4296"/>
                      <a:pt x="3126" y="4238"/>
                    </a:cubicBezTo>
                    <a:cubicBezTo>
                      <a:pt x="3423" y="4079"/>
                      <a:pt x="3515" y="3728"/>
                      <a:pt x="3339" y="3456"/>
                    </a:cubicBezTo>
                    <a:lnTo>
                      <a:pt x="1252" y="275"/>
                    </a:lnTo>
                    <a:cubicBezTo>
                      <a:pt x="1135" y="98"/>
                      <a:pt x="926" y="0"/>
                      <a:pt x="712"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6124975" y="1862675"/>
                <a:ext cx="109650" cy="19125"/>
              </a:xfrm>
              <a:custGeom>
                <a:avLst/>
                <a:gdLst/>
                <a:ahLst/>
                <a:cxnLst/>
                <a:rect l="l" t="t" r="r" b="b"/>
                <a:pathLst>
                  <a:path w="4386" h="765" extrusionOk="0">
                    <a:moveTo>
                      <a:pt x="417" y="1"/>
                    </a:moveTo>
                    <a:cubicBezTo>
                      <a:pt x="187" y="1"/>
                      <a:pt x="1" y="174"/>
                      <a:pt x="1" y="383"/>
                    </a:cubicBezTo>
                    <a:cubicBezTo>
                      <a:pt x="1" y="591"/>
                      <a:pt x="187" y="764"/>
                      <a:pt x="417" y="764"/>
                    </a:cubicBezTo>
                    <a:lnTo>
                      <a:pt x="3969" y="764"/>
                    </a:lnTo>
                    <a:cubicBezTo>
                      <a:pt x="4199" y="764"/>
                      <a:pt x="4385" y="591"/>
                      <a:pt x="4385" y="383"/>
                    </a:cubicBezTo>
                    <a:cubicBezTo>
                      <a:pt x="4385" y="174"/>
                      <a:pt x="4199" y="1"/>
                      <a:pt x="396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6104100" y="1952125"/>
                <a:ext cx="135750" cy="19100"/>
              </a:xfrm>
              <a:custGeom>
                <a:avLst/>
                <a:gdLst/>
                <a:ahLst/>
                <a:cxnLst/>
                <a:rect l="l" t="t" r="r" b="b"/>
                <a:pathLst>
                  <a:path w="5430" h="764" extrusionOk="0">
                    <a:moveTo>
                      <a:pt x="418" y="1"/>
                    </a:moveTo>
                    <a:cubicBezTo>
                      <a:pt x="187" y="1"/>
                      <a:pt x="1" y="173"/>
                      <a:pt x="1" y="382"/>
                    </a:cubicBezTo>
                    <a:cubicBezTo>
                      <a:pt x="1" y="591"/>
                      <a:pt x="187" y="763"/>
                      <a:pt x="418" y="763"/>
                    </a:cubicBezTo>
                    <a:lnTo>
                      <a:pt x="5012" y="763"/>
                    </a:lnTo>
                    <a:cubicBezTo>
                      <a:pt x="5243" y="763"/>
                      <a:pt x="5429" y="591"/>
                      <a:pt x="5429" y="382"/>
                    </a:cubicBezTo>
                    <a:cubicBezTo>
                      <a:pt x="5429" y="173"/>
                      <a:pt x="5243" y="1"/>
                      <a:pt x="50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6118425" y="2042000"/>
                <a:ext cx="121425" cy="19000"/>
              </a:xfrm>
              <a:custGeom>
                <a:avLst/>
                <a:gdLst/>
                <a:ahLst/>
                <a:cxnLst/>
                <a:rect l="l" t="t" r="r" b="b"/>
                <a:pathLst>
                  <a:path w="4857" h="760" extrusionOk="0">
                    <a:moveTo>
                      <a:pt x="417" y="1"/>
                    </a:moveTo>
                    <a:cubicBezTo>
                      <a:pt x="192" y="1"/>
                      <a:pt x="1" y="169"/>
                      <a:pt x="1" y="382"/>
                    </a:cubicBezTo>
                    <a:cubicBezTo>
                      <a:pt x="1" y="591"/>
                      <a:pt x="192" y="759"/>
                      <a:pt x="417" y="759"/>
                    </a:cubicBezTo>
                    <a:lnTo>
                      <a:pt x="4439" y="759"/>
                    </a:lnTo>
                    <a:cubicBezTo>
                      <a:pt x="4670" y="759"/>
                      <a:pt x="4856" y="591"/>
                      <a:pt x="4856" y="382"/>
                    </a:cubicBezTo>
                    <a:cubicBezTo>
                      <a:pt x="4856" y="169"/>
                      <a:pt x="4670" y="1"/>
                      <a:pt x="443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6118425" y="2138100"/>
                <a:ext cx="121425" cy="19100"/>
              </a:xfrm>
              <a:custGeom>
                <a:avLst/>
                <a:gdLst/>
                <a:ahLst/>
                <a:cxnLst/>
                <a:rect l="l" t="t" r="r" b="b"/>
                <a:pathLst>
                  <a:path w="4857" h="764" extrusionOk="0">
                    <a:moveTo>
                      <a:pt x="417" y="0"/>
                    </a:moveTo>
                    <a:cubicBezTo>
                      <a:pt x="192" y="0"/>
                      <a:pt x="1" y="173"/>
                      <a:pt x="1" y="381"/>
                    </a:cubicBezTo>
                    <a:cubicBezTo>
                      <a:pt x="1" y="590"/>
                      <a:pt x="192" y="764"/>
                      <a:pt x="417" y="764"/>
                    </a:cubicBezTo>
                    <a:lnTo>
                      <a:pt x="4439" y="764"/>
                    </a:lnTo>
                    <a:cubicBezTo>
                      <a:pt x="4670" y="764"/>
                      <a:pt x="4856" y="590"/>
                      <a:pt x="4856" y="381"/>
                    </a:cubicBezTo>
                    <a:cubicBezTo>
                      <a:pt x="4856" y="173"/>
                      <a:pt x="4670" y="0"/>
                      <a:pt x="4439"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5950975" y="1665725"/>
                <a:ext cx="226725" cy="553925"/>
              </a:xfrm>
              <a:custGeom>
                <a:avLst/>
                <a:gdLst/>
                <a:ahLst/>
                <a:cxnLst/>
                <a:rect l="l" t="t" r="r" b="b"/>
                <a:pathLst>
                  <a:path w="9069" h="22157" extrusionOk="0">
                    <a:moveTo>
                      <a:pt x="1" y="0"/>
                    </a:moveTo>
                    <a:lnTo>
                      <a:pt x="1" y="22157"/>
                    </a:lnTo>
                    <a:lnTo>
                      <a:pt x="9069" y="22157"/>
                    </a:lnTo>
                    <a:lnTo>
                      <a:pt x="9069" y="0"/>
                    </a:ln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5970300" y="1686250"/>
                <a:ext cx="188000" cy="512900"/>
              </a:xfrm>
              <a:custGeom>
                <a:avLst/>
                <a:gdLst/>
                <a:ahLst/>
                <a:cxnLst/>
                <a:rect l="l" t="t" r="r" b="b"/>
                <a:pathLst>
                  <a:path w="7520" h="20516" extrusionOk="0">
                    <a:moveTo>
                      <a:pt x="0" y="1"/>
                    </a:moveTo>
                    <a:lnTo>
                      <a:pt x="0" y="20515"/>
                    </a:lnTo>
                    <a:lnTo>
                      <a:pt x="7519" y="20515"/>
                    </a:lnTo>
                    <a:lnTo>
                      <a:pt x="7519" y="1"/>
                    </a:ln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50550" y="1624125"/>
                <a:ext cx="47550" cy="47500"/>
              </a:xfrm>
              <a:custGeom>
                <a:avLst/>
                <a:gdLst/>
                <a:ahLst/>
                <a:cxnLst/>
                <a:rect l="l" t="t" r="r" b="b"/>
                <a:pathLst>
                  <a:path w="1902" h="1900" extrusionOk="0">
                    <a:moveTo>
                      <a:pt x="1901" y="1"/>
                    </a:moveTo>
                    <a:lnTo>
                      <a:pt x="1" y="1385"/>
                    </a:lnTo>
                    <a:lnTo>
                      <a:pt x="1" y="1900"/>
                    </a:lnTo>
                    <a:lnTo>
                      <a:pt x="1901" y="1740"/>
                    </a:lnTo>
                    <a:lnTo>
                      <a:pt x="1901"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6230500" y="1624125"/>
                <a:ext cx="47500" cy="47500"/>
              </a:xfrm>
              <a:custGeom>
                <a:avLst/>
                <a:gdLst/>
                <a:ahLst/>
                <a:cxnLst/>
                <a:rect l="l" t="t" r="r" b="b"/>
                <a:pathLst>
                  <a:path w="1900" h="1900" extrusionOk="0">
                    <a:moveTo>
                      <a:pt x="0" y="1"/>
                    </a:moveTo>
                    <a:lnTo>
                      <a:pt x="0" y="1740"/>
                    </a:lnTo>
                    <a:lnTo>
                      <a:pt x="1900" y="1900"/>
                    </a:lnTo>
                    <a:lnTo>
                      <a:pt x="1900" y="1385"/>
                    </a:lnTo>
                    <a:lnTo>
                      <a:pt x="0"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5887850" y="1682250"/>
                <a:ext cx="11025" cy="533400"/>
              </a:xfrm>
              <a:custGeom>
                <a:avLst/>
                <a:gdLst/>
                <a:ahLst/>
                <a:cxnLst/>
                <a:rect l="l" t="t" r="r" b="b"/>
                <a:pathLst>
                  <a:path w="441" h="21336" extrusionOk="0">
                    <a:moveTo>
                      <a:pt x="223" y="1"/>
                    </a:moveTo>
                    <a:cubicBezTo>
                      <a:pt x="98" y="1"/>
                      <a:pt x="0" y="99"/>
                      <a:pt x="0" y="218"/>
                    </a:cubicBezTo>
                    <a:lnTo>
                      <a:pt x="0" y="21119"/>
                    </a:lnTo>
                    <a:cubicBezTo>
                      <a:pt x="0" y="21239"/>
                      <a:pt x="98" y="21336"/>
                      <a:pt x="223" y="21336"/>
                    </a:cubicBezTo>
                    <a:cubicBezTo>
                      <a:pt x="342" y="21336"/>
                      <a:pt x="440" y="21239"/>
                      <a:pt x="440" y="21119"/>
                    </a:cubicBezTo>
                    <a:lnTo>
                      <a:pt x="440" y="18998"/>
                    </a:lnTo>
                    <a:cubicBezTo>
                      <a:pt x="219" y="18988"/>
                      <a:pt x="36" y="18820"/>
                      <a:pt x="36" y="18615"/>
                    </a:cubicBezTo>
                    <a:cubicBezTo>
                      <a:pt x="36" y="18412"/>
                      <a:pt x="219" y="18243"/>
                      <a:pt x="440" y="18238"/>
                    </a:cubicBezTo>
                    <a:lnTo>
                      <a:pt x="440" y="15149"/>
                    </a:lnTo>
                    <a:cubicBezTo>
                      <a:pt x="219" y="15141"/>
                      <a:pt x="36" y="14977"/>
                      <a:pt x="36" y="14772"/>
                    </a:cubicBezTo>
                    <a:cubicBezTo>
                      <a:pt x="36" y="14563"/>
                      <a:pt x="219" y="14399"/>
                      <a:pt x="440" y="14391"/>
                    </a:cubicBezTo>
                    <a:lnTo>
                      <a:pt x="440" y="11558"/>
                    </a:lnTo>
                    <a:cubicBezTo>
                      <a:pt x="219" y="11550"/>
                      <a:pt x="36" y="11382"/>
                      <a:pt x="36" y="11177"/>
                    </a:cubicBezTo>
                    <a:cubicBezTo>
                      <a:pt x="36" y="10973"/>
                      <a:pt x="219" y="10804"/>
                      <a:pt x="440" y="10796"/>
                    </a:cubicBezTo>
                    <a:lnTo>
                      <a:pt x="440" y="7920"/>
                    </a:lnTo>
                    <a:cubicBezTo>
                      <a:pt x="325" y="7853"/>
                      <a:pt x="245" y="7733"/>
                      <a:pt x="245" y="7600"/>
                    </a:cubicBezTo>
                    <a:cubicBezTo>
                      <a:pt x="245" y="7467"/>
                      <a:pt x="325" y="7347"/>
                      <a:pt x="440" y="7280"/>
                    </a:cubicBezTo>
                    <a:lnTo>
                      <a:pt x="440" y="3885"/>
                    </a:lnTo>
                    <a:cubicBezTo>
                      <a:pt x="325" y="3819"/>
                      <a:pt x="245" y="3698"/>
                      <a:pt x="245" y="3565"/>
                    </a:cubicBezTo>
                    <a:cubicBezTo>
                      <a:pt x="245" y="3428"/>
                      <a:pt x="325" y="3313"/>
                      <a:pt x="440" y="3241"/>
                    </a:cubicBezTo>
                    <a:lnTo>
                      <a:pt x="440" y="218"/>
                    </a:lnTo>
                    <a:cubicBezTo>
                      <a:pt x="440" y="99"/>
                      <a:pt x="342" y="1"/>
                      <a:pt x="223"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893975" y="1763275"/>
                <a:ext cx="4900" cy="16100"/>
              </a:xfrm>
              <a:custGeom>
                <a:avLst/>
                <a:gdLst/>
                <a:ahLst/>
                <a:cxnLst/>
                <a:rect l="l" t="t" r="r" b="b"/>
                <a:pathLst>
                  <a:path w="196" h="644" extrusionOk="0">
                    <a:moveTo>
                      <a:pt x="195" y="0"/>
                    </a:moveTo>
                    <a:cubicBezTo>
                      <a:pt x="80" y="72"/>
                      <a:pt x="0" y="187"/>
                      <a:pt x="0" y="324"/>
                    </a:cubicBezTo>
                    <a:cubicBezTo>
                      <a:pt x="0" y="457"/>
                      <a:pt x="80" y="578"/>
                      <a:pt x="195" y="644"/>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893975" y="1864250"/>
                <a:ext cx="4900" cy="16000"/>
              </a:xfrm>
              <a:custGeom>
                <a:avLst/>
                <a:gdLst/>
                <a:ahLst/>
                <a:cxnLst/>
                <a:rect l="l" t="t" r="r" b="b"/>
                <a:pathLst>
                  <a:path w="196" h="640" extrusionOk="0">
                    <a:moveTo>
                      <a:pt x="195" y="0"/>
                    </a:moveTo>
                    <a:cubicBezTo>
                      <a:pt x="80" y="67"/>
                      <a:pt x="0" y="187"/>
                      <a:pt x="0" y="320"/>
                    </a:cubicBezTo>
                    <a:cubicBezTo>
                      <a:pt x="0" y="453"/>
                      <a:pt x="80" y="573"/>
                      <a:pt x="195" y="640"/>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5888750" y="1952125"/>
                <a:ext cx="10125" cy="19100"/>
              </a:xfrm>
              <a:custGeom>
                <a:avLst/>
                <a:gdLst/>
                <a:ahLst/>
                <a:cxnLst/>
                <a:rect l="l" t="t" r="r" b="b"/>
                <a:pathLst>
                  <a:path w="405" h="764" extrusionOk="0">
                    <a:moveTo>
                      <a:pt x="404" y="1"/>
                    </a:moveTo>
                    <a:cubicBezTo>
                      <a:pt x="183" y="9"/>
                      <a:pt x="0" y="178"/>
                      <a:pt x="0" y="382"/>
                    </a:cubicBezTo>
                    <a:cubicBezTo>
                      <a:pt x="0" y="587"/>
                      <a:pt x="183" y="755"/>
                      <a:pt x="404" y="763"/>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5888750" y="2042000"/>
                <a:ext cx="10125" cy="19000"/>
              </a:xfrm>
              <a:custGeom>
                <a:avLst/>
                <a:gdLst/>
                <a:ahLst/>
                <a:cxnLst/>
                <a:rect l="l" t="t" r="r" b="b"/>
                <a:pathLst>
                  <a:path w="405" h="760" extrusionOk="0">
                    <a:moveTo>
                      <a:pt x="404" y="1"/>
                    </a:moveTo>
                    <a:cubicBezTo>
                      <a:pt x="183" y="9"/>
                      <a:pt x="0" y="173"/>
                      <a:pt x="0" y="382"/>
                    </a:cubicBezTo>
                    <a:cubicBezTo>
                      <a:pt x="0" y="587"/>
                      <a:pt x="183" y="751"/>
                      <a:pt x="404" y="759"/>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888750" y="2138200"/>
                <a:ext cx="10125" cy="19000"/>
              </a:xfrm>
              <a:custGeom>
                <a:avLst/>
                <a:gdLst/>
                <a:ahLst/>
                <a:cxnLst/>
                <a:rect l="l" t="t" r="r" b="b"/>
                <a:pathLst>
                  <a:path w="405" h="760" extrusionOk="0">
                    <a:moveTo>
                      <a:pt x="404" y="0"/>
                    </a:moveTo>
                    <a:cubicBezTo>
                      <a:pt x="183" y="5"/>
                      <a:pt x="0" y="174"/>
                      <a:pt x="0" y="377"/>
                    </a:cubicBezTo>
                    <a:cubicBezTo>
                      <a:pt x="0" y="582"/>
                      <a:pt x="183" y="750"/>
                      <a:pt x="404" y="760"/>
                    </a:cubicBezTo>
                    <a:lnTo>
                      <a:pt x="404"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6229725" y="1682250"/>
                <a:ext cx="11000" cy="533400"/>
              </a:xfrm>
              <a:custGeom>
                <a:avLst/>
                <a:gdLst/>
                <a:ahLst/>
                <a:cxnLst/>
                <a:rect l="l" t="t" r="r" b="b"/>
                <a:pathLst>
                  <a:path w="440" h="21336" extrusionOk="0">
                    <a:moveTo>
                      <a:pt x="222" y="1"/>
                    </a:moveTo>
                    <a:cubicBezTo>
                      <a:pt x="103" y="1"/>
                      <a:pt x="0" y="99"/>
                      <a:pt x="0" y="218"/>
                    </a:cubicBezTo>
                    <a:lnTo>
                      <a:pt x="0" y="3241"/>
                    </a:lnTo>
                    <a:cubicBezTo>
                      <a:pt x="120" y="3313"/>
                      <a:pt x="195" y="3428"/>
                      <a:pt x="195" y="3565"/>
                    </a:cubicBezTo>
                    <a:cubicBezTo>
                      <a:pt x="195" y="3698"/>
                      <a:pt x="120" y="3819"/>
                      <a:pt x="0" y="3885"/>
                    </a:cubicBezTo>
                    <a:lnTo>
                      <a:pt x="0" y="7280"/>
                    </a:lnTo>
                    <a:cubicBezTo>
                      <a:pt x="120" y="7347"/>
                      <a:pt x="195" y="7467"/>
                      <a:pt x="195" y="7600"/>
                    </a:cubicBezTo>
                    <a:cubicBezTo>
                      <a:pt x="195" y="7733"/>
                      <a:pt x="120" y="7853"/>
                      <a:pt x="0" y="7920"/>
                    </a:cubicBezTo>
                    <a:lnTo>
                      <a:pt x="0" y="10796"/>
                    </a:lnTo>
                    <a:cubicBezTo>
                      <a:pt x="226" y="10804"/>
                      <a:pt x="404" y="10973"/>
                      <a:pt x="404" y="11177"/>
                    </a:cubicBezTo>
                    <a:cubicBezTo>
                      <a:pt x="404" y="11382"/>
                      <a:pt x="226" y="11550"/>
                      <a:pt x="0" y="11558"/>
                    </a:cubicBezTo>
                    <a:lnTo>
                      <a:pt x="0" y="14391"/>
                    </a:lnTo>
                    <a:cubicBezTo>
                      <a:pt x="226" y="14395"/>
                      <a:pt x="404" y="14563"/>
                      <a:pt x="404" y="14772"/>
                    </a:cubicBezTo>
                    <a:cubicBezTo>
                      <a:pt x="404" y="14977"/>
                      <a:pt x="226" y="15145"/>
                      <a:pt x="0" y="15149"/>
                    </a:cubicBezTo>
                    <a:lnTo>
                      <a:pt x="0" y="18238"/>
                    </a:lnTo>
                    <a:cubicBezTo>
                      <a:pt x="226" y="18243"/>
                      <a:pt x="404" y="18412"/>
                      <a:pt x="404" y="18615"/>
                    </a:cubicBezTo>
                    <a:cubicBezTo>
                      <a:pt x="404" y="18820"/>
                      <a:pt x="226" y="18988"/>
                      <a:pt x="0" y="18998"/>
                    </a:cubicBezTo>
                    <a:lnTo>
                      <a:pt x="0" y="21119"/>
                    </a:lnTo>
                    <a:cubicBezTo>
                      <a:pt x="0" y="21239"/>
                      <a:pt x="103" y="21336"/>
                      <a:pt x="222" y="21336"/>
                    </a:cubicBezTo>
                    <a:cubicBezTo>
                      <a:pt x="342" y="21336"/>
                      <a:pt x="439" y="21239"/>
                      <a:pt x="439" y="21119"/>
                    </a:cubicBezTo>
                    <a:lnTo>
                      <a:pt x="439" y="218"/>
                    </a:lnTo>
                    <a:cubicBezTo>
                      <a:pt x="439" y="99"/>
                      <a:pt x="342" y="1"/>
                      <a:pt x="222"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6229725" y="1763275"/>
                <a:ext cx="4900" cy="16100"/>
              </a:xfrm>
              <a:custGeom>
                <a:avLst/>
                <a:gdLst/>
                <a:ahLst/>
                <a:cxnLst/>
                <a:rect l="l" t="t" r="r" b="b"/>
                <a:pathLst>
                  <a:path w="196" h="644" extrusionOk="0">
                    <a:moveTo>
                      <a:pt x="0" y="0"/>
                    </a:moveTo>
                    <a:lnTo>
                      <a:pt x="0" y="644"/>
                    </a:lnTo>
                    <a:cubicBezTo>
                      <a:pt x="120" y="578"/>
                      <a:pt x="195" y="457"/>
                      <a:pt x="195" y="324"/>
                    </a:cubicBezTo>
                    <a:cubicBezTo>
                      <a:pt x="195" y="187"/>
                      <a:pt x="120" y="72"/>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6229725" y="1864250"/>
                <a:ext cx="4900" cy="16000"/>
              </a:xfrm>
              <a:custGeom>
                <a:avLst/>
                <a:gdLst/>
                <a:ahLst/>
                <a:cxnLst/>
                <a:rect l="l" t="t" r="r" b="b"/>
                <a:pathLst>
                  <a:path w="196" h="640" extrusionOk="0">
                    <a:moveTo>
                      <a:pt x="0" y="0"/>
                    </a:moveTo>
                    <a:lnTo>
                      <a:pt x="0" y="640"/>
                    </a:lnTo>
                    <a:cubicBezTo>
                      <a:pt x="120" y="573"/>
                      <a:pt x="195" y="453"/>
                      <a:pt x="195" y="320"/>
                    </a:cubicBezTo>
                    <a:cubicBezTo>
                      <a:pt x="195" y="187"/>
                      <a:pt x="120" y="67"/>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6229725" y="1952125"/>
                <a:ext cx="10125" cy="19100"/>
              </a:xfrm>
              <a:custGeom>
                <a:avLst/>
                <a:gdLst/>
                <a:ahLst/>
                <a:cxnLst/>
                <a:rect l="l" t="t" r="r" b="b"/>
                <a:pathLst>
                  <a:path w="405" h="764" extrusionOk="0">
                    <a:moveTo>
                      <a:pt x="0" y="1"/>
                    </a:moveTo>
                    <a:lnTo>
                      <a:pt x="0" y="763"/>
                    </a:lnTo>
                    <a:cubicBezTo>
                      <a:pt x="226" y="755"/>
                      <a:pt x="404" y="587"/>
                      <a:pt x="404" y="382"/>
                    </a:cubicBezTo>
                    <a:cubicBezTo>
                      <a:pt x="404" y="178"/>
                      <a:pt x="226" y="9"/>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6229725" y="2042000"/>
                <a:ext cx="10125" cy="19000"/>
              </a:xfrm>
              <a:custGeom>
                <a:avLst/>
                <a:gdLst/>
                <a:ahLst/>
                <a:cxnLst/>
                <a:rect l="l" t="t" r="r" b="b"/>
                <a:pathLst>
                  <a:path w="405" h="760" extrusionOk="0">
                    <a:moveTo>
                      <a:pt x="0" y="1"/>
                    </a:moveTo>
                    <a:lnTo>
                      <a:pt x="0" y="759"/>
                    </a:lnTo>
                    <a:cubicBezTo>
                      <a:pt x="226" y="755"/>
                      <a:pt x="404" y="587"/>
                      <a:pt x="404" y="382"/>
                    </a:cubicBezTo>
                    <a:cubicBezTo>
                      <a:pt x="404" y="173"/>
                      <a:pt x="226" y="5"/>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6229725" y="2138200"/>
                <a:ext cx="10125" cy="19000"/>
              </a:xfrm>
              <a:custGeom>
                <a:avLst/>
                <a:gdLst/>
                <a:ahLst/>
                <a:cxnLst/>
                <a:rect l="l" t="t" r="r" b="b"/>
                <a:pathLst>
                  <a:path w="405" h="760" extrusionOk="0">
                    <a:moveTo>
                      <a:pt x="0" y="0"/>
                    </a:moveTo>
                    <a:lnTo>
                      <a:pt x="0" y="760"/>
                    </a:lnTo>
                    <a:cubicBezTo>
                      <a:pt x="226" y="750"/>
                      <a:pt x="404" y="582"/>
                      <a:pt x="404" y="377"/>
                    </a:cubicBezTo>
                    <a:cubicBezTo>
                      <a:pt x="404" y="174"/>
                      <a:pt x="226" y="5"/>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5875850" y="1481950"/>
                <a:ext cx="71400" cy="55925"/>
              </a:xfrm>
              <a:custGeom>
                <a:avLst/>
                <a:gdLst/>
                <a:ahLst/>
                <a:cxnLst/>
                <a:rect l="l" t="t" r="r" b="b"/>
                <a:pathLst>
                  <a:path w="2856" h="2237" extrusionOk="0">
                    <a:moveTo>
                      <a:pt x="2172" y="0"/>
                    </a:moveTo>
                    <a:cubicBezTo>
                      <a:pt x="1812" y="0"/>
                      <a:pt x="1353" y="346"/>
                      <a:pt x="1058" y="530"/>
                    </a:cubicBezTo>
                    <a:cubicBezTo>
                      <a:pt x="503" y="872"/>
                      <a:pt x="1" y="1373"/>
                      <a:pt x="494" y="1964"/>
                    </a:cubicBezTo>
                    <a:cubicBezTo>
                      <a:pt x="656" y="2158"/>
                      <a:pt x="831" y="2236"/>
                      <a:pt x="1008" y="2236"/>
                    </a:cubicBezTo>
                    <a:cubicBezTo>
                      <a:pt x="1484" y="2236"/>
                      <a:pt x="1975" y="1671"/>
                      <a:pt x="2270" y="1289"/>
                    </a:cubicBezTo>
                    <a:cubicBezTo>
                      <a:pt x="2563" y="916"/>
                      <a:pt x="2856" y="566"/>
                      <a:pt x="2504" y="153"/>
                    </a:cubicBezTo>
                    <a:cubicBezTo>
                      <a:pt x="2414" y="44"/>
                      <a:pt x="2299" y="0"/>
                      <a:pt x="2172"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5887975" y="1494525"/>
                <a:ext cx="39175" cy="30800"/>
              </a:xfrm>
              <a:custGeom>
                <a:avLst/>
                <a:gdLst/>
                <a:ahLst/>
                <a:cxnLst/>
                <a:rect l="l" t="t" r="r" b="b"/>
                <a:pathLst>
                  <a:path w="1567" h="1232" extrusionOk="0">
                    <a:moveTo>
                      <a:pt x="1193" y="0"/>
                    </a:moveTo>
                    <a:cubicBezTo>
                      <a:pt x="995" y="0"/>
                      <a:pt x="742" y="192"/>
                      <a:pt x="581" y="293"/>
                    </a:cubicBezTo>
                    <a:cubicBezTo>
                      <a:pt x="275" y="479"/>
                      <a:pt x="1" y="755"/>
                      <a:pt x="271" y="1079"/>
                    </a:cubicBezTo>
                    <a:cubicBezTo>
                      <a:pt x="360" y="1188"/>
                      <a:pt x="457" y="1232"/>
                      <a:pt x="555" y="1232"/>
                    </a:cubicBezTo>
                    <a:cubicBezTo>
                      <a:pt x="816" y="1232"/>
                      <a:pt x="1086" y="921"/>
                      <a:pt x="1247" y="711"/>
                    </a:cubicBezTo>
                    <a:cubicBezTo>
                      <a:pt x="1407" y="506"/>
                      <a:pt x="1566" y="311"/>
                      <a:pt x="1376" y="84"/>
                    </a:cubicBezTo>
                    <a:cubicBezTo>
                      <a:pt x="1326" y="24"/>
                      <a:pt x="1263" y="0"/>
                      <a:pt x="119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6181450" y="1481950"/>
                <a:ext cx="71250" cy="55925"/>
              </a:xfrm>
              <a:custGeom>
                <a:avLst/>
                <a:gdLst/>
                <a:ahLst/>
                <a:cxnLst/>
                <a:rect l="l" t="t" r="r" b="b"/>
                <a:pathLst>
                  <a:path w="2850" h="2237" extrusionOk="0">
                    <a:moveTo>
                      <a:pt x="679" y="0"/>
                    </a:moveTo>
                    <a:cubicBezTo>
                      <a:pt x="552" y="0"/>
                      <a:pt x="437" y="44"/>
                      <a:pt x="346" y="153"/>
                    </a:cubicBezTo>
                    <a:cubicBezTo>
                      <a:pt x="0" y="566"/>
                      <a:pt x="293" y="916"/>
                      <a:pt x="582" y="1289"/>
                    </a:cubicBezTo>
                    <a:cubicBezTo>
                      <a:pt x="876" y="1671"/>
                      <a:pt x="1366" y="2236"/>
                      <a:pt x="1843" y="2236"/>
                    </a:cubicBezTo>
                    <a:cubicBezTo>
                      <a:pt x="2020" y="2236"/>
                      <a:pt x="2195" y="2158"/>
                      <a:pt x="2357" y="1964"/>
                    </a:cubicBezTo>
                    <a:cubicBezTo>
                      <a:pt x="2850" y="1373"/>
                      <a:pt x="2349" y="872"/>
                      <a:pt x="1794" y="530"/>
                    </a:cubicBezTo>
                    <a:cubicBezTo>
                      <a:pt x="1499" y="346"/>
                      <a:pt x="1039" y="0"/>
                      <a:pt x="67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6201425" y="1494525"/>
                <a:ext cx="39175" cy="30800"/>
              </a:xfrm>
              <a:custGeom>
                <a:avLst/>
                <a:gdLst/>
                <a:ahLst/>
                <a:cxnLst/>
                <a:rect l="l" t="t" r="r" b="b"/>
                <a:pathLst>
                  <a:path w="1567" h="1232" extrusionOk="0">
                    <a:moveTo>
                      <a:pt x="374" y="0"/>
                    </a:moveTo>
                    <a:cubicBezTo>
                      <a:pt x="305" y="0"/>
                      <a:pt x="242" y="24"/>
                      <a:pt x="192" y="84"/>
                    </a:cubicBezTo>
                    <a:cubicBezTo>
                      <a:pt x="0" y="311"/>
                      <a:pt x="160" y="506"/>
                      <a:pt x="320" y="711"/>
                    </a:cubicBezTo>
                    <a:cubicBezTo>
                      <a:pt x="482" y="921"/>
                      <a:pt x="751" y="1232"/>
                      <a:pt x="1013" y="1232"/>
                    </a:cubicBezTo>
                    <a:cubicBezTo>
                      <a:pt x="1110" y="1232"/>
                      <a:pt x="1207" y="1188"/>
                      <a:pt x="1296" y="1079"/>
                    </a:cubicBezTo>
                    <a:cubicBezTo>
                      <a:pt x="1567" y="755"/>
                      <a:pt x="1292" y="479"/>
                      <a:pt x="985" y="293"/>
                    </a:cubicBezTo>
                    <a:cubicBezTo>
                      <a:pt x="825" y="192"/>
                      <a:pt x="572" y="0"/>
                      <a:pt x="37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6773650" y="2232075"/>
                <a:ext cx="31875" cy="53175"/>
              </a:xfrm>
              <a:custGeom>
                <a:avLst/>
                <a:gdLst/>
                <a:ahLst/>
                <a:cxnLst/>
                <a:rect l="l" t="t" r="r" b="b"/>
                <a:pathLst>
                  <a:path w="1275" h="2127" extrusionOk="0">
                    <a:moveTo>
                      <a:pt x="639" y="0"/>
                    </a:moveTo>
                    <a:cubicBezTo>
                      <a:pt x="289" y="0"/>
                      <a:pt x="0" y="285"/>
                      <a:pt x="0" y="639"/>
                    </a:cubicBezTo>
                    <a:lnTo>
                      <a:pt x="0" y="1487"/>
                    </a:lnTo>
                    <a:cubicBezTo>
                      <a:pt x="0" y="1842"/>
                      <a:pt x="289" y="2126"/>
                      <a:pt x="639" y="2126"/>
                    </a:cubicBezTo>
                    <a:cubicBezTo>
                      <a:pt x="990" y="2126"/>
                      <a:pt x="1274" y="1842"/>
                      <a:pt x="1274" y="1487"/>
                    </a:cubicBezTo>
                    <a:lnTo>
                      <a:pt x="1274" y="639"/>
                    </a:lnTo>
                    <a:cubicBezTo>
                      <a:pt x="1274" y="285"/>
                      <a:pt x="990" y="0"/>
                      <a:pt x="63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6583800" y="2232075"/>
                <a:ext cx="31875" cy="53175"/>
              </a:xfrm>
              <a:custGeom>
                <a:avLst/>
                <a:gdLst/>
                <a:ahLst/>
                <a:cxnLst/>
                <a:rect l="l" t="t" r="r" b="b"/>
                <a:pathLst>
                  <a:path w="1275" h="2127" extrusionOk="0">
                    <a:moveTo>
                      <a:pt x="635" y="0"/>
                    </a:moveTo>
                    <a:cubicBezTo>
                      <a:pt x="284" y="0"/>
                      <a:pt x="0" y="285"/>
                      <a:pt x="0" y="639"/>
                    </a:cubicBezTo>
                    <a:lnTo>
                      <a:pt x="0" y="1487"/>
                    </a:lnTo>
                    <a:cubicBezTo>
                      <a:pt x="0" y="1842"/>
                      <a:pt x="284" y="2126"/>
                      <a:pt x="635" y="2126"/>
                    </a:cubicBezTo>
                    <a:cubicBezTo>
                      <a:pt x="986" y="2126"/>
                      <a:pt x="1274" y="1842"/>
                      <a:pt x="1274" y="1487"/>
                    </a:cubicBezTo>
                    <a:lnTo>
                      <a:pt x="1274" y="639"/>
                    </a:lnTo>
                    <a:cubicBezTo>
                      <a:pt x="1274" y="285"/>
                      <a:pt x="986" y="0"/>
                      <a:pt x="63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6838125" y="2012375"/>
                <a:ext cx="41500" cy="137625"/>
              </a:xfrm>
              <a:custGeom>
                <a:avLst/>
                <a:gdLst/>
                <a:ahLst/>
                <a:cxnLst/>
                <a:rect l="l" t="t" r="r" b="b"/>
                <a:pathLst>
                  <a:path w="1660" h="5505" extrusionOk="0">
                    <a:moveTo>
                      <a:pt x="830" y="0"/>
                    </a:moveTo>
                    <a:cubicBezTo>
                      <a:pt x="373" y="0"/>
                      <a:pt x="0" y="369"/>
                      <a:pt x="0" y="830"/>
                    </a:cubicBezTo>
                    <a:lnTo>
                      <a:pt x="0" y="4674"/>
                    </a:lnTo>
                    <a:cubicBezTo>
                      <a:pt x="0" y="5136"/>
                      <a:pt x="373" y="5504"/>
                      <a:pt x="830" y="5504"/>
                    </a:cubicBezTo>
                    <a:cubicBezTo>
                      <a:pt x="1291" y="5504"/>
                      <a:pt x="1660" y="5136"/>
                      <a:pt x="1660" y="4674"/>
                    </a:cubicBezTo>
                    <a:lnTo>
                      <a:pt x="1660" y="830"/>
                    </a:lnTo>
                    <a:cubicBezTo>
                      <a:pt x="1660" y="369"/>
                      <a:pt x="1291" y="0"/>
                      <a:pt x="830"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6840100" y="1665725"/>
                <a:ext cx="41525" cy="137725"/>
              </a:xfrm>
              <a:custGeom>
                <a:avLst/>
                <a:gdLst/>
                <a:ahLst/>
                <a:cxnLst/>
                <a:rect l="l" t="t" r="r" b="b"/>
                <a:pathLst>
                  <a:path w="1661" h="5509" extrusionOk="0">
                    <a:moveTo>
                      <a:pt x="831" y="0"/>
                    </a:moveTo>
                    <a:cubicBezTo>
                      <a:pt x="370" y="0"/>
                      <a:pt x="1" y="369"/>
                      <a:pt x="1" y="831"/>
                    </a:cubicBezTo>
                    <a:lnTo>
                      <a:pt x="1" y="4674"/>
                    </a:lnTo>
                    <a:cubicBezTo>
                      <a:pt x="1" y="5136"/>
                      <a:pt x="370" y="5509"/>
                      <a:pt x="831" y="5509"/>
                    </a:cubicBezTo>
                    <a:cubicBezTo>
                      <a:pt x="1288" y="5509"/>
                      <a:pt x="1661" y="5136"/>
                      <a:pt x="1661" y="4674"/>
                    </a:cubicBezTo>
                    <a:lnTo>
                      <a:pt x="1661" y="831"/>
                    </a:lnTo>
                    <a:cubicBezTo>
                      <a:pt x="1661" y="369"/>
                      <a:pt x="1288" y="0"/>
                      <a:pt x="831"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6509650" y="2012375"/>
                <a:ext cx="41550" cy="137625"/>
              </a:xfrm>
              <a:custGeom>
                <a:avLst/>
                <a:gdLst/>
                <a:ahLst/>
                <a:cxnLst/>
                <a:rect l="l" t="t" r="r" b="b"/>
                <a:pathLst>
                  <a:path w="1662" h="5505" extrusionOk="0">
                    <a:moveTo>
                      <a:pt x="832" y="0"/>
                    </a:moveTo>
                    <a:cubicBezTo>
                      <a:pt x="374" y="0"/>
                      <a:pt x="1" y="369"/>
                      <a:pt x="1" y="830"/>
                    </a:cubicBezTo>
                    <a:lnTo>
                      <a:pt x="1" y="4674"/>
                    </a:lnTo>
                    <a:cubicBezTo>
                      <a:pt x="1" y="5136"/>
                      <a:pt x="374" y="5504"/>
                      <a:pt x="832" y="5504"/>
                    </a:cubicBezTo>
                    <a:cubicBezTo>
                      <a:pt x="1289" y="5504"/>
                      <a:pt x="1661" y="5136"/>
                      <a:pt x="1661" y="4674"/>
                    </a:cubicBezTo>
                    <a:lnTo>
                      <a:pt x="1661" y="830"/>
                    </a:lnTo>
                    <a:cubicBezTo>
                      <a:pt x="1661" y="369"/>
                      <a:pt x="1289" y="0"/>
                      <a:pt x="83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6507650" y="1665725"/>
                <a:ext cx="41550" cy="137725"/>
              </a:xfrm>
              <a:custGeom>
                <a:avLst/>
                <a:gdLst/>
                <a:ahLst/>
                <a:cxnLst/>
                <a:rect l="l" t="t" r="r" b="b"/>
                <a:pathLst>
                  <a:path w="1662" h="5509" extrusionOk="0">
                    <a:moveTo>
                      <a:pt x="832" y="0"/>
                    </a:moveTo>
                    <a:cubicBezTo>
                      <a:pt x="374" y="0"/>
                      <a:pt x="1" y="369"/>
                      <a:pt x="1" y="831"/>
                    </a:cubicBezTo>
                    <a:lnTo>
                      <a:pt x="1" y="4674"/>
                    </a:lnTo>
                    <a:cubicBezTo>
                      <a:pt x="1" y="5136"/>
                      <a:pt x="374" y="5509"/>
                      <a:pt x="832" y="5509"/>
                    </a:cubicBezTo>
                    <a:cubicBezTo>
                      <a:pt x="1293" y="5509"/>
                      <a:pt x="1662" y="5136"/>
                      <a:pt x="1662" y="4674"/>
                    </a:cubicBezTo>
                    <a:lnTo>
                      <a:pt x="1662" y="831"/>
                    </a:lnTo>
                    <a:cubicBezTo>
                      <a:pt x="1662" y="369"/>
                      <a:pt x="1293" y="0"/>
                      <a:pt x="83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6520550" y="1511400"/>
                <a:ext cx="348525" cy="764425"/>
              </a:xfrm>
              <a:custGeom>
                <a:avLst/>
                <a:gdLst/>
                <a:ahLst/>
                <a:cxnLst/>
                <a:rect l="l" t="t" r="r" b="b"/>
                <a:pathLst>
                  <a:path w="13941" h="30577" extrusionOk="0">
                    <a:moveTo>
                      <a:pt x="4749" y="0"/>
                    </a:moveTo>
                    <a:cubicBezTo>
                      <a:pt x="3698" y="0"/>
                      <a:pt x="0" y="1176"/>
                      <a:pt x="0" y="4368"/>
                    </a:cubicBezTo>
                    <a:lnTo>
                      <a:pt x="191" y="26967"/>
                    </a:lnTo>
                    <a:cubicBezTo>
                      <a:pt x="191" y="28020"/>
                      <a:pt x="2938" y="30576"/>
                      <a:pt x="3991" y="30576"/>
                    </a:cubicBezTo>
                    <a:lnTo>
                      <a:pt x="9942" y="30576"/>
                    </a:lnTo>
                    <a:cubicBezTo>
                      <a:pt x="10989" y="30576"/>
                      <a:pt x="13737" y="28020"/>
                      <a:pt x="13737" y="26967"/>
                    </a:cubicBezTo>
                    <a:lnTo>
                      <a:pt x="13928" y="4368"/>
                    </a:lnTo>
                    <a:cubicBezTo>
                      <a:pt x="13941" y="1273"/>
                      <a:pt x="10231" y="0"/>
                      <a:pt x="9178"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6569250" y="1528150"/>
                <a:ext cx="251025" cy="232475"/>
              </a:xfrm>
              <a:custGeom>
                <a:avLst/>
                <a:gdLst/>
                <a:ahLst/>
                <a:cxnLst/>
                <a:rect l="l" t="t" r="r" b="b"/>
                <a:pathLst>
                  <a:path w="10041" h="9299" extrusionOk="0">
                    <a:moveTo>
                      <a:pt x="3422" y="0"/>
                    </a:moveTo>
                    <a:cubicBezTo>
                      <a:pt x="2664" y="0"/>
                      <a:pt x="1" y="853"/>
                      <a:pt x="1" y="3147"/>
                    </a:cubicBezTo>
                    <a:lnTo>
                      <a:pt x="54" y="9299"/>
                    </a:lnTo>
                    <a:cubicBezTo>
                      <a:pt x="386" y="8752"/>
                      <a:pt x="990" y="8385"/>
                      <a:pt x="1678" y="8385"/>
                    </a:cubicBezTo>
                    <a:lnTo>
                      <a:pt x="2650" y="8385"/>
                    </a:lnTo>
                    <a:lnTo>
                      <a:pt x="2650" y="4284"/>
                    </a:lnTo>
                    <a:cubicBezTo>
                      <a:pt x="2650" y="3236"/>
                      <a:pt x="3498" y="2383"/>
                      <a:pt x="4550" y="2383"/>
                    </a:cubicBezTo>
                    <a:lnTo>
                      <a:pt x="5300" y="2383"/>
                    </a:lnTo>
                    <a:cubicBezTo>
                      <a:pt x="6352" y="2383"/>
                      <a:pt x="7199" y="3236"/>
                      <a:pt x="7199" y="4284"/>
                    </a:cubicBezTo>
                    <a:lnTo>
                      <a:pt x="7199" y="8385"/>
                    </a:lnTo>
                    <a:lnTo>
                      <a:pt x="8354" y="8385"/>
                    </a:lnTo>
                    <a:cubicBezTo>
                      <a:pt x="9041" y="8385"/>
                      <a:pt x="9645" y="8752"/>
                      <a:pt x="9979" y="9299"/>
                    </a:cubicBezTo>
                    <a:lnTo>
                      <a:pt x="10032" y="3147"/>
                    </a:lnTo>
                    <a:cubicBezTo>
                      <a:pt x="10040" y="919"/>
                      <a:pt x="7369" y="0"/>
                      <a:pt x="6614" y="0"/>
                    </a:cubicBez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6635475" y="1587725"/>
                <a:ext cx="113775" cy="386600"/>
              </a:xfrm>
              <a:custGeom>
                <a:avLst/>
                <a:gdLst/>
                <a:ahLst/>
                <a:cxnLst/>
                <a:rect l="l" t="t" r="r" b="b"/>
                <a:pathLst>
                  <a:path w="4551" h="15464" extrusionOk="0">
                    <a:moveTo>
                      <a:pt x="1901" y="0"/>
                    </a:moveTo>
                    <a:cubicBezTo>
                      <a:pt x="849" y="0"/>
                      <a:pt x="1" y="853"/>
                      <a:pt x="1" y="1901"/>
                    </a:cubicBezTo>
                    <a:lnTo>
                      <a:pt x="1" y="13565"/>
                    </a:lnTo>
                    <a:cubicBezTo>
                      <a:pt x="1" y="14616"/>
                      <a:pt x="849" y="15464"/>
                      <a:pt x="1901" y="15464"/>
                    </a:cubicBezTo>
                    <a:lnTo>
                      <a:pt x="2651" y="15464"/>
                    </a:lnTo>
                    <a:cubicBezTo>
                      <a:pt x="3703" y="15464"/>
                      <a:pt x="4550" y="14616"/>
                      <a:pt x="4550" y="13565"/>
                    </a:cubicBezTo>
                    <a:lnTo>
                      <a:pt x="4550" y="1901"/>
                    </a:lnTo>
                    <a:cubicBezTo>
                      <a:pt x="4550" y="853"/>
                      <a:pt x="3703" y="0"/>
                      <a:pt x="2651"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6563725" y="1737750"/>
                <a:ext cx="261875" cy="420225"/>
              </a:xfrm>
              <a:custGeom>
                <a:avLst/>
                <a:gdLst/>
                <a:ahLst/>
                <a:cxnLst/>
                <a:rect l="l" t="t" r="r" b="b"/>
                <a:pathLst>
                  <a:path w="10475" h="16809" extrusionOk="0">
                    <a:moveTo>
                      <a:pt x="1899" y="1"/>
                    </a:moveTo>
                    <a:cubicBezTo>
                      <a:pt x="852" y="1"/>
                      <a:pt x="0" y="853"/>
                      <a:pt x="0" y="1900"/>
                    </a:cubicBezTo>
                    <a:lnTo>
                      <a:pt x="0" y="14908"/>
                    </a:lnTo>
                    <a:cubicBezTo>
                      <a:pt x="0" y="15957"/>
                      <a:pt x="852" y="16809"/>
                      <a:pt x="1899" y="16809"/>
                    </a:cubicBezTo>
                    <a:lnTo>
                      <a:pt x="8575" y="16809"/>
                    </a:lnTo>
                    <a:cubicBezTo>
                      <a:pt x="9622" y="16809"/>
                      <a:pt x="10474" y="15957"/>
                      <a:pt x="10474" y="14908"/>
                    </a:cubicBezTo>
                    <a:lnTo>
                      <a:pt x="10474" y="1900"/>
                    </a:lnTo>
                    <a:cubicBezTo>
                      <a:pt x="10474" y="853"/>
                      <a:pt x="9622" y="1"/>
                      <a:pt x="8575"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6533750" y="1765375"/>
                <a:ext cx="108200" cy="130625"/>
              </a:xfrm>
              <a:custGeom>
                <a:avLst/>
                <a:gdLst/>
                <a:ahLst/>
                <a:cxnLst/>
                <a:rect l="l" t="t" r="r" b="b"/>
                <a:pathLst>
                  <a:path w="4328" h="5225" extrusionOk="0">
                    <a:moveTo>
                      <a:pt x="643" y="1"/>
                    </a:moveTo>
                    <a:cubicBezTo>
                      <a:pt x="524" y="1"/>
                      <a:pt x="405" y="38"/>
                      <a:pt x="302" y="115"/>
                    </a:cubicBezTo>
                    <a:cubicBezTo>
                      <a:pt x="49" y="302"/>
                      <a:pt x="1" y="658"/>
                      <a:pt x="187" y="910"/>
                    </a:cubicBezTo>
                    <a:lnTo>
                      <a:pt x="3227" y="4994"/>
                    </a:lnTo>
                    <a:cubicBezTo>
                      <a:pt x="3338" y="5144"/>
                      <a:pt x="3506" y="5224"/>
                      <a:pt x="3684" y="5224"/>
                    </a:cubicBezTo>
                    <a:cubicBezTo>
                      <a:pt x="3799" y="5224"/>
                      <a:pt x="3920" y="5189"/>
                      <a:pt x="4022" y="5113"/>
                    </a:cubicBezTo>
                    <a:cubicBezTo>
                      <a:pt x="4274" y="4923"/>
                      <a:pt x="4328" y="4568"/>
                      <a:pt x="4137" y="4314"/>
                    </a:cubicBezTo>
                    <a:lnTo>
                      <a:pt x="1101" y="232"/>
                    </a:lnTo>
                    <a:cubicBezTo>
                      <a:pt x="988" y="81"/>
                      <a:pt x="816" y="1"/>
                      <a:pt x="643"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6547275" y="2052675"/>
                <a:ext cx="81050" cy="110400"/>
              </a:xfrm>
              <a:custGeom>
                <a:avLst/>
                <a:gdLst/>
                <a:ahLst/>
                <a:cxnLst/>
                <a:rect l="l" t="t" r="r" b="b"/>
                <a:pathLst>
                  <a:path w="3242" h="4416" extrusionOk="0">
                    <a:moveTo>
                      <a:pt x="2812" y="1"/>
                    </a:moveTo>
                    <a:cubicBezTo>
                      <a:pt x="2688" y="1"/>
                      <a:pt x="2565" y="62"/>
                      <a:pt x="2490" y="172"/>
                    </a:cubicBezTo>
                    <a:lnTo>
                      <a:pt x="116" y="3829"/>
                    </a:lnTo>
                    <a:cubicBezTo>
                      <a:pt x="1" y="4007"/>
                      <a:pt x="50" y="4243"/>
                      <a:pt x="227" y="4353"/>
                    </a:cubicBezTo>
                    <a:cubicBezTo>
                      <a:pt x="294" y="4398"/>
                      <a:pt x="365" y="4415"/>
                      <a:pt x="436" y="4415"/>
                    </a:cubicBezTo>
                    <a:cubicBezTo>
                      <a:pt x="560" y="4415"/>
                      <a:pt x="680" y="4353"/>
                      <a:pt x="755" y="4243"/>
                    </a:cubicBezTo>
                    <a:lnTo>
                      <a:pt x="3125" y="586"/>
                    </a:lnTo>
                    <a:cubicBezTo>
                      <a:pt x="3241" y="412"/>
                      <a:pt x="3192" y="177"/>
                      <a:pt x="3014" y="62"/>
                    </a:cubicBezTo>
                    <a:cubicBezTo>
                      <a:pt x="2952" y="20"/>
                      <a:pt x="2882" y="1"/>
                      <a:pt x="2812"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6540275" y="1974300"/>
                <a:ext cx="86725" cy="19000"/>
              </a:xfrm>
              <a:custGeom>
                <a:avLst/>
                <a:gdLst/>
                <a:ahLst/>
                <a:cxnLst/>
                <a:rect l="l" t="t" r="r" b="b"/>
                <a:pathLst>
                  <a:path w="3469" h="760" extrusionOk="0">
                    <a:moveTo>
                      <a:pt x="383" y="1"/>
                    </a:moveTo>
                    <a:cubicBezTo>
                      <a:pt x="174" y="1"/>
                      <a:pt x="1" y="169"/>
                      <a:pt x="1" y="382"/>
                    </a:cubicBezTo>
                    <a:cubicBezTo>
                      <a:pt x="1" y="591"/>
                      <a:pt x="174" y="759"/>
                      <a:pt x="383" y="759"/>
                    </a:cubicBezTo>
                    <a:lnTo>
                      <a:pt x="3090" y="759"/>
                    </a:lnTo>
                    <a:cubicBezTo>
                      <a:pt x="3299" y="759"/>
                      <a:pt x="3468" y="591"/>
                      <a:pt x="3468" y="382"/>
                    </a:cubicBezTo>
                    <a:cubicBezTo>
                      <a:pt x="3468" y="169"/>
                      <a:pt x="3299" y="1"/>
                      <a:pt x="309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6747325" y="1765375"/>
                <a:ext cx="108325" cy="130625"/>
              </a:xfrm>
              <a:custGeom>
                <a:avLst/>
                <a:gdLst/>
                <a:ahLst/>
                <a:cxnLst/>
                <a:rect l="l" t="t" r="r" b="b"/>
                <a:pathLst>
                  <a:path w="4333" h="5225" extrusionOk="0">
                    <a:moveTo>
                      <a:pt x="3687" y="1"/>
                    </a:moveTo>
                    <a:cubicBezTo>
                      <a:pt x="3513" y="1"/>
                      <a:pt x="3342" y="81"/>
                      <a:pt x="3228" y="232"/>
                    </a:cubicBezTo>
                    <a:lnTo>
                      <a:pt x="193" y="4314"/>
                    </a:lnTo>
                    <a:cubicBezTo>
                      <a:pt x="1" y="4568"/>
                      <a:pt x="54" y="4923"/>
                      <a:pt x="308" y="5113"/>
                    </a:cubicBezTo>
                    <a:cubicBezTo>
                      <a:pt x="410" y="5189"/>
                      <a:pt x="529" y="5224"/>
                      <a:pt x="645" y="5224"/>
                    </a:cubicBezTo>
                    <a:cubicBezTo>
                      <a:pt x="822" y="5224"/>
                      <a:pt x="991" y="5144"/>
                      <a:pt x="1106" y="4994"/>
                    </a:cubicBezTo>
                    <a:lnTo>
                      <a:pt x="4142" y="910"/>
                    </a:lnTo>
                    <a:cubicBezTo>
                      <a:pt x="4333" y="658"/>
                      <a:pt x="4280" y="302"/>
                      <a:pt x="4027" y="115"/>
                    </a:cubicBezTo>
                    <a:cubicBezTo>
                      <a:pt x="3924" y="38"/>
                      <a:pt x="3805" y="1"/>
                      <a:pt x="3687"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6761000" y="2052675"/>
                <a:ext cx="81025" cy="110400"/>
              </a:xfrm>
              <a:custGeom>
                <a:avLst/>
                <a:gdLst/>
                <a:ahLst/>
                <a:cxnLst/>
                <a:rect l="l" t="t" r="r" b="b"/>
                <a:pathLst>
                  <a:path w="3241" h="4416" extrusionOk="0">
                    <a:moveTo>
                      <a:pt x="430" y="1"/>
                    </a:moveTo>
                    <a:cubicBezTo>
                      <a:pt x="359" y="1"/>
                      <a:pt x="289" y="20"/>
                      <a:pt x="226" y="62"/>
                    </a:cubicBezTo>
                    <a:cubicBezTo>
                      <a:pt x="49" y="177"/>
                      <a:pt x="0" y="412"/>
                      <a:pt x="115" y="586"/>
                    </a:cubicBezTo>
                    <a:lnTo>
                      <a:pt x="2490" y="4243"/>
                    </a:lnTo>
                    <a:cubicBezTo>
                      <a:pt x="2561" y="4353"/>
                      <a:pt x="2681" y="4415"/>
                      <a:pt x="2805" y="4415"/>
                    </a:cubicBezTo>
                    <a:cubicBezTo>
                      <a:pt x="2876" y="4415"/>
                      <a:pt x="2952" y="4398"/>
                      <a:pt x="3014" y="4353"/>
                    </a:cubicBezTo>
                    <a:cubicBezTo>
                      <a:pt x="3192" y="4243"/>
                      <a:pt x="3241" y="4007"/>
                      <a:pt x="3125" y="3829"/>
                    </a:cubicBezTo>
                    <a:lnTo>
                      <a:pt x="750" y="172"/>
                    </a:lnTo>
                    <a:cubicBezTo>
                      <a:pt x="677" y="62"/>
                      <a:pt x="554" y="1"/>
                      <a:pt x="43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6762325" y="1974300"/>
                <a:ext cx="86675" cy="19000"/>
              </a:xfrm>
              <a:custGeom>
                <a:avLst/>
                <a:gdLst/>
                <a:ahLst/>
                <a:cxnLst/>
                <a:rect l="l" t="t" r="r" b="b"/>
                <a:pathLst>
                  <a:path w="3467" h="760" extrusionOk="0">
                    <a:moveTo>
                      <a:pt x="378" y="1"/>
                    </a:moveTo>
                    <a:cubicBezTo>
                      <a:pt x="169" y="1"/>
                      <a:pt x="1" y="169"/>
                      <a:pt x="1" y="382"/>
                    </a:cubicBezTo>
                    <a:cubicBezTo>
                      <a:pt x="1" y="591"/>
                      <a:pt x="169" y="759"/>
                      <a:pt x="378" y="759"/>
                    </a:cubicBezTo>
                    <a:lnTo>
                      <a:pt x="3085" y="759"/>
                    </a:lnTo>
                    <a:cubicBezTo>
                      <a:pt x="3298" y="759"/>
                      <a:pt x="3467" y="591"/>
                      <a:pt x="3467" y="382"/>
                    </a:cubicBezTo>
                    <a:cubicBezTo>
                      <a:pt x="3467" y="169"/>
                      <a:pt x="3298" y="1"/>
                      <a:pt x="3085"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6595775" y="1844500"/>
                <a:ext cx="197875" cy="250125"/>
              </a:xfrm>
              <a:custGeom>
                <a:avLst/>
                <a:gdLst/>
                <a:ahLst/>
                <a:cxnLst/>
                <a:rect l="l" t="t" r="r" b="b"/>
                <a:pathLst>
                  <a:path w="7915" h="10005" extrusionOk="0">
                    <a:moveTo>
                      <a:pt x="1" y="0"/>
                    </a:moveTo>
                    <a:lnTo>
                      <a:pt x="1" y="10005"/>
                    </a:lnTo>
                    <a:lnTo>
                      <a:pt x="7914" y="10005"/>
                    </a:lnTo>
                    <a:lnTo>
                      <a:pt x="7914" y="0"/>
                    </a:ln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6615525" y="1869575"/>
                <a:ext cx="158250" cy="200075"/>
              </a:xfrm>
              <a:custGeom>
                <a:avLst/>
                <a:gdLst/>
                <a:ahLst/>
                <a:cxnLst/>
                <a:rect l="l" t="t" r="r" b="b"/>
                <a:pathLst>
                  <a:path w="6330" h="8003" extrusionOk="0">
                    <a:moveTo>
                      <a:pt x="0" y="1"/>
                    </a:moveTo>
                    <a:lnTo>
                      <a:pt x="0" y="8002"/>
                    </a:lnTo>
                    <a:lnTo>
                      <a:pt x="6329" y="8002"/>
                    </a:lnTo>
                    <a:lnTo>
                      <a:pt x="6329" y="1"/>
                    </a:ln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6589175" y="1753475"/>
                <a:ext cx="80175" cy="17450"/>
              </a:xfrm>
              <a:custGeom>
                <a:avLst/>
                <a:gdLst/>
                <a:ahLst/>
                <a:cxnLst/>
                <a:rect l="l" t="t" r="r" b="b"/>
                <a:pathLst>
                  <a:path w="3207" h="698" extrusionOk="0">
                    <a:moveTo>
                      <a:pt x="1475" y="1"/>
                    </a:moveTo>
                    <a:cubicBezTo>
                      <a:pt x="1071" y="1"/>
                      <a:pt x="655" y="69"/>
                      <a:pt x="357" y="237"/>
                    </a:cubicBezTo>
                    <a:cubicBezTo>
                      <a:pt x="277" y="277"/>
                      <a:pt x="211" y="330"/>
                      <a:pt x="158" y="384"/>
                    </a:cubicBezTo>
                    <a:cubicBezTo>
                      <a:pt x="101" y="432"/>
                      <a:pt x="64" y="494"/>
                      <a:pt x="42" y="538"/>
                    </a:cubicBezTo>
                    <a:cubicBezTo>
                      <a:pt x="0" y="636"/>
                      <a:pt x="10" y="693"/>
                      <a:pt x="7" y="698"/>
                    </a:cubicBezTo>
                    <a:lnTo>
                      <a:pt x="7" y="698"/>
                    </a:lnTo>
                    <a:cubicBezTo>
                      <a:pt x="10" y="696"/>
                      <a:pt x="23" y="688"/>
                      <a:pt x="38" y="671"/>
                    </a:cubicBezTo>
                    <a:cubicBezTo>
                      <a:pt x="56" y="654"/>
                      <a:pt x="91" y="636"/>
                      <a:pt x="127" y="614"/>
                    </a:cubicBezTo>
                    <a:cubicBezTo>
                      <a:pt x="167" y="597"/>
                      <a:pt x="211" y="583"/>
                      <a:pt x="269" y="570"/>
                    </a:cubicBezTo>
                    <a:cubicBezTo>
                      <a:pt x="322" y="561"/>
                      <a:pt x="388" y="552"/>
                      <a:pt x="460" y="552"/>
                    </a:cubicBezTo>
                    <a:cubicBezTo>
                      <a:pt x="516" y="549"/>
                      <a:pt x="578" y="548"/>
                      <a:pt x="643" y="548"/>
                    </a:cubicBezTo>
                    <a:cubicBezTo>
                      <a:pt x="900" y="548"/>
                      <a:pt x="1216" y="566"/>
                      <a:pt x="1539" y="570"/>
                    </a:cubicBezTo>
                    <a:cubicBezTo>
                      <a:pt x="1576" y="570"/>
                      <a:pt x="1613" y="571"/>
                      <a:pt x="1650" y="571"/>
                    </a:cubicBezTo>
                    <a:cubicBezTo>
                      <a:pt x="2019" y="571"/>
                      <a:pt x="2393" y="551"/>
                      <a:pt x="2678" y="494"/>
                    </a:cubicBezTo>
                    <a:cubicBezTo>
                      <a:pt x="2838" y="464"/>
                      <a:pt x="2977" y="423"/>
                      <a:pt x="3065" y="388"/>
                    </a:cubicBezTo>
                    <a:cubicBezTo>
                      <a:pt x="3163" y="352"/>
                      <a:pt x="3207" y="321"/>
                      <a:pt x="3207" y="321"/>
                    </a:cubicBezTo>
                    <a:cubicBezTo>
                      <a:pt x="3207" y="321"/>
                      <a:pt x="3149" y="304"/>
                      <a:pt x="3061" y="277"/>
                    </a:cubicBezTo>
                    <a:cubicBezTo>
                      <a:pt x="2971" y="245"/>
                      <a:pt x="2848" y="206"/>
                      <a:pt x="2692" y="165"/>
                    </a:cubicBezTo>
                    <a:cubicBezTo>
                      <a:pt x="2386" y="81"/>
                      <a:pt x="1973" y="6"/>
                      <a:pt x="1547" y="1"/>
                    </a:cubicBezTo>
                    <a:cubicBezTo>
                      <a:pt x="1523" y="1"/>
                      <a:pt x="1499" y="1"/>
                      <a:pt x="1475" y="1"/>
                    </a:cubicBezTo>
                    <a:close/>
                    <a:moveTo>
                      <a:pt x="7" y="698"/>
                    </a:moveTo>
                    <a:lnTo>
                      <a:pt x="7" y="698"/>
                    </a:lnTo>
                    <a:cubicBezTo>
                      <a:pt x="7" y="698"/>
                      <a:pt x="7" y="698"/>
                      <a:pt x="7" y="698"/>
                    </a:cubicBezTo>
                    <a:cubicBezTo>
                      <a:pt x="7" y="698"/>
                      <a:pt x="7" y="698"/>
                      <a:pt x="7" y="69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6502325" y="1795125"/>
                <a:ext cx="47550" cy="47500"/>
              </a:xfrm>
              <a:custGeom>
                <a:avLst/>
                <a:gdLst/>
                <a:ahLst/>
                <a:cxnLst/>
                <a:rect l="l" t="t" r="r" b="b"/>
                <a:pathLst>
                  <a:path w="1902" h="1900" extrusionOk="0">
                    <a:moveTo>
                      <a:pt x="1901" y="0"/>
                    </a:moveTo>
                    <a:lnTo>
                      <a:pt x="1" y="1385"/>
                    </a:lnTo>
                    <a:lnTo>
                      <a:pt x="1" y="1899"/>
                    </a:lnTo>
                    <a:lnTo>
                      <a:pt x="1901" y="1735"/>
                    </a:lnTo>
                    <a:lnTo>
                      <a:pt x="1901"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6839450" y="1795125"/>
                <a:ext cx="47500" cy="47500"/>
              </a:xfrm>
              <a:custGeom>
                <a:avLst/>
                <a:gdLst/>
                <a:ahLst/>
                <a:cxnLst/>
                <a:rect l="l" t="t" r="r" b="b"/>
                <a:pathLst>
                  <a:path w="1900" h="1900" extrusionOk="0">
                    <a:moveTo>
                      <a:pt x="0" y="0"/>
                    </a:moveTo>
                    <a:lnTo>
                      <a:pt x="0" y="1735"/>
                    </a:lnTo>
                    <a:lnTo>
                      <a:pt x="1900" y="1899"/>
                    </a:lnTo>
                    <a:lnTo>
                      <a:pt x="1900" y="1385"/>
                    </a:lnTo>
                    <a:lnTo>
                      <a:pt x="0"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6537200" y="1854800"/>
                <a:ext cx="15750" cy="315825"/>
              </a:xfrm>
              <a:custGeom>
                <a:avLst/>
                <a:gdLst/>
                <a:ahLst/>
                <a:cxnLst/>
                <a:rect l="l" t="t" r="r" b="b"/>
                <a:pathLst>
                  <a:path w="630" h="12633" extrusionOk="0">
                    <a:moveTo>
                      <a:pt x="218" y="0"/>
                    </a:moveTo>
                    <a:cubicBezTo>
                      <a:pt x="97" y="6"/>
                      <a:pt x="0" y="103"/>
                      <a:pt x="5" y="223"/>
                    </a:cubicBezTo>
                    <a:lnTo>
                      <a:pt x="191" y="12420"/>
                    </a:lnTo>
                    <a:cubicBezTo>
                      <a:pt x="195" y="12535"/>
                      <a:pt x="293" y="12633"/>
                      <a:pt x="408" y="12633"/>
                    </a:cubicBezTo>
                    <a:lnTo>
                      <a:pt x="412" y="12633"/>
                    </a:lnTo>
                    <a:cubicBezTo>
                      <a:pt x="533" y="12628"/>
                      <a:pt x="630" y="12530"/>
                      <a:pt x="626" y="12410"/>
                    </a:cubicBezTo>
                    <a:lnTo>
                      <a:pt x="626" y="12264"/>
                    </a:lnTo>
                    <a:cubicBezTo>
                      <a:pt x="453" y="12149"/>
                      <a:pt x="408" y="11918"/>
                      <a:pt x="519" y="11744"/>
                    </a:cubicBezTo>
                    <a:lnTo>
                      <a:pt x="613" y="11598"/>
                    </a:lnTo>
                    <a:lnTo>
                      <a:pt x="519" y="5539"/>
                    </a:lnTo>
                    <a:lnTo>
                      <a:pt x="506" y="5539"/>
                    </a:lnTo>
                    <a:cubicBezTo>
                      <a:pt x="297" y="5539"/>
                      <a:pt x="124" y="5371"/>
                      <a:pt x="124" y="5162"/>
                    </a:cubicBezTo>
                    <a:cubicBezTo>
                      <a:pt x="124" y="4949"/>
                      <a:pt x="297" y="4781"/>
                      <a:pt x="506" y="4781"/>
                    </a:cubicBezTo>
                    <a:lnTo>
                      <a:pt x="510" y="4781"/>
                    </a:lnTo>
                    <a:lnTo>
                      <a:pt x="439" y="213"/>
                    </a:lnTo>
                    <a:cubicBezTo>
                      <a:pt x="435" y="98"/>
                      <a:pt x="342" y="0"/>
                      <a:pt x="222"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6547400" y="2144750"/>
                <a:ext cx="5450" cy="16675"/>
              </a:xfrm>
              <a:custGeom>
                <a:avLst/>
                <a:gdLst/>
                <a:ahLst/>
                <a:cxnLst/>
                <a:rect l="l" t="t" r="r" b="b"/>
                <a:pathLst>
                  <a:path w="218" h="667" extrusionOk="0">
                    <a:moveTo>
                      <a:pt x="205" y="0"/>
                    </a:moveTo>
                    <a:lnTo>
                      <a:pt x="111" y="146"/>
                    </a:lnTo>
                    <a:cubicBezTo>
                      <a:pt x="0" y="320"/>
                      <a:pt x="45" y="551"/>
                      <a:pt x="218" y="666"/>
                    </a:cubicBezTo>
                    <a:lnTo>
                      <a:pt x="20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6540275" y="1974300"/>
                <a:ext cx="9900" cy="19000"/>
              </a:xfrm>
              <a:custGeom>
                <a:avLst/>
                <a:gdLst/>
                <a:ahLst/>
                <a:cxnLst/>
                <a:rect l="l" t="t" r="r" b="b"/>
                <a:pathLst>
                  <a:path w="396" h="760" extrusionOk="0">
                    <a:moveTo>
                      <a:pt x="383" y="1"/>
                    </a:moveTo>
                    <a:cubicBezTo>
                      <a:pt x="174" y="1"/>
                      <a:pt x="1" y="169"/>
                      <a:pt x="1" y="382"/>
                    </a:cubicBezTo>
                    <a:cubicBezTo>
                      <a:pt x="1" y="591"/>
                      <a:pt x="174" y="759"/>
                      <a:pt x="383" y="759"/>
                    </a:cubicBezTo>
                    <a:lnTo>
                      <a:pt x="396" y="759"/>
                    </a:lnTo>
                    <a:lnTo>
                      <a:pt x="387" y="1"/>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6836325" y="1854800"/>
                <a:ext cx="15800" cy="315825"/>
              </a:xfrm>
              <a:custGeom>
                <a:avLst/>
                <a:gdLst/>
                <a:ahLst/>
                <a:cxnLst/>
                <a:rect l="l" t="t" r="r" b="b"/>
                <a:pathLst>
                  <a:path w="632" h="12633" extrusionOk="0">
                    <a:moveTo>
                      <a:pt x="409" y="0"/>
                    </a:moveTo>
                    <a:cubicBezTo>
                      <a:pt x="289" y="0"/>
                      <a:pt x="196" y="98"/>
                      <a:pt x="191" y="213"/>
                    </a:cubicBezTo>
                    <a:lnTo>
                      <a:pt x="121" y="4781"/>
                    </a:lnTo>
                    <a:lnTo>
                      <a:pt x="125" y="4781"/>
                    </a:lnTo>
                    <a:cubicBezTo>
                      <a:pt x="338" y="4781"/>
                      <a:pt x="507" y="4949"/>
                      <a:pt x="507" y="5162"/>
                    </a:cubicBezTo>
                    <a:cubicBezTo>
                      <a:pt x="507" y="5371"/>
                      <a:pt x="338" y="5539"/>
                      <a:pt x="125" y="5539"/>
                    </a:cubicBezTo>
                    <a:lnTo>
                      <a:pt x="112" y="5539"/>
                    </a:lnTo>
                    <a:lnTo>
                      <a:pt x="19" y="11598"/>
                    </a:lnTo>
                    <a:lnTo>
                      <a:pt x="112" y="11744"/>
                    </a:lnTo>
                    <a:cubicBezTo>
                      <a:pt x="228" y="11918"/>
                      <a:pt x="179" y="12149"/>
                      <a:pt x="5" y="12264"/>
                    </a:cubicBezTo>
                    <a:lnTo>
                      <a:pt x="5" y="12410"/>
                    </a:lnTo>
                    <a:cubicBezTo>
                      <a:pt x="1" y="12530"/>
                      <a:pt x="99" y="12628"/>
                      <a:pt x="218" y="12633"/>
                    </a:cubicBezTo>
                    <a:lnTo>
                      <a:pt x="222" y="12633"/>
                    </a:lnTo>
                    <a:cubicBezTo>
                      <a:pt x="338" y="12633"/>
                      <a:pt x="435" y="12535"/>
                      <a:pt x="441" y="12420"/>
                    </a:cubicBezTo>
                    <a:lnTo>
                      <a:pt x="627" y="223"/>
                    </a:lnTo>
                    <a:cubicBezTo>
                      <a:pt x="631" y="103"/>
                      <a:pt x="533" y="6"/>
                      <a:pt x="414"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6836425" y="2144750"/>
                <a:ext cx="5600" cy="16675"/>
              </a:xfrm>
              <a:custGeom>
                <a:avLst/>
                <a:gdLst/>
                <a:ahLst/>
                <a:cxnLst/>
                <a:rect l="l" t="t" r="r" b="b"/>
                <a:pathLst>
                  <a:path w="224" h="667" extrusionOk="0">
                    <a:moveTo>
                      <a:pt x="15" y="0"/>
                    </a:moveTo>
                    <a:lnTo>
                      <a:pt x="1" y="666"/>
                    </a:lnTo>
                    <a:cubicBezTo>
                      <a:pt x="175" y="551"/>
                      <a:pt x="224" y="320"/>
                      <a:pt x="108" y="146"/>
                    </a:cubicBezTo>
                    <a:lnTo>
                      <a:pt x="1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6839100" y="1974300"/>
                <a:ext cx="9900" cy="19000"/>
              </a:xfrm>
              <a:custGeom>
                <a:avLst/>
                <a:gdLst/>
                <a:ahLst/>
                <a:cxnLst/>
                <a:rect l="l" t="t" r="r" b="b"/>
                <a:pathLst>
                  <a:path w="396" h="760" extrusionOk="0">
                    <a:moveTo>
                      <a:pt x="10" y="1"/>
                    </a:moveTo>
                    <a:lnTo>
                      <a:pt x="1" y="759"/>
                    </a:lnTo>
                    <a:lnTo>
                      <a:pt x="14" y="759"/>
                    </a:lnTo>
                    <a:cubicBezTo>
                      <a:pt x="227" y="759"/>
                      <a:pt x="396" y="591"/>
                      <a:pt x="396" y="382"/>
                    </a:cubicBezTo>
                    <a:cubicBezTo>
                      <a:pt x="396" y="169"/>
                      <a:pt x="227" y="1"/>
                      <a:pt x="14" y="1"/>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6532175" y="1527600"/>
                <a:ext cx="60300" cy="50875"/>
              </a:xfrm>
              <a:custGeom>
                <a:avLst/>
                <a:gdLst/>
                <a:ahLst/>
                <a:cxnLst/>
                <a:rect l="l" t="t" r="r" b="b"/>
                <a:pathLst>
                  <a:path w="2412" h="2035" extrusionOk="0">
                    <a:moveTo>
                      <a:pt x="1890" y="0"/>
                    </a:moveTo>
                    <a:cubicBezTo>
                      <a:pt x="1574" y="0"/>
                      <a:pt x="1152" y="383"/>
                      <a:pt x="889" y="586"/>
                    </a:cubicBezTo>
                    <a:cubicBezTo>
                      <a:pt x="423" y="941"/>
                      <a:pt x="1" y="1420"/>
                      <a:pt x="431" y="1860"/>
                    </a:cubicBezTo>
                    <a:cubicBezTo>
                      <a:pt x="551" y="1983"/>
                      <a:pt x="677" y="2035"/>
                      <a:pt x="804" y="2035"/>
                    </a:cubicBezTo>
                    <a:cubicBezTo>
                      <a:pt x="1231" y="2035"/>
                      <a:pt x="1671" y="1459"/>
                      <a:pt x="1928" y="1083"/>
                    </a:cubicBezTo>
                    <a:cubicBezTo>
                      <a:pt x="2172" y="732"/>
                      <a:pt x="2412" y="404"/>
                      <a:pt x="2114" y="93"/>
                    </a:cubicBezTo>
                    <a:cubicBezTo>
                      <a:pt x="2051" y="27"/>
                      <a:pt x="1974" y="0"/>
                      <a:pt x="1890"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6541750" y="1539100"/>
                <a:ext cx="33175" cy="27975"/>
              </a:xfrm>
              <a:custGeom>
                <a:avLst/>
                <a:gdLst/>
                <a:ahLst/>
                <a:cxnLst/>
                <a:rect l="l" t="t" r="r" b="b"/>
                <a:pathLst>
                  <a:path w="1327" h="1119" extrusionOk="0">
                    <a:moveTo>
                      <a:pt x="1039" y="0"/>
                    </a:moveTo>
                    <a:cubicBezTo>
                      <a:pt x="864" y="0"/>
                      <a:pt x="632" y="209"/>
                      <a:pt x="488" y="321"/>
                    </a:cubicBezTo>
                    <a:cubicBezTo>
                      <a:pt x="230" y="517"/>
                      <a:pt x="0" y="778"/>
                      <a:pt x="235" y="1023"/>
                    </a:cubicBezTo>
                    <a:cubicBezTo>
                      <a:pt x="301" y="1090"/>
                      <a:pt x="370" y="1118"/>
                      <a:pt x="440" y="1118"/>
                    </a:cubicBezTo>
                    <a:cubicBezTo>
                      <a:pt x="676" y="1118"/>
                      <a:pt x="917" y="802"/>
                      <a:pt x="1060" y="597"/>
                    </a:cubicBezTo>
                    <a:cubicBezTo>
                      <a:pt x="1193" y="401"/>
                      <a:pt x="1327" y="219"/>
                      <a:pt x="1163" y="50"/>
                    </a:cubicBezTo>
                    <a:cubicBezTo>
                      <a:pt x="1127" y="15"/>
                      <a:pt x="1085" y="0"/>
                      <a:pt x="1039"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6796725" y="1527600"/>
                <a:ext cx="60275" cy="50875"/>
              </a:xfrm>
              <a:custGeom>
                <a:avLst/>
                <a:gdLst/>
                <a:ahLst/>
                <a:cxnLst/>
                <a:rect l="l" t="t" r="r" b="b"/>
                <a:pathLst>
                  <a:path w="2411" h="2035" extrusionOk="0">
                    <a:moveTo>
                      <a:pt x="526" y="0"/>
                    </a:moveTo>
                    <a:cubicBezTo>
                      <a:pt x="442" y="0"/>
                      <a:pt x="366" y="27"/>
                      <a:pt x="302" y="93"/>
                    </a:cubicBezTo>
                    <a:cubicBezTo>
                      <a:pt x="1" y="404"/>
                      <a:pt x="245" y="732"/>
                      <a:pt x="484" y="1083"/>
                    </a:cubicBezTo>
                    <a:cubicBezTo>
                      <a:pt x="744" y="1459"/>
                      <a:pt x="1182" y="2035"/>
                      <a:pt x="1609" y="2035"/>
                    </a:cubicBezTo>
                    <a:cubicBezTo>
                      <a:pt x="1737" y="2035"/>
                      <a:pt x="1864" y="1983"/>
                      <a:pt x="1984" y="1860"/>
                    </a:cubicBezTo>
                    <a:cubicBezTo>
                      <a:pt x="2410" y="1420"/>
                      <a:pt x="1993" y="941"/>
                      <a:pt x="1527" y="586"/>
                    </a:cubicBezTo>
                    <a:cubicBezTo>
                      <a:pt x="1264" y="383"/>
                      <a:pt x="841" y="0"/>
                      <a:pt x="52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6814350" y="1539100"/>
                <a:ext cx="33100" cy="27975"/>
              </a:xfrm>
              <a:custGeom>
                <a:avLst/>
                <a:gdLst/>
                <a:ahLst/>
                <a:cxnLst/>
                <a:rect l="l" t="t" r="r" b="b"/>
                <a:pathLst>
                  <a:path w="1324" h="1119" extrusionOk="0">
                    <a:moveTo>
                      <a:pt x="287" y="0"/>
                    </a:moveTo>
                    <a:cubicBezTo>
                      <a:pt x="241" y="0"/>
                      <a:pt x="199" y="15"/>
                      <a:pt x="165" y="50"/>
                    </a:cubicBezTo>
                    <a:cubicBezTo>
                      <a:pt x="1" y="219"/>
                      <a:pt x="134" y="401"/>
                      <a:pt x="267" y="597"/>
                    </a:cubicBezTo>
                    <a:cubicBezTo>
                      <a:pt x="408" y="802"/>
                      <a:pt x="651" y="1118"/>
                      <a:pt x="885" y="1118"/>
                    </a:cubicBezTo>
                    <a:cubicBezTo>
                      <a:pt x="954" y="1118"/>
                      <a:pt x="1023" y="1090"/>
                      <a:pt x="1089" y="1023"/>
                    </a:cubicBezTo>
                    <a:cubicBezTo>
                      <a:pt x="1324" y="778"/>
                      <a:pt x="1093" y="517"/>
                      <a:pt x="840" y="321"/>
                    </a:cubicBezTo>
                    <a:cubicBezTo>
                      <a:pt x="693" y="209"/>
                      <a:pt x="460" y="0"/>
                      <a:pt x="287"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6775850" y="1246850"/>
                <a:ext cx="27575" cy="50300"/>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585900" y="1246850"/>
                <a:ext cx="27650" cy="50300"/>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6824250" y="1008100"/>
                <a:ext cx="44725" cy="153125"/>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6824250" y="661450"/>
                <a:ext cx="49500" cy="153150"/>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6520300" y="1008100"/>
                <a:ext cx="44775" cy="153125"/>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6515550" y="661450"/>
                <a:ext cx="49525" cy="153150"/>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6529525" y="491450"/>
                <a:ext cx="330350" cy="79105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6575700" y="530950"/>
                <a:ext cx="237925" cy="712050"/>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6618525" y="624625"/>
                <a:ext cx="28850" cy="586975"/>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6741900" y="624625"/>
                <a:ext cx="28900" cy="586975"/>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6567150" y="774625"/>
                <a:ext cx="255000" cy="329225"/>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6552400" y="775350"/>
                <a:ext cx="84900" cy="178175"/>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6548825" y="1013950"/>
                <a:ext cx="83925" cy="10412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544075" y="964150"/>
                <a:ext cx="81900" cy="18975"/>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6752000" y="775350"/>
                <a:ext cx="84925" cy="178175"/>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6756650" y="1013950"/>
                <a:ext cx="83800" cy="10412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6763300" y="964150"/>
                <a:ext cx="81925" cy="18975"/>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6598875" y="883800"/>
                <a:ext cx="191550" cy="167800"/>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6618075" y="900550"/>
                <a:ext cx="153150" cy="134300"/>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6605700" y="787600"/>
                <a:ext cx="77075" cy="20225"/>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6507125" y="831525"/>
                <a:ext cx="47500" cy="47550"/>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6834675" y="831525"/>
                <a:ext cx="47500" cy="47550"/>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6543850" y="899675"/>
                <a:ext cx="16675" cy="30150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6548825" y="1088500"/>
                <a:ext cx="10025" cy="28125"/>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6545300" y="964150"/>
                <a:ext cx="10775" cy="18975"/>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6828800" y="899675"/>
                <a:ext cx="16650" cy="30150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6830450" y="1088500"/>
                <a:ext cx="10000" cy="28125"/>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6833225" y="964150"/>
                <a:ext cx="10800" cy="18975"/>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6521775" y="488250"/>
                <a:ext cx="58600" cy="53075"/>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6530850" y="500125"/>
                <a:ext cx="32325" cy="29250"/>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6808925" y="488250"/>
                <a:ext cx="58625" cy="53075"/>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6826125" y="500125"/>
                <a:ext cx="32300" cy="29250"/>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6166475" y="1268275"/>
                <a:ext cx="26300" cy="46975"/>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935900" y="1268275"/>
                <a:ext cx="26225" cy="46975"/>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6216525" y="1063100"/>
                <a:ext cx="44825" cy="153925"/>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6216525" y="668975"/>
                <a:ext cx="44825" cy="153925"/>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5867200" y="1063100"/>
                <a:ext cx="44875" cy="153925"/>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5867200" y="668975"/>
                <a:ext cx="44875" cy="153925"/>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5881175" y="461725"/>
                <a:ext cx="366325" cy="850500"/>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5932450" y="485800"/>
                <a:ext cx="263650" cy="114300"/>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5909950" y="592100"/>
                <a:ext cx="308700" cy="188075"/>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5900275" y="577925"/>
                <a:ext cx="91800" cy="171325"/>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5891625" y="731800"/>
                <a:ext cx="87800" cy="19100"/>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6136525" y="577925"/>
                <a:ext cx="91775" cy="171325"/>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6149175" y="731800"/>
                <a:ext cx="87900" cy="19100"/>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5950325" y="676400"/>
                <a:ext cx="227950" cy="568050"/>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5973200" y="699950"/>
                <a:ext cx="182300" cy="532850"/>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5962975" y="603275"/>
                <a:ext cx="89475" cy="16250"/>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5909950" y="813350"/>
                <a:ext cx="40400" cy="419450"/>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6178250" y="810225"/>
                <a:ext cx="40400" cy="422575"/>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5968650" y="1254625"/>
                <a:ext cx="191300" cy="2965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6057175" y="1239100"/>
                <a:ext cx="14225" cy="67375"/>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5850550" y="639800"/>
                <a:ext cx="47550" cy="4752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6230500" y="639800"/>
                <a:ext cx="47500" cy="4752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5924250" y="828450"/>
                <a:ext cx="10450" cy="389375"/>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6193875" y="828450"/>
                <a:ext cx="10575" cy="389375"/>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5895300" y="488900"/>
                <a:ext cx="68475" cy="59225"/>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5906725" y="502200"/>
                <a:ext cx="37725" cy="32625"/>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6164800" y="488900"/>
                <a:ext cx="68500" cy="59225"/>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6184100" y="502200"/>
                <a:ext cx="37775" cy="32625"/>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5555425" y="2206100"/>
                <a:ext cx="29525" cy="62150"/>
              </a:xfrm>
              <a:custGeom>
                <a:avLst/>
                <a:gdLst/>
                <a:ahLst/>
                <a:cxnLst/>
                <a:rect l="l" t="t" r="r" b="b"/>
                <a:pathLst>
                  <a:path w="1181" h="2486" extrusionOk="0">
                    <a:moveTo>
                      <a:pt x="590" y="1"/>
                    </a:moveTo>
                    <a:cubicBezTo>
                      <a:pt x="267" y="1"/>
                      <a:pt x="0" y="263"/>
                      <a:pt x="0" y="591"/>
                    </a:cubicBezTo>
                    <a:lnTo>
                      <a:pt x="0" y="1896"/>
                    </a:lnTo>
                    <a:cubicBezTo>
                      <a:pt x="0" y="2225"/>
                      <a:pt x="267" y="2486"/>
                      <a:pt x="590" y="2486"/>
                    </a:cubicBezTo>
                    <a:cubicBezTo>
                      <a:pt x="914" y="2486"/>
                      <a:pt x="1180" y="2225"/>
                      <a:pt x="1180" y="1896"/>
                    </a:cubicBezTo>
                    <a:lnTo>
                      <a:pt x="1180" y="591"/>
                    </a:lnTo>
                    <a:cubicBezTo>
                      <a:pt x="1180" y="263"/>
                      <a:pt x="914" y="1"/>
                      <a:pt x="590"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5306650" y="2206100"/>
                <a:ext cx="29550" cy="62150"/>
              </a:xfrm>
              <a:custGeom>
                <a:avLst/>
                <a:gdLst/>
                <a:ahLst/>
                <a:cxnLst/>
                <a:rect l="l" t="t" r="r" b="b"/>
                <a:pathLst>
                  <a:path w="1182" h="2486" extrusionOk="0">
                    <a:moveTo>
                      <a:pt x="591" y="1"/>
                    </a:moveTo>
                    <a:cubicBezTo>
                      <a:pt x="266" y="1"/>
                      <a:pt x="0" y="263"/>
                      <a:pt x="0" y="591"/>
                    </a:cubicBezTo>
                    <a:lnTo>
                      <a:pt x="0" y="1896"/>
                    </a:lnTo>
                    <a:cubicBezTo>
                      <a:pt x="0" y="2225"/>
                      <a:pt x="266" y="2486"/>
                      <a:pt x="591" y="2486"/>
                    </a:cubicBezTo>
                    <a:cubicBezTo>
                      <a:pt x="919" y="2486"/>
                      <a:pt x="1181" y="2225"/>
                      <a:pt x="1181" y="1896"/>
                    </a:cubicBezTo>
                    <a:lnTo>
                      <a:pt x="1181" y="591"/>
                    </a:lnTo>
                    <a:cubicBezTo>
                      <a:pt x="1181" y="263"/>
                      <a:pt x="919" y="1"/>
                      <a:pt x="59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5607550" y="2052650"/>
                <a:ext cx="37450" cy="140150"/>
              </a:xfrm>
              <a:custGeom>
                <a:avLst/>
                <a:gdLst/>
                <a:ahLst/>
                <a:cxnLst/>
                <a:rect l="l" t="t" r="r" b="b"/>
                <a:pathLst>
                  <a:path w="1498" h="5606" extrusionOk="0">
                    <a:moveTo>
                      <a:pt x="747" y="1"/>
                    </a:moveTo>
                    <a:cubicBezTo>
                      <a:pt x="334" y="1"/>
                      <a:pt x="1" y="337"/>
                      <a:pt x="1" y="751"/>
                    </a:cubicBezTo>
                    <a:lnTo>
                      <a:pt x="1" y="4856"/>
                    </a:lnTo>
                    <a:cubicBezTo>
                      <a:pt x="1" y="5268"/>
                      <a:pt x="334" y="5606"/>
                      <a:pt x="747" y="5606"/>
                    </a:cubicBezTo>
                    <a:cubicBezTo>
                      <a:pt x="1160" y="5606"/>
                      <a:pt x="1498" y="5268"/>
                      <a:pt x="1498" y="4856"/>
                    </a:cubicBezTo>
                    <a:lnTo>
                      <a:pt x="1498" y="751"/>
                    </a:lnTo>
                    <a:cubicBezTo>
                      <a:pt x="1498" y="337"/>
                      <a:pt x="1160" y="1"/>
                      <a:pt x="74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5607550" y="1687025"/>
                <a:ext cx="37450" cy="140175"/>
              </a:xfrm>
              <a:custGeom>
                <a:avLst/>
                <a:gdLst/>
                <a:ahLst/>
                <a:cxnLst/>
                <a:rect l="l" t="t" r="r" b="b"/>
                <a:pathLst>
                  <a:path w="1498" h="5607" extrusionOk="0">
                    <a:moveTo>
                      <a:pt x="747" y="1"/>
                    </a:moveTo>
                    <a:cubicBezTo>
                      <a:pt x="334" y="1"/>
                      <a:pt x="1" y="338"/>
                      <a:pt x="1" y="751"/>
                    </a:cubicBezTo>
                    <a:lnTo>
                      <a:pt x="1" y="4857"/>
                    </a:lnTo>
                    <a:cubicBezTo>
                      <a:pt x="1" y="5269"/>
                      <a:pt x="334" y="5607"/>
                      <a:pt x="747" y="5607"/>
                    </a:cubicBezTo>
                    <a:cubicBezTo>
                      <a:pt x="1160" y="5607"/>
                      <a:pt x="1498" y="5269"/>
                      <a:pt x="1498" y="4857"/>
                    </a:cubicBezTo>
                    <a:lnTo>
                      <a:pt x="1498" y="751"/>
                    </a:lnTo>
                    <a:cubicBezTo>
                      <a:pt x="1498" y="338"/>
                      <a:pt x="1160" y="1"/>
                      <a:pt x="74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5246725" y="2052650"/>
                <a:ext cx="37300" cy="140150"/>
              </a:xfrm>
              <a:custGeom>
                <a:avLst/>
                <a:gdLst/>
                <a:ahLst/>
                <a:cxnLst/>
                <a:rect l="l" t="t" r="r" b="b"/>
                <a:pathLst>
                  <a:path w="1492" h="5606" extrusionOk="0">
                    <a:moveTo>
                      <a:pt x="746" y="1"/>
                    </a:moveTo>
                    <a:cubicBezTo>
                      <a:pt x="334" y="1"/>
                      <a:pt x="0" y="337"/>
                      <a:pt x="0" y="751"/>
                    </a:cubicBezTo>
                    <a:lnTo>
                      <a:pt x="0" y="4856"/>
                    </a:lnTo>
                    <a:cubicBezTo>
                      <a:pt x="0" y="5268"/>
                      <a:pt x="334" y="5606"/>
                      <a:pt x="746" y="5606"/>
                    </a:cubicBezTo>
                    <a:cubicBezTo>
                      <a:pt x="1159" y="5606"/>
                      <a:pt x="1492" y="5268"/>
                      <a:pt x="1492" y="4856"/>
                    </a:cubicBezTo>
                    <a:lnTo>
                      <a:pt x="1492" y="751"/>
                    </a:lnTo>
                    <a:cubicBezTo>
                      <a:pt x="1492" y="337"/>
                      <a:pt x="1159" y="1"/>
                      <a:pt x="746"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5246725" y="1687025"/>
                <a:ext cx="37300" cy="140175"/>
              </a:xfrm>
              <a:custGeom>
                <a:avLst/>
                <a:gdLst/>
                <a:ahLst/>
                <a:cxnLst/>
                <a:rect l="l" t="t" r="r" b="b"/>
                <a:pathLst>
                  <a:path w="1492" h="5607" extrusionOk="0">
                    <a:moveTo>
                      <a:pt x="746" y="1"/>
                    </a:moveTo>
                    <a:cubicBezTo>
                      <a:pt x="334" y="1"/>
                      <a:pt x="0" y="338"/>
                      <a:pt x="0" y="751"/>
                    </a:cubicBezTo>
                    <a:lnTo>
                      <a:pt x="0" y="4857"/>
                    </a:lnTo>
                    <a:cubicBezTo>
                      <a:pt x="0" y="5269"/>
                      <a:pt x="334" y="5607"/>
                      <a:pt x="746" y="5607"/>
                    </a:cubicBezTo>
                    <a:cubicBezTo>
                      <a:pt x="1159" y="5607"/>
                      <a:pt x="1492" y="5269"/>
                      <a:pt x="1492" y="4857"/>
                    </a:cubicBezTo>
                    <a:lnTo>
                      <a:pt x="1492" y="751"/>
                    </a:lnTo>
                    <a:cubicBezTo>
                      <a:pt x="1492" y="338"/>
                      <a:pt x="1159" y="1"/>
                      <a:pt x="746"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5258500" y="1537475"/>
                <a:ext cx="374625" cy="712275"/>
              </a:xfrm>
              <a:custGeom>
                <a:avLst/>
                <a:gdLst/>
                <a:ahLst/>
                <a:cxnLst/>
                <a:rect l="l" t="t" r="r" b="b"/>
                <a:pathLst>
                  <a:path w="14985" h="28491" extrusionOk="0">
                    <a:moveTo>
                      <a:pt x="3684" y="0"/>
                    </a:moveTo>
                    <a:cubicBezTo>
                      <a:pt x="1651" y="0"/>
                      <a:pt x="0" y="1283"/>
                      <a:pt x="0" y="3315"/>
                    </a:cubicBezTo>
                    <a:lnTo>
                      <a:pt x="0" y="28490"/>
                    </a:lnTo>
                    <a:lnTo>
                      <a:pt x="14984" y="28490"/>
                    </a:lnTo>
                    <a:lnTo>
                      <a:pt x="14984" y="3315"/>
                    </a:lnTo>
                    <a:cubicBezTo>
                      <a:pt x="14984" y="1283"/>
                      <a:pt x="13338" y="0"/>
                      <a:pt x="11300"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5315175" y="1547000"/>
                <a:ext cx="261250" cy="110225"/>
              </a:xfrm>
              <a:custGeom>
                <a:avLst/>
                <a:gdLst/>
                <a:ahLst/>
                <a:cxnLst/>
                <a:rect l="l" t="t" r="r" b="b"/>
                <a:pathLst>
                  <a:path w="10450" h="4409" extrusionOk="0">
                    <a:moveTo>
                      <a:pt x="2571" y="1"/>
                    </a:moveTo>
                    <a:cubicBezTo>
                      <a:pt x="1156" y="1"/>
                      <a:pt x="1" y="920"/>
                      <a:pt x="1" y="2385"/>
                    </a:cubicBezTo>
                    <a:lnTo>
                      <a:pt x="1" y="3423"/>
                    </a:lnTo>
                    <a:cubicBezTo>
                      <a:pt x="64" y="3481"/>
                      <a:pt x="117" y="3551"/>
                      <a:pt x="148" y="3636"/>
                    </a:cubicBezTo>
                    <a:lnTo>
                      <a:pt x="458" y="4408"/>
                    </a:lnTo>
                    <a:cubicBezTo>
                      <a:pt x="730" y="4204"/>
                      <a:pt x="1058" y="4071"/>
                      <a:pt x="1412" y="4040"/>
                    </a:cubicBezTo>
                    <a:lnTo>
                      <a:pt x="1412" y="3063"/>
                    </a:lnTo>
                    <a:cubicBezTo>
                      <a:pt x="1412" y="1994"/>
                      <a:pt x="2252" y="1324"/>
                      <a:pt x="3290" y="1324"/>
                    </a:cubicBezTo>
                    <a:lnTo>
                      <a:pt x="7165" y="1324"/>
                    </a:lnTo>
                    <a:cubicBezTo>
                      <a:pt x="8199" y="1324"/>
                      <a:pt x="9038" y="1994"/>
                      <a:pt x="9038" y="3063"/>
                    </a:cubicBezTo>
                    <a:lnTo>
                      <a:pt x="9038" y="4040"/>
                    </a:lnTo>
                    <a:cubicBezTo>
                      <a:pt x="9397" y="4071"/>
                      <a:pt x="9721" y="4204"/>
                      <a:pt x="9997" y="4408"/>
                    </a:cubicBezTo>
                    <a:lnTo>
                      <a:pt x="10303" y="3636"/>
                    </a:lnTo>
                    <a:cubicBezTo>
                      <a:pt x="10338" y="3551"/>
                      <a:pt x="10387" y="3481"/>
                      <a:pt x="10450" y="3423"/>
                    </a:cubicBezTo>
                    <a:lnTo>
                      <a:pt x="10450" y="2385"/>
                    </a:lnTo>
                    <a:cubicBezTo>
                      <a:pt x="10450" y="920"/>
                      <a:pt x="9299" y="1"/>
                      <a:pt x="7879" y="1"/>
                    </a:cubicBez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5350475" y="1580075"/>
                <a:ext cx="190675" cy="204525"/>
              </a:xfrm>
              <a:custGeom>
                <a:avLst/>
                <a:gdLst/>
                <a:ahLst/>
                <a:cxnLst/>
                <a:rect l="l" t="t" r="r" b="b"/>
                <a:pathLst>
                  <a:path w="7627" h="8181" extrusionOk="0">
                    <a:moveTo>
                      <a:pt x="1878" y="1"/>
                    </a:moveTo>
                    <a:cubicBezTo>
                      <a:pt x="840" y="1"/>
                      <a:pt x="0" y="671"/>
                      <a:pt x="0" y="1740"/>
                    </a:cubicBezTo>
                    <a:lnTo>
                      <a:pt x="0" y="8180"/>
                    </a:lnTo>
                    <a:lnTo>
                      <a:pt x="7626" y="8180"/>
                    </a:lnTo>
                    <a:lnTo>
                      <a:pt x="7626" y="1740"/>
                    </a:lnTo>
                    <a:cubicBezTo>
                      <a:pt x="7626" y="671"/>
                      <a:pt x="6787" y="1"/>
                      <a:pt x="5753" y="1"/>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5306525" y="2037675"/>
                <a:ext cx="277650" cy="191550"/>
              </a:xfrm>
              <a:custGeom>
                <a:avLst/>
                <a:gdLst/>
                <a:ahLst/>
                <a:cxnLst/>
                <a:rect l="l" t="t" r="r" b="b"/>
                <a:pathLst>
                  <a:path w="11106" h="7662" extrusionOk="0">
                    <a:moveTo>
                      <a:pt x="383" y="0"/>
                    </a:moveTo>
                    <a:cubicBezTo>
                      <a:pt x="170" y="0"/>
                      <a:pt x="1" y="168"/>
                      <a:pt x="1" y="377"/>
                    </a:cubicBezTo>
                    <a:lnTo>
                      <a:pt x="1" y="7279"/>
                    </a:lnTo>
                    <a:cubicBezTo>
                      <a:pt x="1" y="7487"/>
                      <a:pt x="170" y="7661"/>
                      <a:pt x="383" y="7661"/>
                    </a:cubicBezTo>
                    <a:lnTo>
                      <a:pt x="10729" y="7661"/>
                    </a:lnTo>
                    <a:cubicBezTo>
                      <a:pt x="10937" y="7661"/>
                      <a:pt x="11106" y="7487"/>
                      <a:pt x="11106" y="7279"/>
                    </a:cubicBezTo>
                    <a:lnTo>
                      <a:pt x="11106" y="377"/>
                    </a:lnTo>
                    <a:cubicBezTo>
                      <a:pt x="11106" y="168"/>
                      <a:pt x="10937" y="0"/>
                      <a:pt x="10729"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5436350" y="2167825"/>
                <a:ext cx="19025" cy="81925"/>
              </a:xfrm>
              <a:custGeom>
                <a:avLst/>
                <a:gdLst/>
                <a:ahLst/>
                <a:cxnLst/>
                <a:rect l="l" t="t" r="r" b="b"/>
                <a:pathLst>
                  <a:path w="761" h="3277" extrusionOk="0">
                    <a:moveTo>
                      <a:pt x="1" y="1"/>
                    </a:moveTo>
                    <a:lnTo>
                      <a:pt x="1" y="3276"/>
                    </a:lnTo>
                    <a:lnTo>
                      <a:pt x="760" y="3276"/>
                    </a:lnTo>
                    <a:lnTo>
                      <a:pt x="76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5307450" y="1647750"/>
                <a:ext cx="276725" cy="184125"/>
              </a:xfrm>
              <a:custGeom>
                <a:avLst/>
                <a:gdLst/>
                <a:ahLst/>
                <a:cxnLst/>
                <a:rect l="l" t="t" r="r" b="b"/>
                <a:pathLst>
                  <a:path w="11069" h="7365" extrusionOk="0">
                    <a:moveTo>
                      <a:pt x="1899" y="0"/>
                    </a:moveTo>
                    <a:cubicBezTo>
                      <a:pt x="852" y="0"/>
                      <a:pt x="0" y="853"/>
                      <a:pt x="0" y="1901"/>
                    </a:cubicBezTo>
                    <a:lnTo>
                      <a:pt x="0" y="7364"/>
                    </a:lnTo>
                    <a:lnTo>
                      <a:pt x="11069" y="7364"/>
                    </a:lnTo>
                    <a:lnTo>
                      <a:pt x="11069" y="1901"/>
                    </a:lnTo>
                    <a:cubicBezTo>
                      <a:pt x="11069" y="853"/>
                      <a:pt x="10221" y="0"/>
                      <a:pt x="9169"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5289575" y="1628900"/>
                <a:ext cx="86325" cy="163800"/>
              </a:xfrm>
              <a:custGeom>
                <a:avLst/>
                <a:gdLst/>
                <a:ahLst/>
                <a:cxnLst/>
                <a:rect l="l" t="t" r="r" b="b"/>
                <a:pathLst>
                  <a:path w="3453" h="6552" extrusionOk="0">
                    <a:moveTo>
                      <a:pt x="641" y="0"/>
                    </a:moveTo>
                    <a:cubicBezTo>
                      <a:pt x="571" y="0"/>
                      <a:pt x="500" y="13"/>
                      <a:pt x="431" y="41"/>
                    </a:cubicBezTo>
                    <a:cubicBezTo>
                      <a:pt x="142" y="156"/>
                      <a:pt x="0" y="488"/>
                      <a:pt x="115" y="781"/>
                    </a:cubicBezTo>
                    <a:lnTo>
                      <a:pt x="2277" y="6196"/>
                    </a:lnTo>
                    <a:cubicBezTo>
                      <a:pt x="2366" y="6418"/>
                      <a:pt x="2583" y="6551"/>
                      <a:pt x="2809" y="6551"/>
                    </a:cubicBezTo>
                    <a:cubicBezTo>
                      <a:pt x="2876" y="6551"/>
                      <a:pt x="2952" y="6538"/>
                      <a:pt x="3018" y="6512"/>
                    </a:cubicBezTo>
                    <a:cubicBezTo>
                      <a:pt x="3311" y="6396"/>
                      <a:pt x="3453" y="6063"/>
                      <a:pt x="3338" y="5770"/>
                    </a:cubicBezTo>
                    <a:lnTo>
                      <a:pt x="1172" y="360"/>
                    </a:lnTo>
                    <a:cubicBezTo>
                      <a:pt x="1083" y="136"/>
                      <a:pt x="868" y="0"/>
                      <a:pt x="641"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5280250" y="1783250"/>
                <a:ext cx="89000" cy="18975"/>
              </a:xfrm>
              <a:custGeom>
                <a:avLst/>
                <a:gdLst/>
                <a:ahLst/>
                <a:cxnLst/>
                <a:rect l="l" t="t" r="r" b="b"/>
                <a:pathLst>
                  <a:path w="3560" h="759" extrusionOk="0">
                    <a:moveTo>
                      <a:pt x="378" y="0"/>
                    </a:moveTo>
                    <a:cubicBezTo>
                      <a:pt x="169" y="0"/>
                      <a:pt x="0" y="168"/>
                      <a:pt x="0" y="377"/>
                    </a:cubicBezTo>
                    <a:cubicBezTo>
                      <a:pt x="0" y="590"/>
                      <a:pt x="169" y="759"/>
                      <a:pt x="378" y="759"/>
                    </a:cubicBezTo>
                    <a:lnTo>
                      <a:pt x="3182" y="759"/>
                    </a:lnTo>
                    <a:cubicBezTo>
                      <a:pt x="3391" y="759"/>
                      <a:pt x="3559" y="590"/>
                      <a:pt x="3559" y="377"/>
                    </a:cubicBezTo>
                    <a:cubicBezTo>
                      <a:pt x="3559" y="168"/>
                      <a:pt x="3391" y="0"/>
                      <a:pt x="3182"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5515675" y="1628900"/>
                <a:ext cx="86475" cy="163800"/>
              </a:xfrm>
              <a:custGeom>
                <a:avLst/>
                <a:gdLst/>
                <a:ahLst/>
                <a:cxnLst/>
                <a:rect l="l" t="t" r="r" b="b"/>
                <a:pathLst>
                  <a:path w="3459" h="6552" extrusionOk="0">
                    <a:moveTo>
                      <a:pt x="2814" y="0"/>
                    </a:moveTo>
                    <a:cubicBezTo>
                      <a:pt x="2588" y="0"/>
                      <a:pt x="2375" y="136"/>
                      <a:pt x="2283" y="360"/>
                    </a:cubicBezTo>
                    <a:lnTo>
                      <a:pt x="121" y="5770"/>
                    </a:lnTo>
                    <a:cubicBezTo>
                      <a:pt x="1" y="6063"/>
                      <a:pt x="144" y="6396"/>
                      <a:pt x="437" y="6512"/>
                    </a:cubicBezTo>
                    <a:cubicBezTo>
                      <a:pt x="507" y="6538"/>
                      <a:pt x="578" y="6551"/>
                      <a:pt x="650" y="6551"/>
                    </a:cubicBezTo>
                    <a:cubicBezTo>
                      <a:pt x="875" y="6551"/>
                      <a:pt x="1089" y="6418"/>
                      <a:pt x="1178" y="6196"/>
                    </a:cubicBezTo>
                    <a:lnTo>
                      <a:pt x="3344" y="781"/>
                    </a:lnTo>
                    <a:cubicBezTo>
                      <a:pt x="3459" y="488"/>
                      <a:pt x="3317" y="156"/>
                      <a:pt x="3024" y="41"/>
                    </a:cubicBezTo>
                    <a:cubicBezTo>
                      <a:pt x="2955" y="13"/>
                      <a:pt x="2884" y="0"/>
                      <a:pt x="2814"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5522350" y="1783250"/>
                <a:ext cx="89125" cy="18975"/>
              </a:xfrm>
              <a:custGeom>
                <a:avLst/>
                <a:gdLst/>
                <a:ahLst/>
                <a:cxnLst/>
                <a:rect l="l" t="t" r="r" b="b"/>
                <a:pathLst>
                  <a:path w="3565" h="759" extrusionOk="0">
                    <a:moveTo>
                      <a:pt x="383" y="0"/>
                    </a:moveTo>
                    <a:cubicBezTo>
                      <a:pt x="174" y="0"/>
                      <a:pt x="0" y="168"/>
                      <a:pt x="0" y="377"/>
                    </a:cubicBezTo>
                    <a:cubicBezTo>
                      <a:pt x="0" y="590"/>
                      <a:pt x="174" y="759"/>
                      <a:pt x="383" y="759"/>
                    </a:cubicBezTo>
                    <a:lnTo>
                      <a:pt x="3183" y="759"/>
                    </a:lnTo>
                    <a:cubicBezTo>
                      <a:pt x="3392" y="759"/>
                      <a:pt x="3564" y="590"/>
                      <a:pt x="3564" y="377"/>
                    </a:cubicBezTo>
                    <a:cubicBezTo>
                      <a:pt x="3564" y="168"/>
                      <a:pt x="3392" y="0"/>
                      <a:pt x="3183"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5336600" y="1721100"/>
                <a:ext cx="218525" cy="110775"/>
              </a:xfrm>
              <a:custGeom>
                <a:avLst/>
                <a:gdLst/>
                <a:ahLst/>
                <a:cxnLst/>
                <a:rect l="l" t="t" r="r" b="b"/>
                <a:pathLst>
                  <a:path w="8741" h="4431" extrusionOk="0">
                    <a:moveTo>
                      <a:pt x="0" y="1"/>
                    </a:moveTo>
                    <a:lnTo>
                      <a:pt x="0" y="4430"/>
                    </a:lnTo>
                    <a:lnTo>
                      <a:pt x="8740" y="4430"/>
                    </a:lnTo>
                    <a:lnTo>
                      <a:pt x="874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5358450" y="1745400"/>
                <a:ext cx="174800" cy="81800"/>
              </a:xfrm>
              <a:custGeom>
                <a:avLst/>
                <a:gdLst/>
                <a:ahLst/>
                <a:cxnLst/>
                <a:rect l="l" t="t" r="r" b="b"/>
                <a:pathLst>
                  <a:path w="6992" h="3272" extrusionOk="0">
                    <a:moveTo>
                      <a:pt x="1" y="0"/>
                    </a:moveTo>
                    <a:lnTo>
                      <a:pt x="1" y="3272"/>
                    </a:lnTo>
                    <a:lnTo>
                      <a:pt x="6992" y="3272"/>
                    </a:lnTo>
                    <a:lnTo>
                      <a:pt x="6992" y="0"/>
                    </a:ln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5347700" y="1656625"/>
                <a:ext cx="76025" cy="19350"/>
              </a:xfrm>
              <a:custGeom>
                <a:avLst/>
                <a:gdLst/>
                <a:ahLst/>
                <a:cxnLst/>
                <a:rect l="l" t="t" r="r" b="b"/>
                <a:pathLst>
                  <a:path w="3041" h="774" extrusionOk="0">
                    <a:moveTo>
                      <a:pt x="1478" y="1"/>
                    </a:moveTo>
                    <a:cubicBezTo>
                      <a:pt x="1467" y="1"/>
                      <a:pt x="1457" y="1"/>
                      <a:pt x="1447" y="1"/>
                    </a:cubicBezTo>
                    <a:cubicBezTo>
                      <a:pt x="1341" y="1"/>
                      <a:pt x="1239" y="5"/>
                      <a:pt x="1133" y="18"/>
                    </a:cubicBezTo>
                    <a:cubicBezTo>
                      <a:pt x="1031" y="32"/>
                      <a:pt x="928" y="45"/>
                      <a:pt x="826" y="77"/>
                    </a:cubicBezTo>
                    <a:cubicBezTo>
                      <a:pt x="728" y="98"/>
                      <a:pt x="635" y="134"/>
                      <a:pt x="547" y="169"/>
                    </a:cubicBezTo>
                    <a:cubicBezTo>
                      <a:pt x="458" y="210"/>
                      <a:pt x="378" y="263"/>
                      <a:pt x="307" y="307"/>
                    </a:cubicBezTo>
                    <a:cubicBezTo>
                      <a:pt x="236" y="364"/>
                      <a:pt x="178" y="413"/>
                      <a:pt x="134" y="471"/>
                    </a:cubicBezTo>
                    <a:cubicBezTo>
                      <a:pt x="94" y="534"/>
                      <a:pt x="58" y="577"/>
                      <a:pt x="41" y="626"/>
                    </a:cubicBezTo>
                    <a:cubicBezTo>
                      <a:pt x="5" y="724"/>
                      <a:pt x="1" y="773"/>
                      <a:pt x="1" y="773"/>
                    </a:cubicBezTo>
                    <a:cubicBezTo>
                      <a:pt x="1" y="773"/>
                      <a:pt x="54" y="747"/>
                      <a:pt x="125" y="702"/>
                    </a:cubicBezTo>
                    <a:cubicBezTo>
                      <a:pt x="160" y="680"/>
                      <a:pt x="218" y="671"/>
                      <a:pt x="263" y="649"/>
                    </a:cubicBezTo>
                    <a:cubicBezTo>
                      <a:pt x="316" y="626"/>
                      <a:pt x="382" y="626"/>
                      <a:pt x="445" y="609"/>
                    </a:cubicBezTo>
                    <a:cubicBezTo>
                      <a:pt x="511" y="600"/>
                      <a:pt x="582" y="587"/>
                      <a:pt x="658" y="587"/>
                    </a:cubicBezTo>
                    <a:cubicBezTo>
                      <a:pt x="738" y="583"/>
                      <a:pt x="818" y="573"/>
                      <a:pt x="902" y="573"/>
                    </a:cubicBezTo>
                    <a:cubicBezTo>
                      <a:pt x="944" y="571"/>
                      <a:pt x="988" y="571"/>
                      <a:pt x="1033" y="571"/>
                    </a:cubicBezTo>
                    <a:cubicBezTo>
                      <a:pt x="1078" y="571"/>
                      <a:pt x="1124" y="571"/>
                      <a:pt x="1168" y="569"/>
                    </a:cubicBezTo>
                    <a:lnTo>
                      <a:pt x="1452" y="569"/>
                    </a:lnTo>
                    <a:cubicBezTo>
                      <a:pt x="1830" y="569"/>
                      <a:pt x="2225" y="551"/>
                      <a:pt x="2530" y="503"/>
                    </a:cubicBezTo>
                    <a:cubicBezTo>
                      <a:pt x="2682" y="476"/>
                      <a:pt x="2815" y="444"/>
                      <a:pt x="2899" y="413"/>
                    </a:cubicBezTo>
                    <a:cubicBezTo>
                      <a:pt x="2987" y="387"/>
                      <a:pt x="3041" y="364"/>
                      <a:pt x="3041" y="364"/>
                    </a:cubicBezTo>
                    <a:cubicBezTo>
                      <a:pt x="3041" y="364"/>
                      <a:pt x="2987" y="338"/>
                      <a:pt x="2903" y="303"/>
                    </a:cubicBezTo>
                    <a:cubicBezTo>
                      <a:pt x="2819" y="267"/>
                      <a:pt x="2699" y="223"/>
                      <a:pt x="2553" y="174"/>
                    </a:cubicBezTo>
                    <a:cubicBezTo>
                      <a:pt x="2271" y="83"/>
                      <a:pt x="1884" y="1"/>
                      <a:pt x="1478"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5253375" y="1711900"/>
                <a:ext cx="44625" cy="44625"/>
              </a:xfrm>
              <a:custGeom>
                <a:avLst/>
                <a:gdLst/>
                <a:ahLst/>
                <a:cxnLst/>
                <a:rect l="l" t="t" r="r" b="b"/>
                <a:pathLst>
                  <a:path w="1785" h="1785" extrusionOk="0">
                    <a:moveTo>
                      <a:pt x="1785" y="0"/>
                    </a:moveTo>
                    <a:lnTo>
                      <a:pt x="1" y="1301"/>
                    </a:lnTo>
                    <a:lnTo>
                      <a:pt x="1" y="1785"/>
                    </a:lnTo>
                    <a:lnTo>
                      <a:pt x="1785" y="1633"/>
                    </a:lnTo>
                    <a:lnTo>
                      <a:pt x="1785"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5593575" y="1711900"/>
                <a:ext cx="44775" cy="44625"/>
              </a:xfrm>
              <a:custGeom>
                <a:avLst/>
                <a:gdLst/>
                <a:ahLst/>
                <a:cxnLst/>
                <a:rect l="l" t="t" r="r" b="b"/>
                <a:pathLst>
                  <a:path w="1791" h="1785" extrusionOk="0">
                    <a:moveTo>
                      <a:pt x="1" y="0"/>
                    </a:moveTo>
                    <a:lnTo>
                      <a:pt x="1" y="1633"/>
                    </a:lnTo>
                    <a:lnTo>
                      <a:pt x="1790" y="1785"/>
                    </a:lnTo>
                    <a:lnTo>
                      <a:pt x="1790" y="1301"/>
                    </a:lnTo>
                    <a:lnTo>
                      <a:pt x="1"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5276350" y="1601600"/>
                <a:ext cx="11250" cy="109200"/>
              </a:xfrm>
              <a:custGeom>
                <a:avLst/>
                <a:gdLst/>
                <a:ahLst/>
                <a:cxnLst/>
                <a:rect l="l" t="t" r="r" b="b"/>
                <a:pathLst>
                  <a:path w="450" h="4368" extrusionOk="0">
                    <a:moveTo>
                      <a:pt x="227" y="0"/>
                    </a:moveTo>
                    <a:cubicBezTo>
                      <a:pt x="103" y="0"/>
                      <a:pt x="1" y="98"/>
                      <a:pt x="1" y="222"/>
                    </a:cubicBezTo>
                    <a:lnTo>
                      <a:pt x="1" y="4146"/>
                    </a:lnTo>
                    <a:cubicBezTo>
                      <a:pt x="1" y="4265"/>
                      <a:pt x="103" y="4368"/>
                      <a:pt x="227" y="4368"/>
                    </a:cubicBezTo>
                    <a:cubicBezTo>
                      <a:pt x="351" y="4368"/>
                      <a:pt x="449" y="4265"/>
                      <a:pt x="449" y="4146"/>
                    </a:cubicBezTo>
                    <a:lnTo>
                      <a:pt x="449" y="222"/>
                    </a:lnTo>
                    <a:cubicBezTo>
                      <a:pt x="449" y="98"/>
                      <a:pt x="351"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5604025" y="1601600"/>
                <a:ext cx="11225" cy="109200"/>
              </a:xfrm>
              <a:custGeom>
                <a:avLst/>
                <a:gdLst/>
                <a:ahLst/>
                <a:cxnLst/>
                <a:rect l="l" t="t" r="r" b="b"/>
                <a:pathLst>
                  <a:path w="449" h="4368" extrusionOk="0">
                    <a:moveTo>
                      <a:pt x="227" y="0"/>
                    </a:moveTo>
                    <a:cubicBezTo>
                      <a:pt x="102" y="0"/>
                      <a:pt x="0" y="98"/>
                      <a:pt x="0" y="222"/>
                    </a:cubicBezTo>
                    <a:lnTo>
                      <a:pt x="0" y="4146"/>
                    </a:lnTo>
                    <a:cubicBezTo>
                      <a:pt x="0" y="4265"/>
                      <a:pt x="102" y="4368"/>
                      <a:pt x="227" y="4368"/>
                    </a:cubicBezTo>
                    <a:cubicBezTo>
                      <a:pt x="346" y="4368"/>
                      <a:pt x="449" y="4265"/>
                      <a:pt x="449" y="4146"/>
                    </a:cubicBezTo>
                    <a:lnTo>
                      <a:pt x="449" y="222"/>
                    </a:lnTo>
                    <a:cubicBezTo>
                      <a:pt x="449" y="98"/>
                      <a:pt x="346"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5274150" y="1534475"/>
                <a:ext cx="65700" cy="44375"/>
              </a:xfrm>
              <a:custGeom>
                <a:avLst/>
                <a:gdLst/>
                <a:ahLst/>
                <a:cxnLst/>
                <a:rect l="l" t="t" r="r" b="b"/>
                <a:pathLst>
                  <a:path w="2628" h="1775" extrusionOk="0">
                    <a:moveTo>
                      <a:pt x="2045" y="1"/>
                    </a:moveTo>
                    <a:cubicBezTo>
                      <a:pt x="1738" y="1"/>
                      <a:pt x="1332" y="204"/>
                      <a:pt x="1070" y="311"/>
                    </a:cubicBezTo>
                    <a:cubicBezTo>
                      <a:pt x="524" y="528"/>
                      <a:pt x="1" y="888"/>
                      <a:pt x="324" y="1465"/>
                    </a:cubicBezTo>
                    <a:cubicBezTo>
                      <a:pt x="452" y="1689"/>
                      <a:pt x="624" y="1775"/>
                      <a:pt x="813" y="1775"/>
                    </a:cubicBezTo>
                    <a:cubicBezTo>
                      <a:pt x="1212" y="1775"/>
                      <a:pt x="1688" y="1395"/>
                      <a:pt x="1988" y="1128"/>
                    </a:cubicBezTo>
                    <a:cubicBezTo>
                      <a:pt x="2308" y="848"/>
                      <a:pt x="2627" y="586"/>
                      <a:pt x="2397" y="182"/>
                    </a:cubicBezTo>
                    <a:cubicBezTo>
                      <a:pt x="2323" y="49"/>
                      <a:pt x="2196" y="1"/>
                      <a:pt x="2045"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5284800" y="1544500"/>
                <a:ext cx="36200" cy="24400"/>
              </a:xfrm>
              <a:custGeom>
                <a:avLst/>
                <a:gdLst/>
                <a:ahLst/>
                <a:cxnLst/>
                <a:rect l="l" t="t" r="r" b="b"/>
                <a:pathLst>
                  <a:path w="1448" h="976" extrusionOk="0">
                    <a:moveTo>
                      <a:pt x="1124" y="1"/>
                    </a:moveTo>
                    <a:cubicBezTo>
                      <a:pt x="955" y="1"/>
                      <a:pt x="733" y="111"/>
                      <a:pt x="591" y="168"/>
                    </a:cubicBezTo>
                    <a:cubicBezTo>
                      <a:pt x="288" y="291"/>
                      <a:pt x="1" y="487"/>
                      <a:pt x="177" y="807"/>
                    </a:cubicBezTo>
                    <a:cubicBezTo>
                      <a:pt x="247" y="929"/>
                      <a:pt x="341" y="976"/>
                      <a:pt x="444" y="976"/>
                    </a:cubicBezTo>
                    <a:cubicBezTo>
                      <a:pt x="664" y="976"/>
                      <a:pt x="927" y="765"/>
                      <a:pt x="1097" y="620"/>
                    </a:cubicBezTo>
                    <a:cubicBezTo>
                      <a:pt x="1269" y="465"/>
                      <a:pt x="1447" y="322"/>
                      <a:pt x="1318" y="101"/>
                    </a:cubicBezTo>
                    <a:cubicBezTo>
                      <a:pt x="1277" y="27"/>
                      <a:pt x="1207" y="1"/>
                      <a:pt x="112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5551875" y="1534475"/>
                <a:ext cx="65700" cy="44375"/>
              </a:xfrm>
              <a:custGeom>
                <a:avLst/>
                <a:gdLst/>
                <a:ahLst/>
                <a:cxnLst/>
                <a:rect l="l" t="t" r="r" b="b"/>
                <a:pathLst>
                  <a:path w="2628" h="1775" extrusionOk="0">
                    <a:moveTo>
                      <a:pt x="581" y="1"/>
                    </a:moveTo>
                    <a:cubicBezTo>
                      <a:pt x="430" y="1"/>
                      <a:pt x="302" y="49"/>
                      <a:pt x="226" y="182"/>
                    </a:cubicBezTo>
                    <a:cubicBezTo>
                      <a:pt x="1" y="586"/>
                      <a:pt x="316" y="848"/>
                      <a:pt x="635" y="1128"/>
                    </a:cubicBezTo>
                    <a:cubicBezTo>
                      <a:pt x="939" y="1395"/>
                      <a:pt x="1416" y="1775"/>
                      <a:pt x="1815" y="1775"/>
                    </a:cubicBezTo>
                    <a:cubicBezTo>
                      <a:pt x="2004" y="1775"/>
                      <a:pt x="2176" y="1689"/>
                      <a:pt x="2304" y="1465"/>
                    </a:cubicBezTo>
                    <a:cubicBezTo>
                      <a:pt x="2627" y="888"/>
                      <a:pt x="2100" y="528"/>
                      <a:pt x="1554" y="311"/>
                    </a:cubicBezTo>
                    <a:cubicBezTo>
                      <a:pt x="1295" y="204"/>
                      <a:pt x="890" y="1"/>
                      <a:pt x="581"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5570725" y="1544500"/>
                <a:ext cx="36200" cy="24400"/>
              </a:xfrm>
              <a:custGeom>
                <a:avLst/>
                <a:gdLst/>
                <a:ahLst/>
                <a:cxnLst/>
                <a:rect l="l" t="t" r="r" b="b"/>
                <a:pathLst>
                  <a:path w="1448" h="976" extrusionOk="0">
                    <a:moveTo>
                      <a:pt x="320" y="1"/>
                    </a:moveTo>
                    <a:cubicBezTo>
                      <a:pt x="236" y="1"/>
                      <a:pt x="166" y="27"/>
                      <a:pt x="125" y="101"/>
                    </a:cubicBezTo>
                    <a:cubicBezTo>
                      <a:pt x="1" y="322"/>
                      <a:pt x="174" y="465"/>
                      <a:pt x="351" y="620"/>
                    </a:cubicBezTo>
                    <a:cubicBezTo>
                      <a:pt x="517" y="765"/>
                      <a:pt x="779" y="976"/>
                      <a:pt x="999" y="976"/>
                    </a:cubicBezTo>
                    <a:cubicBezTo>
                      <a:pt x="1102" y="976"/>
                      <a:pt x="1196" y="929"/>
                      <a:pt x="1266" y="807"/>
                    </a:cubicBezTo>
                    <a:cubicBezTo>
                      <a:pt x="1447" y="487"/>
                      <a:pt x="1154" y="291"/>
                      <a:pt x="857" y="168"/>
                    </a:cubicBezTo>
                    <a:cubicBezTo>
                      <a:pt x="712" y="111"/>
                      <a:pt x="488" y="1"/>
                      <a:pt x="320"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5271700" y="1827175"/>
                <a:ext cx="348225" cy="359325"/>
              </a:xfrm>
              <a:custGeom>
                <a:avLst/>
                <a:gdLst/>
                <a:ahLst/>
                <a:cxnLst/>
                <a:rect l="l" t="t" r="r" b="b"/>
                <a:pathLst>
                  <a:path w="13929" h="14373" extrusionOk="0">
                    <a:moveTo>
                      <a:pt x="1" y="1"/>
                    </a:moveTo>
                    <a:lnTo>
                      <a:pt x="1" y="14373"/>
                    </a:lnTo>
                    <a:lnTo>
                      <a:pt x="13928" y="14373"/>
                    </a:lnTo>
                    <a:lnTo>
                      <a:pt x="13928" y="1"/>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5306525" y="1863025"/>
                <a:ext cx="278675" cy="287525"/>
              </a:xfrm>
              <a:custGeom>
                <a:avLst/>
                <a:gdLst/>
                <a:ahLst/>
                <a:cxnLst/>
                <a:rect l="l" t="t" r="r" b="b"/>
                <a:pathLst>
                  <a:path w="11147" h="11501" extrusionOk="0">
                    <a:moveTo>
                      <a:pt x="1" y="0"/>
                    </a:moveTo>
                    <a:lnTo>
                      <a:pt x="1" y="11500"/>
                    </a:lnTo>
                    <a:lnTo>
                      <a:pt x="11146" y="11500"/>
                    </a:lnTo>
                    <a:lnTo>
                      <a:pt x="11146" y="0"/>
                    </a:lnTo>
                    <a:close/>
                  </a:path>
                </a:pathLst>
              </a:custGeom>
              <a:solidFill>
                <a:srgbClr val="627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36"/>
            <p:cNvGrpSpPr/>
            <p:nvPr/>
          </p:nvGrpSpPr>
          <p:grpSpPr>
            <a:xfrm rot="-1799968">
              <a:off x="4850261" y="756299"/>
              <a:ext cx="1854398" cy="83318"/>
              <a:chOff x="5641750" y="2340275"/>
              <a:chExt cx="845200" cy="37975"/>
            </a:xfrm>
          </p:grpSpPr>
          <p:sp>
            <p:nvSpPr>
              <p:cNvPr id="924" name="Google Shape;924;p36"/>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8" name="Google Shape;712;p36">
            <a:extLst>
              <a:ext uri="{FF2B5EF4-FFF2-40B4-BE49-F238E27FC236}">
                <a16:creationId xmlns:a16="http://schemas.microsoft.com/office/drawing/2014/main" id="{1546961B-40DE-4E13-AF07-456F8A15C3D6}"/>
              </a:ext>
            </a:extLst>
          </p:cNvPr>
          <p:cNvSpPr txBox="1">
            <a:spLocks/>
          </p:cNvSpPr>
          <p:nvPr/>
        </p:nvSpPr>
        <p:spPr>
          <a:xfrm>
            <a:off x="346422" y="1132225"/>
            <a:ext cx="4008699" cy="3605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just" defTabSz="914400">
              <a:spcBef>
                <a:spcPct val="0"/>
              </a:spcBef>
            </a:pPr>
            <a:r>
              <a:rPr lang="en-US" sz="1400" dirty="0">
                <a:solidFill>
                  <a:srgbClr val="FFFFFF"/>
                </a:solidFill>
                <a:latin typeface="Ubuntu" panose="020B0604020202020204" charset="0"/>
                <a:ea typeface="+mj-ea"/>
                <a:cs typeface="+mj-cs"/>
              </a:rPr>
              <a:t>At first, we analyzed the data we extracted.</a:t>
            </a:r>
          </a:p>
          <a:p>
            <a:pPr algn="just" defTabSz="914400">
              <a:spcBef>
                <a:spcPct val="0"/>
              </a:spcBef>
            </a:pPr>
            <a:endParaRPr lang="en-US" sz="1400" dirty="0">
              <a:solidFill>
                <a:srgbClr val="FFFFFF"/>
              </a:solidFill>
              <a:latin typeface="Ubuntu" panose="020B0604020202020204" charset="0"/>
              <a:ea typeface="+mj-ea"/>
              <a:cs typeface="+mj-cs"/>
            </a:endParaRPr>
          </a:p>
          <a:p>
            <a:pPr algn="just" defTabSz="914400">
              <a:spcBef>
                <a:spcPct val="0"/>
              </a:spcBef>
            </a:pPr>
            <a:r>
              <a:rPr lang="en-US" sz="1400" dirty="0">
                <a:solidFill>
                  <a:srgbClr val="FFFFFF"/>
                </a:solidFill>
                <a:latin typeface="Ubuntu" panose="020B0604020202020204" charset="0"/>
                <a:ea typeface="+mj-ea"/>
                <a:cs typeface="+mj-cs"/>
              </a:rPr>
              <a:t>The year of the manufacture was combined with the car manufacturer name and model in the same string so we split the year from the string and converted it to int type.</a:t>
            </a:r>
          </a:p>
          <a:p>
            <a:pPr algn="just" defTabSz="914400">
              <a:spcBef>
                <a:spcPct val="0"/>
              </a:spcBef>
            </a:pPr>
            <a:endParaRPr lang="en-US" sz="1400" dirty="0">
              <a:solidFill>
                <a:srgbClr val="FFFFFF"/>
              </a:solidFill>
              <a:latin typeface="Ubuntu" panose="020B0604020202020204" charset="0"/>
              <a:ea typeface="+mj-ea"/>
              <a:cs typeface="+mj-cs"/>
            </a:endParaRPr>
          </a:p>
          <a:p>
            <a:pPr algn="just" defTabSz="914400">
              <a:spcBef>
                <a:spcPct val="0"/>
              </a:spcBef>
            </a:pPr>
            <a:r>
              <a:rPr lang="en-US" sz="1400" dirty="0">
                <a:latin typeface="Ubuntu" panose="020B0604020202020204" charset="0"/>
                <a:ea typeface="+mj-ea"/>
                <a:cs typeface="+mj-cs"/>
              </a:rPr>
              <a:t>Then, we started to remove rows with NULL information and remove outliers.</a:t>
            </a:r>
          </a:p>
          <a:p>
            <a:pPr algn="just" defTabSz="914400">
              <a:spcBef>
                <a:spcPct val="0"/>
              </a:spcBef>
            </a:pPr>
            <a:endParaRPr lang="en-US" sz="1400" dirty="0">
              <a:latin typeface="Ubuntu" panose="020B0604020202020204" charset="0"/>
              <a:ea typeface="+mj-ea"/>
              <a:cs typeface="+mj-cs"/>
            </a:endParaRPr>
          </a:p>
          <a:p>
            <a:pPr algn="just" defTabSz="914400">
              <a:spcBef>
                <a:spcPct val="0"/>
              </a:spcBef>
            </a:pPr>
            <a:r>
              <a:rPr lang="en-US" sz="1400" dirty="0">
                <a:latin typeface="Ubuntu" panose="020B0604020202020204" charset="0"/>
                <a:ea typeface="+mj-ea"/>
                <a:cs typeface="+mj-cs"/>
              </a:rPr>
              <a:t>After cleaning the data frame we checked our information for a big groups of misspellings, such as “</a:t>
            </a:r>
            <a:r>
              <a:rPr lang="en-US" sz="1400" dirty="0" err="1">
                <a:latin typeface="Ubuntu" panose="020B0604020202020204" charset="0"/>
                <a:ea typeface="+mj-ea"/>
                <a:cs typeface="+mj-cs"/>
              </a:rPr>
              <a:t>vw</a:t>
            </a:r>
            <a:r>
              <a:rPr lang="en-US" sz="1400" dirty="0">
                <a:latin typeface="Ubuntu" panose="020B0604020202020204" charset="0"/>
                <a:ea typeface="+mj-ea"/>
                <a:cs typeface="+mj-cs"/>
              </a:rPr>
              <a:t>” instead of Volkswagen and we corrected them.</a:t>
            </a:r>
            <a:r>
              <a:rPr lang="he-IL" sz="1400" dirty="0">
                <a:latin typeface="Ubuntu" panose="020B0604020202020204" charset="0"/>
                <a:ea typeface="+mj-ea"/>
                <a:cs typeface="+mj-cs"/>
              </a:rPr>
              <a:t> </a:t>
            </a:r>
            <a:r>
              <a:rPr lang="en-US" sz="1400" dirty="0">
                <a:latin typeface="Ubuntu" panose="020B0604020202020204" charset="0"/>
                <a:ea typeface="+mj-ea"/>
                <a:cs typeface="+mj-cs"/>
              </a:rPr>
              <a:t> In addition, we removed wandering spaces, such as “ like new”, and turned it to “like new”.  </a:t>
            </a:r>
          </a:p>
          <a:p>
            <a:pPr algn="just" defTabSz="914400">
              <a:spcBef>
                <a:spcPct val="0"/>
              </a:spcBef>
            </a:pPr>
            <a:endParaRPr lang="en-US" sz="1400" dirty="0">
              <a:latin typeface="Ubuntu" panose="020B0604020202020204" charset="0"/>
              <a:ea typeface="+mj-ea"/>
              <a:cs typeface="+mj-cs"/>
            </a:endParaRPr>
          </a:p>
          <a:p>
            <a:pPr algn="just" defTabSz="914400">
              <a:spcBef>
                <a:spcPct val="0"/>
              </a:spcBef>
            </a:pPr>
            <a:endParaRPr lang="en-US" sz="1400" dirty="0">
              <a:solidFill>
                <a:srgbClr val="FFFFFF"/>
              </a:solidFill>
              <a:latin typeface="Ubuntu" panose="020B0604020202020204" charset="0"/>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48"/>
          <p:cNvSpPr txBox="1">
            <a:spLocks noGrp="1"/>
          </p:cNvSpPr>
          <p:nvPr>
            <p:ph type="title"/>
          </p:nvPr>
        </p:nvSpPr>
        <p:spPr>
          <a:xfrm>
            <a:off x="713232" y="385724"/>
            <a:ext cx="77175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EDA &amp; Visualization</a:t>
            </a:r>
            <a:endParaRPr sz="2800" dirty="0"/>
          </a:p>
        </p:txBody>
      </p:sp>
      <p:grpSp>
        <p:nvGrpSpPr>
          <p:cNvPr id="1365" name="Google Shape;1365;p48"/>
          <p:cNvGrpSpPr/>
          <p:nvPr/>
        </p:nvGrpSpPr>
        <p:grpSpPr>
          <a:xfrm>
            <a:off x="6949498" y="2768618"/>
            <a:ext cx="1938276" cy="2372625"/>
            <a:chOff x="1411475" y="323425"/>
            <a:chExt cx="311650" cy="381500"/>
          </a:xfrm>
        </p:grpSpPr>
        <p:sp>
          <p:nvSpPr>
            <p:cNvPr id="1366" name="Google Shape;1366;p48"/>
            <p:cNvSpPr/>
            <p:nvPr/>
          </p:nvSpPr>
          <p:spPr>
            <a:xfrm>
              <a:off x="1548150" y="616725"/>
              <a:ext cx="38300" cy="88200"/>
            </a:xfrm>
            <a:custGeom>
              <a:avLst/>
              <a:gdLst/>
              <a:ahLst/>
              <a:cxnLst/>
              <a:rect l="l" t="t" r="r" b="b"/>
              <a:pathLst>
                <a:path w="1532" h="3528" extrusionOk="0">
                  <a:moveTo>
                    <a:pt x="1" y="1"/>
                  </a:moveTo>
                  <a:lnTo>
                    <a:pt x="1" y="3527"/>
                  </a:lnTo>
                  <a:lnTo>
                    <a:pt x="1532" y="3527"/>
                  </a:lnTo>
                  <a:lnTo>
                    <a:pt x="1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567250" y="616725"/>
              <a:ext cx="19200" cy="88200"/>
            </a:xfrm>
            <a:custGeom>
              <a:avLst/>
              <a:gdLst/>
              <a:ahLst/>
              <a:cxnLst/>
              <a:rect l="l" t="t" r="r" b="b"/>
              <a:pathLst>
                <a:path w="768" h="3528" extrusionOk="0">
                  <a:moveTo>
                    <a:pt x="733" y="1"/>
                  </a:moveTo>
                  <a:lnTo>
                    <a:pt x="0" y="730"/>
                  </a:lnTo>
                  <a:lnTo>
                    <a:pt x="0" y="3527"/>
                  </a:lnTo>
                  <a:lnTo>
                    <a:pt x="768" y="3527"/>
                  </a:lnTo>
                  <a:lnTo>
                    <a:pt x="768" y="1"/>
                  </a:lnTo>
                  <a:close/>
                </a:path>
              </a:pathLst>
            </a:custGeom>
            <a:solidFill>
              <a:srgbClr val="DAD9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411475" y="323425"/>
              <a:ext cx="311650" cy="311550"/>
            </a:xfrm>
            <a:custGeom>
              <a:avLst/>
              <a:gdLst/>
              <a:ahLst/>
              <a:cxnLst/>
              <a:rect l="l" t="t" r="r" b="b"/>
              <a:pathLst>
                <a:path w="12466" h="12462" extrusionOk="0">
                  <a:moveTo>
                    <a:pt x="6231" y="1"/>
                  </a:moveTo>
                  <a:lnTo>
                    <a:pt x="1" y="6231"/>
                  </a:lnTo>
                  <a:lnTo>
                    <a:pt x="6231" y="12462"/>
                  </a:lnTo>
                  <a:lnTo>
                    <a:pt x="12465" y="6231"/>
                  </a:lnTo>
                  <a:lnTo>
                    <a:pt x="6231" y="1"/>
                  </a:lnTo>
                  <a:close/>
                </a:path>
              </a:pathLst>
            </a:custGeom>
            <a:solidFill>
              <a:srgbClr val="FFD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428175" y="340525"/>
              <a:ext cx="278250" cy="277425"/>
            </a:xfrm>
            <a:custGeom>
              <a:avLst/>
              <a:gdLst/>
              <a:ahLst/>
              <a:cxnLst/>
              <a:rect l="l" t="t" r="r" b="b"/>
              <a:pathLst>
                <a:path w="11130" h="11097" extrusionOk="0">
                  <a:moveTo>
                    <a:pt x="5563" y="404"/>
                  </a:moveTo>
                  <a:lnTo>
                    <a:pt x="10707" y="5547"/>
                  </a:lnTo>
                  <a:lnTo>
                    <a:pt x="5563" y="10690"/>
                  </a:lnTo>
                  <a:lnTo>
                    <a:pt x="424" y="5547"/>
                  </a:lnTo>
                  <a:lnTo>
                    <a:pt x="5563" y="404"/>
                  </a:lnTo>
                  <a:close/>
                  <a:moveTo>
                    <a:pt x="5565" y="1"/>
                  </a:moveTo>
                  <a:cubicBezTo>
                    <a:pt x="5522" y="1"/>
                    <a:pt x="5479" y="17"/>
                    <a:pt x="5446" y="50"/>
                  </a:cubicBezTo>
                  <a:lnTo>
                    <a:pt x="65" y="5431"/>
                  </a:lnTo>
                  <a:cubicBezTo>
                    <a:pt x="0" y="5496"/>
                    <a:pt x="0" y="5602"/>
                    <a:pt x="65" y="5668"/>
                  </a:cubicBezTo>
                  <a:lnTo>
                    <a:pt x="5446" y="11045"/>
                  </a:lnTo>
                  <a:cubicBezTo>
                    <a:pt x="5477" y="11079"/>
                    <a:pt x="5522" y="11096"/>
                    <a:pt x="5563" y="11096"/>
                  </a:cubicBezTo>
                  <a:cubicBezTo>
                    <a:pt x="5608" y="11096"/>
                    <a:pt x="5649" y="11079"/>
                    <a:pt x="5683" y="11045"/>
                  </a:cubicBezTo>
                  <a:lnTo>
                    <a:pt x="11064" y="5668"/>
                  </a:lnTo>
                  <a:cubicBezTo>
                    <a:pt x="11129" y="5602"/>
                    <a:pt x="11129" y="5496"/>
                    <a:pt x="11064" y="5431"/>
                  </a:cubicBezTo>
                  <a:lnTo>
                    <a:pt x="5683" y="50"/>
                  </a:lnTo>
                  <a:cubicBezTo>
                    <a:pt x="5651" y="17"/>
                    <a:pt x="5608" y="1"/>
                    <a:pt x="5565"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567250" y="340450"/>
              <a:ext cx="139175" cy="277500"/>
            </a:xfrm>
            <a:custGeom>
              <a:avLst/>
              <a:gdLst/>
              <a:ahLst/>
              <a:cxnLst/>
              <a:rect l="l" t="t" r="r" b="b"/>
              <a:pathLst>
                <a:path w="5567" h="11100" extrusionOk="0">
                  <a:moveTo>
                    <a:pt x="0" y="1"/>
                  </a:moveTo>
                  <a:lnTo>
                    <a:pt x="0" y="407"/>
                  </a:lnTo>
                  <a:lnTo>
                    <a:pt x="5144" y="5550"/>
                  </a:lnTo>
                  <a:lnTo>
                    <a:pt x="0" y="10693"/>
                  </a:lnTo>
                  <a:lnTo>
                    <a:pt x="0" y="11099"/>
                  </a:lnTo>
                  <a:cubicBezTo>
                    <a:pt x="45" y="11099"/>
                    <a:pt x="86" y="11082"/>
                    <a:pt x="120" y="11048"/>
                  </a:cubicBezTo>
                  <a:lnTo>
                    <a:pt x="5501" y="5671"/>
                  </a:lnTo>
                  <a:cubicBezTo>
                    <a:pt x="5566" y="5605"/>
                    <a:pt x="5566" y="5499"/>
                    <a:pt x="5501" y="5434"/>
                  </a:cubicBezTo>
                  <a:lnTo>
                    <a:pt x="120" y="53"/>
                  </a:lnTo>
                  <a:cubicBezTo>
                    <a:pt x="86" y="18"/>
                    <a:pt x="45" y="1"/>
                    <a:pt x="0"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567250" y="323425"/>
              <a:ext cx="155875" cy="311550"/>
            </a:xfrm>
            <a:custGeom>
              <a:avLst/>
              <a:gdLst/>
              <a:ahLst/>
              <a:cxnLst/>
              <a:rect l="l" t="t" r="r" b="b"/>
              <a:pathLst>
                <a:path w="6235" h="12462" extrusionOk="0">
                  <a:moveTo>
                    <a:pt x="0" y="7163"/>
                  </a:moveTo>
                  <a:lnTo>
                    <a:pt x="0" y="8092"/>
                  </a:lnTo>
                  <a:cubicBezTo>
                    <a:pt x="158" y="7952"/>
                    <a:pt x="368" y="7865"/>
                    <a:pt x="595" y="7865"/>
                  </a:cubicBezTo>
                  <a:lnTo>
                    <a:pt x="912" y="7865"/>
                  </a:lnTo>
                  <a:cubicBezTo>
                    <a:pt x="1094" y="7865"/>
                    <a:pt x="1246" y="7714"/>
                    <a:pt x="1246" y="7528"/>
                  </a:cubicBezTo>
                  <a:lnTo>
                    <a:pt x="1246" y="7498"/>
                  </a:lnTo>
                  <a:cubicBezTo>
                    <a:pt x="1246" y="7315"/>
                    <a:pt x="1094" y="7163"/>
                    <a:pt x="912" y="7163"/>
                  </a:cubicBezTo>
                  <a:close/>
                  <a:moveTo>
                    <a:pt x="0" y="1088"/>
                  </a:moveTo>
                  <a:lnTo>
                    <a:pt x="0" y="3087"/>
                  </a:lnTo>
                  <a:cubicBezTo>
                    <a:pt x="17" y="3084"/>
                    <a:pt x="34" y="3084"/>
                    <a:pt x="52" y="3084"/>
                  </a:cubicBezTo>
                  <a:cubicBezTo>
                    <a:pt x="145" y="3084"/>
                    <a:pt x="231" y="3128"/>
                    <a:pt x="282" y="3204"/>
                  </a:cubicBezTo>
                  <a:lnTo>
                    <a:pt x="998" y="4236"/>
                  </a:lnTo>
                  <a:cubicBezTo>
                    <a:pt x="1057" y="4322"/>
                    <a:pt x="1063" y="4435"/>
                    <a:pt x="1015" y="4525"/>
                  </a:cubicBezTo>
                  <a:cubicBezTo>
                    <a:pt x="967" y="4618"/>
                    <a:pt x="871" y="4676"/>
                    <a:pt x="768" y="4676"/>
                  </a:cubicBezTo>
                  <a:lnTo>
                    <a:pt x="317" y="4676"/>
                  </a:lnTo>
                  <a:lnTo>
                    <a:pt x="317" y="5041"/>
                  </a:lnTo>
                  <a:cubicBezTo>
                    <a:pt x="317" y="5313"/>
                    <a:pt x="193" y="5557"/>
                    <a:pt x="0" y="5722"/>
                  </a:cubicBezTo>
                  <a:lnTo>
                    <a:pt x="0" y="6603"/>
                  </a:lnTo>
                  <a:lnTo>
                    <a:pt x="912" y="6603"/>
                  </a:lnTo>
                  <a:cubicBezTo>
                    <a:pt x="1404" y="6603"/>
                    <a:pt x="1806" y="7006"/>
                    <a:pt x="1806" y="7498"/>
                  </a:cubicBezTo>
                  <a:lnTo>
                    <a:pt x="1806" y="7528"/>
                  </a:lnTo>
                  <a:cubicBezTo>
                    <a:pt x="1806" y="8024"/>
                    <a:pt x="1404" y="8422"/>
                    <a:pt x="912" y="8422"/>
                  </a:cubicBezTo>
                  <a:lnTo>
                    <a:pt x="595" y="8422"/>
                  </a:lnTo>
                  <a:cubicBezTo>
                    <a:pt x="413" y="8422"/>
                    <a:pt x="261" y="8574"/>
                    <a:pt x="261" y="8760"/>
                  </a:cubicBezTo>
                  <a:lnTo>
                    <a:pt x="261" y="9190"/>
                  </a:lnTo>
                  <a:cubicBezTo>
                    <a:pt x="261" y="9338"/>
                    <a:pt x="148" y="9459"/>
                    <a:pt x="0" y="9469"/>
                  </a:cubicBezTo>
                  <a:lnTo>
                    <a:pt x="0" y="11374"/>
                  </a:lnTo>
                  <a:lnTo>
                    <a:pt x="5144" y="6231"/>
                  </a:lnTo>
                  <a:lnTo>
                    <a:pt x="0" y="1088"/>
                  </a:lnTo>
                  <a:close/>
                  <a:moveTo>
                    <a:pt x="0" y="1"/>
                  </a:moveTo>
                  <a:lnTo>
                    <a:pt x="0" y="682"/>
                  </a:lnTo>
                  <a:cubicBezTo>
                    <a:pt x="45" y="682"/>
                    <a:pt x="86" y="699"/>
                    <a:pt x="120" y="734"/>
                  </a:cubicBezTo>
                  <a:lnTo>
                    <a:pt x="5501" y="6115"/>
                  </a:lnTo>
                  <a:cubicBezTo>
                    <a:pt x="5566" y="6180"/>
                    <a:pt x="5566" y="6286"/>
                    <a:pt x="5501" y="6352"/>
                  </a:cubicBezTo>
                  <a:lnTo>
                    <a:pt x="120" y="11729"/>
                  </a:lnTo>
                  <a:cubicBezTo>
                    <a:pt x="86" y="11763"/>
                    <a:pt x="45" y="11780"/>
                    <a:pt x="0" y="11780"/>
                  </a:cubicBezTo>
                  <a:lnTo>
                    <a:pt x="0" y="12462"/>
                  </a:lnTo>
                  <a:lnTo>
                    <a:pt x="6234" y="6231"/>
                  </a:lnTo>
                  <a:lnTo>
                    <a:pt x="0" y="1"/>
                  </a:lnTo>
                  <a:close/>
                </a:path>
              </a:pathLst>
            </a:custGeom>
            <a:solidFill>
              <a:srgbClr val="DCB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567250" y="400500"/>
              <a:ext cx="45175" cy="159650"/>
            </a:xfrm>
            <a:custGeom>
              <a:avLst/>
              <a:gdLst/>
              <a:ahLst/>
              <a:cxnLst/>
              <a:rect l="l" t="t" r="r" b="b"/>
              <a:pathLst>
                <a:path w="1807" h="6386" extrusionOk="0">
                  <a:moveTo>
                    <a:pt x="52" y="1"/>
                  </a:moveTo>
                  <a:cubicBezTo>
                    <a:pt x="34" y="1"/>
                    <a:pt x="17" y="1"/>
                    <a:pt x="0" y="4"/>
                  </a:cubicBezTo>
                  <a:lnTo>
                    <a:pt x="0" y="2639"/>
                  </a:lnTo>
                  <a:cubicBezTo>
                    <a:pt x="193" y="2474"/>
                    <a:pt x="317" y="2230"/>
                    <a:pt x="317" y="1958"/>
                  </a:cubicBezTo>
                  <a:lnTo>
                    <a:pt x="317" y="1593"/>
                  </a:lnTo>
                  <a:lnTo>
                    <a:pt x="768" y="1593"/>
                  </a:lnTo>
                  <a:cubicBezTo>
                    <a:pt x="871" y="1593"/>
                    <a:pt x="967" y="1535"/>
                    <a:pt x="1015" y="1442"/>
                  </a:cubicBezTo>
                  <a:cubicBezTo>
                    <a:pt x="1063" y="1352"/>
                    <a:pt x="1057" y="1239"/>
                    <a:pt x="998" y="1153"/>
                  </a:cubicBezTo>
                  <a:lnTo>
                    <a:pt x="282" y="121"/>
                  </a:lnTo>
                  <a:cubicBezTo>
                    <a:pt x="231" y="45"/>
                    <a:pt x="145" y="1"/>
                    <a:pt x="52" y="1"/>
                  </a:cubicBezTo>
                  <a:close/>
                  <a:moveTo>
                    <a:pt x="0" y="3520"/>
                  </a:moveTo>
                  <a:lnTo>
                    <a:pt x="0" y="4080"/>
                  </a:lnTo>
                  <a:lnTo>
                    <a:pt x="912" y="4080"/>
                  </a:lnTo>
                  <a:cubicBezTo>
                    <a:pt x="1094" y="4080"/>
                    <a:pt x="1246" y="4232"/>
                    <a:pt x="1246" y="4415"/>
                  </a:cubicBezTo>
                  <a:lnTo>
                    <a:pt x="1246" y="4445"/>
                  </a:lnTo>
                  <a:cubicBezTo>
                    <a:pt x="1246" y="4631"/>
                    <a:pt x="1094" y="4782"/>
                    <a:pt x="912" y="4782"/>
                  </a:cubicBezTo>
                  <a:lnTo>
                    <a:pt x="595" y="4782"/>
                  </a:lnTo>
                  <a:cubicBezTo>
                    <a:pt x="368" y="4782"/>
                    <a:pt x="158" y="4869"/>
                    <a:pt x="0" y="5009"/>
                  </a:cubicBezTo>
                  <a:lnTo>
                    <a:pt x="0" y="6386"/>
                  </a:lnTo>
                  <a:cubicBezTo>
                    <a:pt x="148" y="6376"/>
                    <a:pt x="261" y="6255"/>
                    <a:pt x="261" y="6107"/>
                  </a:cubicBezTo>
                  <a:lnTo>
                    <a:pt x="261" y="5677"/>
                  </a:lnTo>
                  <a:cubicBezTo>
                    <a:pt x="261" y="5491"/>
                    <a:pt x="413" y="5339"/>
                    <a:pt x="595" y="5339"/>
                  </a:cubicBezTo>
                  <a:lnTo>
                    <a:pt x="912" y="5339"/>
                  </a:lnTo>
                  <a:cubicBezTo>
                    <a:pt x="1404" y="5339"/>
                    <a:pt x="1806" y="4941"/>
                    <a:pt x="1806" y="4445"/>
                  </a:cubicBezTo>
                  <a:lnTo>
                    <a:pt x="1806" y="4415"/>
                  </a:lnTo>
                  <a:cubicBezTo>
                    <a:pt x="1806" y="3923"/>
                    <a:pt x="1404" y="3520"/>
                    <a:pt x="912" y="3520"/>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526225" y="400500"/>
              <a:ext cx="86200" cy="159650"/>
            </a:xfrm>
            <a:custGeom>
              <a:avLst/>
              <a:gdLst/>
              <a:ahLst/>
              <a:cxnLst/>
              <a:rect l="l" t="t" r="r" b="b"/>
              <a:pathLst>
                <a:path w="3448" h="6386" extrusionOk="0">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rgbClr val="020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4" name="Google Shape;1374;p48"/>
          <p:cNvSpPr txBox="1">
            <a:spLocks noGrp="1"/>
          </p:cNvSpPr>
          <p:nvPr>
            <p:ph type="subTitle" idx="1"/>
          </p:nvPr>
        </p:nvSpPr>
        <p:spPr>
          <a:xfrm>
            <a:off x="5290900" y="1979922"/>
            <a:ext cx="18288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Font typeface="Arial"/>
              <a:buNone/>
            </a:pPr>
            <a:r>
              <a:rPr lang="en" sz="2400" dirty="0"/>
              <a:t>Cars</a:t>
            </a:r>
            <a:endParaRPr sz="2400" dirty="0"/>
          </a:p>
        </p:txBody>
      </p:sp>
      <p:sp>
        <p:nvSpPr>
          <p:cNvPr id="1376" name="Google Shape;1376;p48"/>
          <p:cNvSpPr txBox="1">
            <a:spLocks noGrp="1"/>
          </p:cNvSpPr>
          <p:nvPr>
            <p:ph type="subTitle" idx="3"/>
          </p:nvPr>
        </p:nvSpPr>
        <p:spPr>
          <a:xfrm>
            <a:off x="5290900" y="3354563"/>
            <a:ext cx="18288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Font typeface="Arial"/>
              <a:buNone/>
            </a:pPr>
            <a:r>
              <a:rPr lang="en" sz="2400" dirty="0"/>
              <a:t>Regions</a:t>
            </a:r>
            <a:endParaRPr dirty="0"/>
          </a:p>
        </p:txBody>
      </p:sp>
      <p:sp>
        <p:nvSpPr>
          <p:cNvPr id="1377" name="Google Shape;1377;p48"/>
          <p:cNvSpPr txBox="1">
            <a:spLocks noGrp="1"/>
          </p:cNvSpPr>
          <p:nvPr>
            <p:ph type="title" idx="4"/>
          </p:nvPr>
        </p:nvSpPr>
        <p:spPr>
          <a:xfrm>
            <a:off x="5290529" y="1359570"/>
            <a:ext cx="20994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~170,000</a:t>
            </a:r>
            <a:endParaRPr sz="2400" dirty="0"/>
          </a:p>
        </p:txBody>
      </p:sp>
      <p:sp>
        <p:nvSpPr>
          <p:cNvPr id="1378" name="Google Shape;1378;p48"/>
          <p:cNvSpPr txBox="1">
            <a:spLocks noGrp="1"/>
          </p:cNvSpPr>
          <p:nvPr>
            <p:ph type="title" idx="5"/>
          </p:nvPr>
        </p:nvSpPr>
        <p:spPr>
          <a:xfrm>
            <a:off x="5286375" y="2739545"/>
            <a:ext cx="11448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136</a:t>
            </a:r>
            <a:endParaRPr dirty="0"/>
          </a:p>
        </p:txBody>
      </p:sp>
      <p:pic>
        <p:nvPicPr>
          <p:cNvPr id="1379" name="Google Shape;1379;p48" title="Chart"/>
          <p:cNvPicPr preferRelativeResize="0"/>
          <p:nvPr/>
        </p:nvPicPr>
        <p:blipFill>
          <a:blip r:embed="rId3">
            <a:alphaModFix/>
          </a:blip>
          <a:stretch>
            <a:fillRect/>
          </a:stretch>
        </p:blipFill>
        <p:spPr>
          <a:xfrm>
            <a:off x="653125" y="1190325"/>
            <a:ext cx="4276008" cy="27577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9" name="Google Shape;699;p35"/>
          <p:cNvSpPr txBox="1">
            <a:spLocks noGrp="1"/>
          </p:cNvSpPr>
          <p:nvPr>
            <p:ph type="title"/>
          </p:nvPr>
        </p:nvSpPr>
        <p:spPr>
          <a:xfrm>
            <a:off x="76397" y="3948064"/>
            <a:ext cx="8899271" cy="572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400" dirty="0">
                <a:latin typeface="Ubuntu" panose="020B0604020202020204" charset="0"/>
              </a:rPr>
              <a:t>We checked the correlation of the price with the transmission types, the price with the condition types and the price with the paint color. We can see that there is a correlation between those parameters</a:t>
            </a:r>
            <a:endParaRPr sz="1400" dirty="0">
              <a:latin typeface="Ubuntu" panose="020B0604020202020204" charset="0"/>
            </a:endParaRPr>
          </a:p>
        </p:txBody>
      </p:sp>
      <p:pic>
        <p:nvPicPr>
          <p:cNvPr id="7" name="Picture 6">
            <a:extLst>
              <a:ext uri="{FF2B5EF4-FFF2-40B4-BE49-F238E27FC236}">
                <a16:creationId xmlns:a16="http://schemas.microsoft.com/office/drawing/2014/main" id="{3CEBB3F4-65FC-49F6-A4DF-C0EA1B897CB4}"/>
              </a:ext>
            </a:extLst>
          </p:cNvPr>
          <p:cNvPicPr>
            <a:picLocks noChangeAspect="1"/>
          </p:cNvPicPr>
          <p:nvPr/>
        </p:nvPicPr>
        <p:blipFill>
          <a:blip r:embed="rId3"/>
          <a:stretch>
            <a:fillRect/>
          </a:stretch>
        </p:blipFill>
        <p:spPr>
          <a:xfrm>
            <a:off x="121198" y="89464"/>
            <a:ext cx="2631430" cy="1829273"/>
          </a:xfrm>
          <a:prstGeom prst="rect">
            <a:avLst/>
          </a:prstGeom>
        </p:spPr>
      </p:pic>
      <p:pic>
        <p:nvPicPr>
          <p:cNvPr id="9" name="Picture 8">
            <a:extLst>
              <a:ext uri="{FF2B5EF4-FFF2-40B4-BE49-F238E27FC236}">
                <a16:creationId xmlns:a16="http://schemas.microsoft.com/office/drawing/2014/main" id="{33FBB4F2-FCE1-4826-94D0-EDBAA7239471}"/>
              </a:ext>
            </a:extLst>
          </p:cNvPr>
          <p:cNvPicPr>
            <a:picLocks noChangeAspect="1"/>
          </p:cNvPicPr>
          <p:nvPr/>
        </p:nvPicPr>
        <p:blipFill>
          <a:blip r:embed="rId4"/>
          <a:stretch>
            <a:fillRect/>
          </a:stretch>
        </p:blipFill>
        <p:spPr>
          <a:xfrm>
            <a:off x="3021289" y="1879048"/>
            <a:ext cx="2980222" cy="1833983"/>
          </a:xfrm>
          <a:prstGeom prst="rect">
            <a:avLst/>
          </a:prstGeom>
        </p:spPr>
      </p:pic>
      <p:pic>
        <p:nvPicPr>
          <p:cNvPr id="11" name="Picture 10">
            <a:extLst>
              <a:ext uri="{FF2B5EF4-FFF2-40B4-BE49-F238E27FC236}">
                <a16:creationId xmlns:a16="http://schemas.microsoft.com/office/drawing/2014/main" id="{CC8BB981-A937-41BA-BA97-BA47ECE5BF89}"/>
              </a:ext>
            </a:extLst>
          </p:cNvPr>
          <p:cNvPicPr>
            <a:picLocks noChangeAspect="1"/>
          </p:cNvPicPr>
          <p:nvPr/>
        </p:nvPicPr>
        <p:blipFill>
          <a:blip r:embed="rId5"/>
          <a:stretch>
            <a:fillRect/>
          </a:stretch>
        </p:blipFill>
        <p:spPr>
          <a:xfrm>
            <a:off x="6270172" y="89464"/>
            <a:ext cx="2752630" cy="1899152"/>
          </a:xfrm>
          <a:prstGeom prst="rect">
            <a:avLst/>
          </a:prstGeom>
        </p:spPr>
      </p:pic>
      <p:sp>
        <p:nvSpPr>
          <p:cNvPr id="25" name="Google Shape;699;p35">
            <a:extLst>
              <a:ext uri="{FF2B5EF4-FFF2-40B4-BE49-F238E27FC236}">
                <a16:creationId xmlns:a16="http://schemas.microsoft.com/office/drawing/2014/main" id="{24E12B72-900E-40E3-BF8C-F6590B5D1246}"/>
              </a:ext>
            </a:extLst>
          </p:cNvPr>
          <p:cNvSpPr txBox="1">
            <a:spLocks/>
          </p:cNvSpPr>
          <p:nvPr/>
        </p:nvSpPr>
        <p:spPr>
          <a:xfrm>
            <a:off x="228221" y="2695297"/>
            <a:ext cx="235795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just"/>
            <a:r>
              <a:rPr lang="en-US" sz="1400" dirty="0">
                <a:latin typeface="Ubuntu" panose="020B0604020202020204" charset="0"/>
              </a:rPr>
              <a:t>We can see that the price of electric and hybrid transmission is higher than manual and automatic</a:t>
            </a:r>
          </a:p>
        </p:txBody>
      </p:sp>
      <p:sp>
        <p:nvSpPr>
          <p:cNvPr id="26" name="Google Shape;699;p35">
            <a:extLst>
              <a:ext uri="{FF2B5EF4-FFF2-40B4-BE49-F238E27FC236}">
                <a16:creationId xmlns:a16="http://schemas.microsoft.com/office/drawing/2014/main" id="{E2DBD49B-CCD3-4657-B712-600B6C769C27}"/>
              </a:ext>
            </a:extLst>
          </p:cNvPr>
          <p:cNvSpPr txBox="1">
            <a:spLocks/>
          </p:cNvSpPr>
          <p:nvPr/>
        </p:nvSpPr>
        <p:spPr>
          <a:xfrm>
            <a:off x="6270172" y="2705837"/>
            <a:ext cx="2676231"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just"/>
            <a:r>
              <a:rPr lang="en-US" sz="1200" dirty="0">
                <a:latin typeface="Ubuntu" panose="020B0604020202020204" charset="0"/>
              </a:rPr>
              <a:t>We can see that there is not a great correlation between the colors with the price</a:t>
            </a:r>
          </a:p>
        </p:txBody>
      </p:sp>
      <p:sp>
        <p:nvSpPr>
          <p:cNvPr id="27" name="Google Shape;699;p35">
            <a:extLst>
              <a:ext uri="{FF2B5EF4-FFF2-40B4-BE49-F238E27FC236}">
                <a16:creationId xmlns:a16="http://schemas.microsoft.com/office/drawing/2014/main" id="{8AF4B601-29A2-4D61-A334-4772AE763F46}"/>
              </a:ext>
            </a:extLst>
          </p:cNvPr>
          <p:cNvSpPr txBox="1">
            <a:spLocks/>
          </p:cNvSpPr>
          <p:nvPr/>
        </p:nvSpPr>
        <p:spPr>
          <a:xfrm>
            <a:off x="2972234" y="327022"/>
            <a:ext cx="2980222" cy="97790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pPr algn="just"/>
            <a:r>
              <a:rPr lang="en-US" sz="1400" dirty="0">
                <a:latin typeface="Ubuntu" panose="020B0604020202020204" charset="0"/>
              </a:rPr>
              <a:t>Its obvious that a new car will have a higher price, and a salvage car will have a lower price.</a:t>
            </a:r>
          </a:p>
          <a:p>
            <a:pPr algn="just"/>
            <a:r>
              <a:rPr lang="en-US" sz="1400" dirty="0">
                <a:latin typeface="Ubuntu" panose="020B0604020202020204" charset="0"/>
              </a:rPr>
              <a:t>There is not a great difference between the other conditions as we can see</a:t>
            </a:r>
          </a:p>
        </p:txBody>
      </p:sp>
      <p:grpSp>
        <p:nvGrpSpPr>
          <p:cNvPr id="28" name="Google Shape;1332;p46">
            <a:extLst>
              <a:ext uri="{FF2B5EF4-FFF2-40B4-BE49-F238E27FC236}">
                <a16:creationId xmlns:a16="http://schemas.microsoft.com/office/drawing/2014/main" id="{AE98FF09-60A9-4CD1-9553-86E37A7347E8}"/>
              </a:ext>
            </a:extLst>
          </p:cNvPr>
          <p:cNvGrpSpPr/>
          <p:nvPr/>
        </p:nvGrpSpPr>
        <p:grpSpPr>
          <a:xfrm>
            <a:off x="1236599" y="2074797"/>
            <a:ext cx="418887" cy="416758"/>
            <a:chOff x="941825" y="1497936"/>
            <a:chExt cx="1077074" cy="1071601"/>
          </a:xfrm>
        </p:grpSpPr>
        <p:sp>
          <p:nvSpPr>
            <p:cNvPr id="29" name="Google Shape;1333;p46">
              <a:extLst>
                <a:ext uri="{FF2B5EF4-FFF2-40B4-BE49-F238E27FC236}">
                  <a16:creationId xmlns:a16="http://schemas.microsoft.com/office/drawing/2014/main" id="{35875EBC-44C3-45C1-AE53-9693690ED5A1}"/>
                </a:ext>
              </a:extLst>
            </p:cNvPr>
            <p:cNvSpPr/>
            <p:nvPr/>
          </p:nvSpPr>
          <p:spPr>
            <a:xfrm>
              <a:off x="947299" y="1497937"/>
              <a:ext cx="1071600" cy="107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4;p46">
              <a:extLst>
                <a:ext uri="{FF2B5EF4-FFF2-40B4-BE49-F238E27FC236}">
                  <a16:creationId xmlns:a16="http://schemas.microsoft.com/office/drawing/2014/main" id="{E42BE001-05C3-4404-BF35-3248A51D535E}"/>
                </a:ext>
              </a:extLst>
            </p:cNvPr>
            <p:cNvSpPr/>
            <p:nvPr/>
          </p:nvSpPr>
          <p:spPr>
            <a:xfrm>
              <a:off x="941825" y="1497936"/>
              <a:ext cx="1071600" cy="1071600"/>
            </a:xfrm>
            <a:prstGeom prst="pie">
              <a:avLst>
                <a:gd name="adj1" fmla="val 0"/>
                <a:gd name="adj2" fmla="val 736737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335;p46">
              <a:extLst>
                <a:ext uri="{FF2B5EF4-FFF2-40B4-BE49-F238E27FC236}">
                  <a16:creationId xmlns:a16="http://schemas.microsoft.com/office/drawing/2014/main" id="{8230D573-B1C7-4ABE-9672-0938FA0871DB}"/>
                </a:ext>
              </a:extLst>
            </p:cNvPr>
            <p:cNvGrpSpPr/>
            <p:nvPr/>
          </p:nvGrpSpPr>
          <p:grpSpPr>
            <a:xfrm>
              <a:off x="1110392" y="1660945"/>
              <a:ext cx="745400" cy="745520"/>
              <a:chOff x="1959049" y="1148473"/>
              <a:chExt cx="2428804" cy="2429195"/>
            </a:xfrm>
          </p:grpSpPr>
          <p:sp>
            <p:nvSpPr>
              <p:cNvPr id="32" name="Google Shape;1336;p46">
                <a:extLst>
                  <a:ext uri="{FF2B5EF4-FFF2-40B4-BE49-F238E27FC236}">
                    <a16:creationId xmlns:a16="http://schemas.microsoft.com/office/drawing/2014/main" id="{C3CAB5F5-E4F4-4DD9-ABCF-2B9987ED47E3}"/>
                  </a:ext>
                </a:extLst>
              </p:cNvPr>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37;p46">
                <a:extLst>
                  <a:ext uri="{FF2B5EF4-FFF2-40B4-BE49-F238E27FC236}">
                    <a16:creationId xmlns:a16="http://schemas.microsoft.com/office/drawing/2014/main" id="{3EF3F2FC-CE08-4BDC-9AD1-6932F84B9B88}"/>
                  </a:ext>
                </a:extLst>
              </p:cNvPr>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38;p46">
                <a:extLst>
                  <a:ext uri="{FF2B5EF4-FFF2-40B4-BE49-F238E27FC236}">
                    <a16:creationId xmlns:a16="http://schemas.microsoft.com/office/drawing/2014/main" id="{D5D2394B-00BA-4ACB-B49A-960C13C6A2CC}"/>
                  </a:ext>
                </a:extLst>
              </p:cNvPr>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39;p46">
                <a:extLst>
                  <a:ext uri="{FF2B5EF4-FFF2-40B4-BE49-F238E27FC236}">
                    <a16:creationId xmlns:a16="http://schemas.microsoft.com/office/drawing/2014/main" id="{7B9B1ADA-FEEE-42FC-85EA-B3FAC35F4347}"/>
                  </a:ext>
                </a:extLst>
              </p:cNvPr>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 name="Google Shape;1332;p46">
            <a:extLst>
              <a:ext uri="{FF2B5EF4-FFF2-40B4-BE49-F238E27FC236}">
                <a16:creationId xmlns:a16="http://schemas.microsoft.com/office/drawing/2014/main" id="{A04CD607-CAB6-4EA2-8E25-14AA838C1767}"/>
              </a:ext>
            </a:extLst>
          </p:cNvPr>
          <p:cNvGrpSpPr/>
          <p:nvPr/>
        </p:nvGrpSpPr>
        <p:grpSpPr>
          <a:xfrm>
            <a:off x="4291748" y="1428116"/>
            <a:ext cx="418887" cy="416758"/>
            <a:chOff x="941825" y="1497936"/>
            <a:chExt cx="1077074" cy="1071601"/>
          </a:xfrm>
        </p:grpSpPr>
        <p:sp>
          <p:nvSpPr>
            <p:cNvPr id="37" name="Google Shape;1333;p46">
              <a:extLst>
                <a:ext uri="{FF2B5EF4-FFF2-40B4-BE49-F238E27FC236}">
                  <a16:creationId xmlns:a16="http://schemas.microsoft.com/office/drawing/2014/main" id="{B2B578D8-0BCD-481C-AB53-A43376EAAED4}"/>
                </a:ext>
              </a:extLst>
            </p:cNvPr>
            <p:cNvSpPr/>
            <p:nvPr/>
          </p:nvSpPr>
          <p:spPr>
            <a:xfrm>
              <a:off x="947299" y="1497937"/>
              <a:ext cx="1071600" cy="107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34;p46">
              <a:extLst>
                <a:ext uri="{FF2B5EF4-FFF2-40B4-BE49-F238E27FC236}">
                  <a16:creationId xmlns:a16="http://schemas.microsoft.com/office/drawing/2014/main" id="{BAFA66BF-1EED-4D49-8BB7-22820754917B}"/>
                </a:ext>
              </a:extLst>
            </p:cNvPr>
            <p:cNvSpPr/>
            <p:nvPr/>
          </p:nvSpPr>
          <p:spPr>
            <a:xfrm>
              <a:off x="941825" y="1497936"/>
              <a:ext cx="1071600" cy="1071600"/>
            </a:xfrm>
            <a:prstGeom prst="pie">
              <a:avLst>
                <a:gd name="adj1" fmla="val 0"/>
                <a:gd name="adj2" fmla="val 736737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1335;p46">
              <a:extLst>
                <a:ext uri="{FF2B5EF4-FFF2-40B4-BE49-F238E27FC236}">
                  <a16:creationId xmlns:a16="http://schemas.microsoft.com/office/drawing/2014/main" id="{F116DFC9-A869-4BA6-ADCA-36CF8F757D63}"/>
                </a:ext>
              </a:extLst>
            </p:cNvPr>
            <p:cNvGrpSpPr/>
            <p:nvPr/>
          </p:nvGrpSpPr>
          <p:grpSpPr>
            <a:xfrm>
              <a:off x="1110392" y="1660945"/>
              <a:ext cx="745400" cy="745520"/>
              <a:chOff x="1959049" y="1148473"/>
              <a:chExt cx="2428804" cy="2429195"/>
            </a:xfrm>
          </p:grpSpPr>
          <p:sp>
            <p:nvSpPr>
              <p:cNvPr id="40" name="Google Shape;1336;p46">
                <a:extLst>
                  <a:ext uri="{FF2B5EF4-FFF2-40B4-BE49-F238E27FC236}">
                    <a16:creationId xmlns:a16="http://schemas.microsoft.com/office/drawing/2014/main" id="{C7B217C1-2BAB-4F0F-9D82-0826022BDEA7}"/>
                  </a:ext>
                </a:extLst>
              </p:cNvPr>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37;p46">
                <a:extLst>
                  <a:ext uri="{FF2B5EF4-FFF2-40B4-BE49-F238E27FC236}">
                    <a16:creationId xmlns:a16="http://schemas.microsoft.com/office/drawing/2014/main" id="{804F1F0C-E3B4-40BE-A3A3-63BD12235E9E}"/>
                  </a:ext>
                </a:extLst>
              </p:cNvPr>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38;p46">
                <a:extLst>
                  <a:ext uri="{FF2B5EF4-FFF2-40B4-BE49-F238E27FC236}">
                    <a16:creationId xmlns:a16="http://schemas.microsoft.com/office/drawing/2014/main" id="{A0BBE10B-B0A8-4B23-8362-A97996D1DC1B}"/>
                  </a:ext>
                </a:extLst>
              </p:cNvPr>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39;p46">
                <a:extLst>
                  <a:ext uri="{FF2B5EF4-FFF2-40B4-BE49-F238E27FC236}">
                    <a16:creationId xmlns:a16="http://schemas.microsoft.com/office/drawing/2014/main" id="{06A18923-2897-4D28-80B9-137890336FBC}"/>
                  </a:ext>
                </a:extLst>
              </p:cNvPr>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 name="Google Shape;1332;p46">
            <a:extLst>
              <a:ext uri="{FF2B5EF4-FFF2-40B4-BE49-F238E27FC236}">
                <a16:creationId xmlns:a16="http://schemas.microsoft.com/office/drawing/2014/main" id="{C786881A-2986-4EBE-BBEF-73777B9CB6F5}"/>
              </a:ext>
            </a:extLst>
          </p:cNvPr>
          <p:cNvGrpSpPr/>
          <p:nvPr/>
        </p:nvGrpSpPr>
        <p:grpSpPr>
          <a:xfrm>
            <a:off x="7382299" y="2139685"/>
            <a:ext cx="418887" cy="416758"/>
            <a:chOff x="941825" y="1497936"/>
            <a:chExt cx="1077074" cy="1071601"/>
          </a:xfrm>
        </p:grpSpPr>
        <p:sp>
          <p:nvSpPr>
            <p:cNvPr id="45" name="Google Shape;1333;p46">
              <a:extLst>
                <a:ext uri="{FF2B5EF4-FFF2-40B4-BE49-F238E27FC236}">
                  <a16:creationId xmlns:a16="http://schemas.microsoft.com/office/drawing/2014/main" id="{434D6F09-F99C-4947-AE5B-6D6B7F9360B8}"/>
                </a:ext>
              </a:extLst>
            </p:cNvPr>
            <p:cNvSpPr/>
            <p:nvPr/>
          </p:nvSpPr>
          <p:spPr>
            <a:xfrm>
              <a:off x="947299" y="1497937"/>
              <a:ext cx="1071600" cy="1071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34;p46">
              <a:extLst>
                <a:ext uri="{FF2B5EF4-FFF2-40B4-BE49-F238E27FC236}">
                  <a16:creationId xmlns:a16="http://schemas.microsoft.com/office/drawing/2014/main" id="{D0CE6364-DD41-41AB-8AD4-5FA6BDDE5AE7}"/>
                </a:ext>
              </a:extLst>
            </p:cNvPr>
            <p:cNvSpPr/>
            <p:nvPr/>
          </p:nvSpPr>
          <p:spPr>
            <a:xfrm>
              <a:off x="941825" y="1497936"/>
              <a:ext cx="1071600" cy="1071600"/>
            </a:xfrm>
            <a:prstGeom prst="pie">
              <a:avLst>
                <a:gd name="adj1" fmla="val 0"/>
                <a:gd name="adj2" fmla="val 736737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1335;p46">
              <a:extLst>
                <a:ext uri="{FF2B5EF4-FFF2-40B4-BE49-F238E27FC236}">
                  <a16:creationId xmlns:a16="http://schemas.microsoft.com/office/drawing/2014/main" id="{B1BE2D77-B97F-47D7-9BA6-A17F0CAD6B5C}"/>
                </a:ext>
              </a:extLst>
            </p:cNvPr>
            <p:cNvGrpSpPr/>
            <p:nvPr/>
          </p:nvGrpSpPr>
          <p:grpSpPr>
            <a:xfrm>
              <a:off x="1110392" y="1660945"/>
              <a:ext cx="745400" cy="745520"/>
              <a:chOff x="1959049" y="1148473"/>
              <a:chExt cx="2428804" cy="2429195"/>
            </a:xfrm>
          </p:grpSpPr>
          <p:sp>
            <p:nvSpPr>
              <p:cNvPr id="48" name="Google Shape;1336;p46">
                <a:extLst>
                  <a:ext uri="{FF2B5EF4-FFF2-40B4-BE49-F238E27FC236}">
                    <a16:creationId xmlns:a16="http://schemas.microsoft.com/office/drawing/2014/main" id="{3A712197-C990-4C4A-B954-2BD5C43C52D4}"/>
                  </a:ext>
                </a:extLst>
              </p:cNvPr>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6">
                <a:extLst>
                  <a:ext uri="{FF2B5EF4-FFF2-40B4-BE49-F238E27FC236}">
                    <a16:creationId xmlns:a16="http://schemas.microsoft.com/office/drawing/2014/main" id="{55F99ACC-D4F6-4EDF-B31C-7E7BF1711479}"/>
                  </a:ext>
                </a:extLst>
              </p:cNvPr>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38;p46">
                <a:extLst>
                  <a:ext uri="{FF2B5EF4-FFF2-40B4-BE49-F238E27FC236}">
                    <a16:creationId xmlns:a16="http://schemas.microsoft.com/office/drawing/2014/main" id="{AE7A2019-1B4C-4EA3-9D23-3BDDBF0BD30E}"/>
                  </a:ext>
                </a:extLst>
              </p:cNvPr>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39;p46">
                <a:extLst>
                  <a:ext uri="{FF2B5EF4-FFF2-40B4-BE49-F238E27FC236}">
                    <a16:creationId xmlns:a16="http://schemas.microsoft.com/office/drawing/2014/main" id="{FF1F18BF-6800-45C0-8A64-814743D1722B}"/>
                  </a:ext>
                </a:extLst>
              </p:cNvPr>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pic>
        <p:nvPicPr>
          <p:cNvPr id="17" name="Picture 16">
            <a:extLst>
              <a:ext uri="{FF2B5EF4-FFF2-40B4-BE49-F238E27FC236}">
                <a16:creationId xmlns:a16="http://schemas.microsoft.com/office/drawing/2014/main" id="{AADDE84A-C3CF-412E-8F54-C234F7B908F7}"/>
              </a:ext>
            </a:extLst>
          </p:cNvPr>
          <p:cNvPicPr>
            <a:picLocks noChangeAspect="1"/>
          </p:cNvPicPr>
          <p:nvPr/>
        </p:nvPicPr>
        <p:blipFill>
          <a:blip r:embed="rId3"/>
          <a:stretch>
            <a:fillRect/>
          </a:stretch>
        </p:blipFill>
        <p:spPr>
          <a:xfrm>
            <a:off x="980386" y="182475"/>
            <a:ext cx="2677213" cy="3122299"/>
          </a:xfrm>
          <a:prstGeom prst="rect">
            <a:avLst/>
          </a:prstGeom>
        </p:spPr>
      </p:pic>
      <p:pic>
        <p:nvPicPr>
          <p:cNvPr id="19" name="Picture 18">
            <a:extLst>
              <a:ext uri="{FF2B5EF4-FFF2-40B4-BE49-F238E27FC236}">
                <a16:creationId xmlns:a16="http://schemas.microsoft.com/office/drawing/2014/main" id="{42AA4BCE-60E7-42D9-9620-37D3C4533D42}"/>
              </a:ext>
            </a:extLst>
          </p:cNvPr>
          <p:cNvPicPr>
            <a:picLocks noChangeAspect="1"/>
          </p:cNvPicPr>
          <p:nvPr/>
        </p:nvPicPr>
        <p:blipFill>
          <a:blip r:embed="rId4"/>
          <a:stretch>
            <a:fillRect/>
          </a:stretch>
        </p:blipFill>
        <p:spPr>
          <a:xfrm>
            <a:off x="5437897" y="182475"/>
            <a:ext cx="2787767" cy="3122299"/>
          </a:xfrm>
          <a:prstGeom prst="rect">
            <a:avLst/>
          </a:prstGeom>
        </p:spPr>
      </p:pic>
      <p:sp>
        <p:nvSpPr>
          <p:cNvPr id="52" name="Google Shape;699;p35">
            <a:extLst>
              <a:ext uri="{FF2B5EF4-FFF2-40B4-BE49-F238E27FC236}">
                <a16:creationId xmlns:a16="http://schemas.microsoft.com/office/drawing/2014/main" id="{8A8C0150-77CA-44F8-BF07-82FAB1B946C9}"/>
              </a:ext>
            </a:extLst>
          </p:cNvPr>
          <p:cNvSpPr txBox="1">
            <a:spLocks/>
          </p:cNvSpPr>
          <p:nvPr/>
        </p:nvSpPr>
        <p:spPr>
          <a:xfrm>
            <a:off x="876106" y="3421930"/>
            <a:ext cx="2968459" cy="1225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sz="1400" dirty="0">
                <a:latin typeface="Ubuntu" panose="020B0604020202020204" charset="0"/>
              </a:rPr>
              <a:t>We checked the correlation of the price with the car odometer, and we can see that the lower the mileage, the higher the price</a:t>
            </a:r>
          </a:p>
        </p:txBody>
      </p:sp>
      <p:sp>
        <p:nvSpPr>
          <p:cNvPr id="53" name="Google Shape;699;p35">
            <a:extLst>
              <a:ext uri="{FF2B5EF4-FFF2-40B4-BE49-F238E27FC236}">
                <a16:creationId xmlns:a16="http://schemas.microsoft.com/office/drawing/2014/main" id="{DB7916AC-8759-4326-B87C-89C4AF93381A}"/>
              </a:ext>
            </a:extLst>
          </p:cNvPr>
          <p:cNvSpPr txBox="1">
            <a:spLocks/>
          </p:cNvSpPr>
          <p:nvPr/>
        </p:nvSpPr>
        <p:spPr>
          <a:xfrm>
            <a:off x="5350696" y="3421930"/>
            <a:ext cx="2968459" cy="1225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sz="1400" dirty="0">
                <a:latin typeface="Ubuntu" panose="020B0604020202020204" charset="0"/>
              </a:rPr>
              <a:t>We checked the correlation of the price with the car year, and we can see that the higher the year, the higher the price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pic>
        <p:nvPicPr>
          <p:cNvPr id="5" name="Picture 4">
            <a:extLst>
              <a:ext uri="{FF2B5EF4-FFF2-40B4-BE49-F238E27FC236}">
                <a16:creationId xmlns:a16="http://schemas.microsoft.com/office/drawing/2014/main" id="{C435AF20-01A9-4040-8F96-630CC9F78571}"/>
              </a:ext>
            </a:extLst>
          </p:cNvPr>
          <p:cNvPicPr>
            <a:picLocks noChangeAspect="1"/>
          </p:cNvPicPr>
          <p:nvPr/>
        </p:nvPicPr>
        <p:blipFill rotWithShape="1">
          <a:blip r:embed="rId3"/>
          <a:srcRect t="13823"/>
          <a:stretch/>
        </p:blipFill>
        <p:spPr>
          <a:xfrm>
            <a:off x="4802083" y="3324616"/>
            <a:ext cx="2304000" cy="1713716"/>
          </a:xfrm>
          <a:prstGeom prst="rect">
            <a:avLst/>
          </a:prstGeom>
        </p:spPr>
      </p:pic>
      <p:pic>
        <p:nvPicPr>
          <p:cNvPr id="7" name="Picture 6">
            <a:extLst>
              <a:ext uri="{FF2B5EF4-FFF2-40B4-BE49-F238E27FC236}">
                <a16:creationId xmlns:a16="http://schemas.microsoft.com/office/drawing/2014/main" id="{C9E90B60-897F-4771-8E89-FA2D74A44497}"/>
              </a:ext>
            </a:extLst>
          </p:cNvPr>
          <p:cNvPicPr>
            <a:picLocks noChangeAspect="1"/>
          </p:cNvPicPr>
          <p:nvPr/>
        </p:nvPicPr>
        <p:blipFill rotWithShape="1">
          <a:blip r:embed="rId4"/>
          <a:srcRect t="14107" b="5923"/>
          <a:stretch/>
        </p:blipFill>
        <p:spPr>
          <a:xfrm>
            <a:off x="555520" y="3371849"/>
            <a:ext cx="2304000" cy="1619251"/>
          </a:xfrm>
          <a:prstGeom prst="rect">
            <a:avLst/>
          </a:prstGeom>
        </p:spPr>
      </p:pic>
      <p:pic>
        <p:nvPicPr>
          <p:cNvPr id="9" name="Picture 8">
            <a:extLst>
              <a:ext uri="{FF2B5EF4-FFF2-40B4-BE49-F238E27FC236}">
                <a16:creationId xmlns:a16="http://schemas.microsoft.com/office/drawing/2014/main" id="{D49FA686-8323-4FE9-9EC7-E45B4582E963}"/>
              </a:ext>
            </a:extLst>
          </p:cNvPr>
          <p:cNvPicPr>
            <a:picLocks noChangeAspect="1"/>
          </p:cNvPicPr>
          <p:nvPr/>
        </p:nvPicPr>
        <p:blipFill rotWithShape="1">
          <a:blip r:embed="rId5"/>
          <a:srcRect t="11729" r="4336" b="4026"/>
          <a:stretch/>
        </p:blipFill>
        <p:spPr>
          <a:xfrm>
            <a:off x="4790422" y="685799"/>
            <a:ext cx="2204116" cy="1666876"/>
          </a:xfrm>
          <a:prstGeom prst="rect">
            <a:avLst/>
          </a:prstGeom>
        </p:spPr>
      </p:pic>
      <p:pic>
        <p:nvPicPr>
          <p:cNvPr id="11" name="Picture 10">
            <a:extLst>
              <a:ext uri="{FF2B5EF4-FFF2-40B4-BE49-F238E27FC236}">
                <a16:creationId xmlns:a16="http://schemas.microsoft.com/office/drawing/2014/main" id="{DC714226-18B1-4A12-AE17-CC786C992605}"/>
              </a:ext>
            </a:extLst>
          </p:cNvPr>
          <p:cNvPicPr>
            <a:picLocks noChangeAspect="1"/>
          </p:cNvPicPr>
          <p:nvPr/>
        </p:nvPicPr>
        <p:blipFill rotWithShape="1">
          <a:blip r:embed="rId6"/>
          <a:srcRect t="11942" b="2609"/>
          <a:stretch/>
        </p:blipFill>
        <p:spPr>
          <a:xfrm>
            <a:off x="555520" y="685799"/>
            <a:ext cx="2304000" cy="1619251"/>
          </a:xfrm>
          <a:prstGeom prst="rect">
            <a:avLst/>
          </a:prstGeom>
        </p:spPr>
      </p:pic>
      <p:sp>
        <p:nvSpPr>
          <p:cNvPr id="81" name="Google Shape;1107;p40">
            <a:extLst>
              <a:ext uri="{FF2B5EF4-FFF2-40B4-BE49-F238E27FC236}">
                <a16:creationId xmlns:a16="http://schemas.microsoft.com/office/drawing/2014/main" id="{9CA5A7AE-B0D9-47DE-99A9-A22A0E18B0DF}"/>
              </a:ext>
            </a:extLst>
          </p:cNvPr>
          <p:cNvSpPr/>
          <p:nvPr/>
        </p:nvSpPr>
        <p:spPr>
          <a:xfrm>
            <a:off x="610534" y="152400"/>
            <a:ext cx="385552" cy="385552"/>
          </a:xfrm>
          <a:prstGeom prst="ellipse">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2"/>
                </a:solidFill>
                <a:latin typeface="Ubuntu"/>
                <a:ea typeface="Ubuntu"/>
                <a:cs typeface="Ubuntu"/>
                <a:sym typeface="Ubuntu"/>
              </a:rPr>
              <a:t>1</a:t>
            </a:r>
            <a:endParaRPr dirty="0"/>
          </a:p>
        </p:txBody>
      </p:sp>
      <p:sp>
        <p:nvSpPr>
          <p:cNvPr id="85" name="Google Shape;699;p35">
            <a:extLst>
              <a:ext uri="{FF2B5EF4-FFF2-40B4-BE49-F238E27FC236}">
                <a16:creationId xmlns:a16="http://schemas.microsoft.com/office/drawing/2014/main" id="{E287AD36-6EA5-41AF-89E9-6BCA518D2BEB}"/>
              </a:ext>
            </a:extLst>
          </p:cNvPr>
          <p:cNvSpPr txBox="1">
            <a:spLocks/>
          </p:cNvSpPr>
          <p:nvPr/>
        </p:nvSpPr>
        <p:spPr>
          <a:xfrm>
            <a:off x="996086" y="31244"/>
            <a:ext cx="1556219" cy="6278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sz="1200" dirty="0"/>
              <a:t>Transmission pie chart</a:t>
            </a:r>
          </a:p>
        </p:txBody>
      </p:sp>
      <p:sp>
        <p:nvSpPr>
          <p:cNvPr id="86" name="Google Shape;1107;p40">
            <a:extLst>
              <a:ext uri="{FF2B5EF4-FFF2-40B4-BE49-F238E27FC236}">
                <a16:creationId xmlns:a16="http://schemas.microsoft.com/office/drawing/2014/main" id="{8224FCCD-B358-4BFF-97D6-CADB62CB6A08}"/>
              </a:ext>
            </a:extLst>
          </p:cNvPr>
          <p:cNvSpPr/>
          <p:nvPr/>
        </p:nvSpPr>
        <p:spPr>
          <a:xfrm>
            <a:off x="610534" y="2838450"/>
            <a:ext cx="385552" cy="385552"/>
          </a:xfrm>
          <a:prstGeom prst="ellipse">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2"/>
                </a:solidFill>
                <a:latin typeface="Ubuntu"/>
                <a:ea typeface="Ubuntu"/>
                <a:cs typeface="Ubuntu"/>
                <a:sym typeface="Ubuntu"/>
              </a:rPr>
              <a:t>2</a:t>
            </a:r>
            <a:endParaRPr dirty="0"/>
          </a:p>
        </p:txBody>
      </p:sp>
      <p:sp>
        <p:nvSpPr>
          <p:cNvPr id="87" name="Google Shape;1107;p40">
            <a:extLst>
              <a:ext uri="{FF2B5EF4-FFF2-40B4-BE49-F238E27FC236}">
                <a16:creationId xmlns:a16="http://schemas.microsoft.com/office/drawing/2014/main" id="{7D43779A-630A-4B64-88E5-D591C2FFF3F0}"/>
              </a:ext>
            </a:extLst>
          </p:cNvPr>
          <p:cNvSpPr/>
          <p:nvPr/>
        </p:nvSpPr>
        <p:spPr>
          <a:xfrm>
            <a:off x="4790422" y="2838450"/>
            <a:ext cx="385552" cy="385552"/>
          </a:xfrm>
          <a:prstGeom prst="ellipse">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2"/>
                </a:solidFill>
                <a:latin typeface="Ubuntu"/>
                <a:ea typeface="Ubuntu"/>
                <a:cs typeface="Ubuntu"/>
                <a:sym typeface="Ubuntu"/>
              </a:rPr>
              <a:t>4</a:t>
            </a:r>
            <a:endParaRPr dirty="0"/>
          </a:p>
        </p:txBody>
      </p:sp>
      <p:sp>
        <p:nvSpPr>
          <p:cNvPr id="88" name="Google Shape;1107;p40">
            <a:extLst>
              <a:ext uri="{FF2B5EF4-FFF2-40B4-BE49-F238E27FC236}">
                <a16:creationId xmlns:a16="http://schemas.microsoft.com/office/drawing/2014/main" id="{DABECF67-4CAF-4882-AACD-1CB15B63FF09}"/>
              </a:ext>
            </a:extLst>
          </p:cNvPr>
          <p:cNvSpPr/>
          <p:nvPr/>
        </p:nvSpPr>
        <p:spPr>
          <a:xfrm>
            <a:off x="4790422" y="157162"/>
            <a:ext cx="385552" cy="385552"/>
          </a:xfrm>
          <a:prstGeom prst="ellipse">
            <a:avLst/>
          </a:pr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accent2"/>
                </a:solidFill>
                <a:latin typeface="Ubuntu"/>
                <a:ea typeface="Ubuntu"/>
                <a:cs typeface="Ubuntu"/>
                <a:sym typeface="Ubuntu"/>
              </a:rPr>
              <a:t>3</a:t>
            </a:r>
            <a:endParaRPr dirty="0"/>
          </a:p>
        </p:txBody>
      </p:sp>
      <p:sp>
        <p:nvSpPr>
          <p:cNvPr id="89" name="Google Shape;699;p35">
            <a:extLst>
              <a:ext uri="{FF2B5EF4-FFF2-40B4-BE49-F238E27FC236}">
                <a16:creationId xmlns:a16="http://schemas.microsoft.com/office/drawing/2014/main" id="{F8D7679A-BFF5-4AF0-ACD3-D2C13EBD9986}"/>
              </a:ext>
            </a:extLst>
          </p:cNvPr>
          <p:cNvSpPr txBox="1">
            <a:spLocks/>
          </p:cNvSpPr>
          <p:nvPr/>
        </p:nvSpPr>
        <p:spPr>
          <a:xfrm>
            <a:off x="996086" y="2717294"/>
            <a:ext cx="1556219" cy="6278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sz="1200" dirty="0"/>
              <a:t>Fuel type</a:t>
            </a:r>
          </a:p>
          <a:p>
            <a:r>
              <a:rPr lang="en-US" sz="1200" dirty="0"/>
              <a:t>pie chart</a:t>
            </a:r>
          </a:p>
        </p:txBody>
      </p:sp>
      <p:sp>
        <p:nvSpPr>
          <p:cNvPr id="90" name="Google Shape;699;p35">
            <a:extLst>
              <a:ext uri="{FF2B5EF4-FFF2-40B4-BE49-F238E27FC236}">
                <a16:creationId xmlns:a16="http://schemas.microsoft.com/office/drawing/2014/main" id="{1D6FB051-4A90-480F-8CEA-1273E9FC0C8B}"/>
              </a:ext>
            </a:extLst>
          </p:cNvPr>
          <p:cNvSpPr txBox="1">
            <a:spLocks/>
          </p:cNvSpPr>
          <p:nvPr/>
        </p:nvSpPr>
        <p:spPr>
          <a:xfrm>
            <a:off x="5175974" y="57935"/>
            <a:ext cx="1556219" cy="6278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sz="1200" dirty="0"/>
              <a:t>Condition</a:t>
            </a:r>
          </a:p>
          <a:p>
            <a:r>
              <a:rPr lang="en-US" sz="1200" dirty="0"/>
              <a:t>pie chart</a:t>
            </a:r>
          </a:p>
        </p:txBody>
      </p:sp>
      <p:sp>
        <p:nvSpPr>
          <p:cNvPr id="91" name="Google Shape;699;p35">
            <a:extLst>
              <a:ext uri="{FF2B5EF4-FFF2-40B4-BE49-F238E27FC236}">
                <a16:creationId xmlns:a16="http://schemas.microsoft.com/office/drawing/2014/main" id="{3EE0CFED-E7A1-45E8-BD16-D15EB0A9BF37}"/>
              </a:ext>
            </a:extLst>
          </p:cNvPr>
          <p:cNvSpPr txBox="1">
            <a:spLocks/>
          </p:cNvSpPr>
          <p:nvPr/>
        </p:nvSpPr>
        <p:spPr>
          <a:xfrm>
            <a:off x="5175973" y="2717294"/>
            <a:ext cx="1556219" cy="6278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1pPr>
            <a:lvl2pPr marR="0" lvl="1"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2pPr>
            <a:lvl3pPr marR="0" lvl="2"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3pPr>
            <a:lvl4pPr marR="0" lvl="3"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4pPr>
            <a:lvl5pPr marR="0" lvl="4"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5pPr>
            <a:lvl6pPr marR="0" lvl="5"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6pPr>
            <a:lvl7pPr marR="0" lvl="6"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7pPr>
            <a:lvl8pPr marR="0" lvl="7"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8pPr>
            <a:lvl9pPr marR="0" lvl="8" algn="l" rtl="0">
              <a:lnSpc>
                <a:spcPct val="100000"/>
              </a:lnSpc>
              <a:spcBef>
                <a:spcPts val="0"/>
              </a:spcBef>
              <a:spcAft>
                <a:spcPts val="0"/>
              </a:spcAft>
              <a:buClr>
                <a:srgbClr val="FFFFFF"/>
              </a:buClr>
              <a:buSzPts val="2400"/>
              <a:buFont typeface="Krona One"/>
              <a:buNone/>
              <a:defRPr sz="2400" b="0" i="0" u="none" strike="noStrike" cap="none">
                <a:solidFill>
                  <a:srgbClr val="FFFFFF"/>
                </a:solidFill>
                <a:latin typeface="Krona One"/>
                <a:ea typeface="Krona One"/>
                <a:cs typeface="Krona One"/>
                <a:sym typeface="Krona One"/>
              </a:defRPr>
            </a:lvl9pPr>
          </a:lstStyle>
          <a:p>
            <a:r>
              <a:rPr lang="en-US" sz="1200" dirty="0"/>
              <a:t>Paint color</a:t>
            </a:r>
          </a:p>
          <a:p>
            <a:r>
              <a:rPr lang="en-US" sz="1200" dirty="0"/>
              <a:t>pie chart</a:t>
            </a:r>
          </a:p>
        </p:txBody>
      </p:sp>
    </p:spTree>
  </p:cSld>
  <p:clrMapOvr>
    <a:masterClrMapping/>
  </p:clrMapOvr>
</p:sld>
</file>

<file path=ppt/theme/theme1.xml><?xml version="1.0" encoding="utf-8"?>
<a:theme xmlns:a="http://schemas.openxmlformats.org/drawingml/2006/main" name="Driving Center Company Profile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951</Words>
  <Application>Microsoft Office PowerPoint</Application>
  <PresentationFormat>On-screen Show (16:9)</PresentationFormat>
  <Paragraphs>107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Ubuntu</vt:lpstr>
      <vt:lpstr>Lato</vt:lpstr>
      <vt:lpstr>Arial</vt:lpstr>
      <vt:lpstr>Krona One</vt:lpstr>
      <vt:lpstr>Muli</vt:lpstr>
      <vt:lpstr>Driving Center Company Profile by Slidesgo</vt:lpstr>
      <vt:lpstr>CAR PRICE PREDICTION</vt:lpstr>
      <vt:lpstr>Research Question</vt:lpstr>
      <vt:lpstr>Scraping data using a crawler</vt:lpstr>
      <vt:lpstr>The information we scraped</vt:lpstr>
      <vt:lpstr>Handling the data</vt:lpstr>
      <vt:lpstr>EDA &amp; Visualization</vt:lpstr>
      <vt:lpstr>We checked the correlation of the price with the transmission types, the price with the condition types and the price with the paint color. We can see that there is a correlation between those parameters</vt:lpstr>
      <vt:lpstr>PowerPoint Presentation</vt:lpstr>
      <vt:lpstr>PowerPoint Presentation</vt:lpstr>
      <vt:lpstr>Model and Machine Learning</vt:lpstr>
      <vt:lpstr>PowerPoint Presentation</vt:lpstr>
      <vt:lpstr>PowerPoint Presentation</vt:lpstr>
      <vt:lpstr>Results</vt:lpstr>
      <vt:lpstr>PowerPoint Presentation</vt:lpstr>
      <vt:lpstr>Additional data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cp:lastModifiedBy>daniel ziv</cp:lastModifiedBy>
  <cp:revision>55</cp:revision>
  <dcterms:modified xsi:type="dcterms:W3CDTF">2021-06-02T20:49:37Z</dcterms:modified>
</cp:coreProperties>
</file>