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9" r:id="rId3"/>
    <p:sldId id="257" r:id="rId4"/>
    <p:sldId id="300" r:id="rId5"/>
    <p:sldId id="301" r:id="rId6"/>
    <p:sldId id="302" r:id="rId7"/>
    <p:sldId id="294" r:id="rId8"/>
    <p:sldId id="303" r:id="rId9"/>
    <p:sldId id="262" r:id="rId10"/>
    <p:sldId id="266" r:id="rId11"/>
    <p:sldId id="304" r:id="rId12"/>
    <p:sldId id="305" r:id="rId13"/>
    <p:sldId id="258" r:id="rId14"/>
    <p:sldId id="263" r:id="rId15"/>
    <p:sldId id="296" r:id="rId16"/>
    <p:sldId id="295" r:id="rId17"/>
    <p:sldId id="277" r:id="rId18"/>
    <p:sldId id="298" r:id="rId19"/>
    <p:sldId id="306" r:id="rId20"/>
    <p:sldId id="307" r:id="rId21"/>
    <p:sldId id="308" r:id="rId22"/>
    <p:sldId id="309" r:id="rId23"/>
    <p:sldId id="310" r:id="rId24"/>
    <p:sldId id="311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28819-C4FF-4121-B34E-24425EDD0937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6CDFC84-F43E-40F5-B708-E587BF342636}">
      <dgm:prSet/>
      <dgm:spPr/>
      <dgm:t>
        <a:bodyPr/>
        <a:lstStyle/>
        <a:p>
          <a:r>
            <a:rPr lang="he-IL" dirty="0"/>
            <a:t>שימושים נוספים</a:t>
          </a:r>
          <a:endParaRPr lang="en-US" dirty="0"/>
        </a:p>
      </dgm:t>
    </dgm:pt>
    <dgm:pt modelId="{F701127C-A025-4808-ABC9-ACE4802492F7}" type="parTrans" cxnId="{4F0ABF2A-2E45-4800-A48F-28DB4BA5E6C7}">
      <dgm:prSet/>
      <dgm:spPr/>
      <dgm:t>
        <a:bodyPr/>
        <a:lstStyle/>
        <a:p>
          <a:endParaRPr lang="en-US"/>
        </a:p>
      </dgm:t>
    </dgm:pt>
    <dgm:pt modelId="{66793176-CFF8-4EA5-9233-CDABC5FD7E24}" type="sibTrans" cxnId="{4F0ABF2A-2E45-4800-A48F-28DB4BA5E6C7}">
      <dgm:prSet/>
      <dgm:spPr/>
      <dgm:t>
        <a:bodyPr/>
        <a:lstStyle/>
        <a:p>
          <a:endParaRPr lang="en-US"/>
        </a:p>
      </dgm:t>
    </dgm:pt>
    <dgm:pt modelId="{10D69DE4-B9ED-4CC4-A6BA-FC4AA205E902}">
      <dgm:prSet/>
      <dgm:spPr/>
      <dgm:t>
        <a:bodyPr/>
        <a:lstStyle/>
        <a:p>
          <a:pPr rtl="1"/>
          <a:r>
            <a:rPr lang="he-IL" dirty="0"/>
            <a:t>חיזוי סדרות זמן</a:t>
          </a:r>
          <a:endParaRPr lang="en-US" dirty="0"/>
        </a:p>
      </dgm:t>
    </dgm:pt>
    <dgm:pt modelId="{0B1664CE-EAB8-4CCF-AED6-919057689AB7}" type="parTrans" cxnId="{7DEC95D5-8DF8-44AC-8EBF-C20F0A8DE3F4}">
      <dgm:prSet/>
      <dgm:spPr/>
      <dgm:t>
        <a:bodyPr/>
        <a:lstStyle/>
        <a:p>
          <a:endParaRPr lang="en-US"/>
        </a:p>
      </dgm:t>
    </dgm:pt>
    <dgm:pt modelId="{CE6ACAAF-87C4-49C1-B89D-79BED992DE74}" type="sibTrans" cxnId="{7DEC95D5-8DF8-44AC-8EBF-C20F0A8DE3F4}">
      <dgm:prSet/>
      <dgm:spPr/>
      <dgm:t>
        <a:bodyPr/>
        <a:lstStyle/>
        <a:p>
          <a:endParaRPr lang="en-US"/>
        </a:p>
      </dgm:t>
    </dgm:pt>
    <dgm:pt modelId="{39DED932-3650-445B-A2F0-FA8F6A59CC57}">
      <dgm:prSet/>
      <dgm:spPr/>
      <dgm:t>
        <a:bodyPr/>
        <a:lstStyle/>
        <a:p>
          <a:pPr rtl="1"/>
          <a:endParaRPr lang="en-US" dirty="0"/>
        </a:p>
      </dgm:t>
    </dgm:pt>
    <dgm:pt modelId="{3088D335-25B2-48FF-94E3-F136044443C9}" type="parTrans" cxnId="{781AA27B-8758-4A1B-AFB3-4FBFDF8751D6}">
      <dgm:prSet/>
      <dgm:spPr/>
      <dgm:t>
        <a:bodyPr/>
        <a:lstStyle/>
        <a:p>
          <a:endParaRPr lang="en-US"/>
        </a:p>
      </dgm:t>
    </dgm:pt>
    <dgm:pt modelId="{1D054B91-E06D-4005-9E28-60ADB0A81352}" type="sibTrans" cxnId="{781AA27B-8758-4A1B-AFB3-4FBFDF8751D6}">
      <dgm:prSet/>
      <dgm:spPr/>
      <dgm:t>
        <a:bodyPr/>
        <a:lstStyle/>
        <a:p>
          <a:endParaRPr lang="en-US"/>
        </a:p>
      </dgm:t>
    </dgm:pt>
    <dgm:pt modelId="{FB9BEEAE-087D-4F1F-A56E-00C415855F42}">
      <dgm:prSet/>
      <dgm:spPr/>
      <dgm:t>
        <a:bodyPr/>
        <a:lstStyle/>
        <a:p>
          <a:r>
            <a:rPr lang="he-IL" dirty="0"/>
            <a:t>סיווג משפטים</a:t>
          </a:r>
          <a:endParaRPr lang="en-US" dirty="0"/>
        </a:p>
      </dgm:t>
    </dgm:pt>
    <dgm:pt modelId="{1F17F5DD-2037-4F3C-A187-900F06088AED}" type="parTrans" cxnId="{E90388FD-43CA-43E8-B0C0-0A25A68541F8}">
      <dgm:prSet/>
      <dgm:spPr/>
      <dgm:t>
        <a:bodyPr/>
        <a:lstStyle/>
        <a:p>
          <a:endParaRPr lang="en-US"/>
        </a:p>
      </dgm:t>
    </dgm:pt>
    <dgm:pt modelId="{A32C1F1F-370B-4AD3-9A27-29F800B39FBF}" type="sibTrans" cxnId="{E90388FD-43CA-43E8-B0C0-0A25A68541F8}">
      <dgm:prSet/>
      <dgm:spPr/>
      <dgm:t>
        <a:bodyPr/>
        <a:lstStyle/>
        <a:p>
          <a:endParaRPr lang="en-US"/>
        </a:p>
      </dgm:t>
    </dgm:pt>
    <dgm:pt modelId="{D1D5CEBF-7C33-4803-8D0C-3D4E75187659}">
      <dgm:prSet/>
      <dgm:spPr/>
      <dgm:t>
        <a:bodyPr/>
        <a:lstStyle/>
        <a:p>
          <a:pPr algn="r" rtl="1"/>
          <a:r>
            <a:rPr lang="he-IL" dirty="0"/>
            <a:t>משתמשים רק בפלט האחרון </a:t>
          </a:r>
          <a:endParaRPr lang="en-US" dirty="0"/>
        </a:p>
      </dgm:t>
    </dgm:pt>
    <dgm:pt modelId="{0F86A775-6EA6-48F2-B320-FAF7805CC9FC}" type="parTrans" cxnId="{99EFD9A5-1F6F-47B0-9EB6-A24993905FB5}">
      <dgm:prSet/>
      <dgm:spPr/>
      <dgm:t>
        <a:bodyPr/>
        <a:lstStyle/>
        <a:p>
          <a:endParaRPr lang="en-US"/>
        </a:p>
      </dgm:t>
    </dgm:pt>
    <dgm:pt modelId="{AF0EC7BB-28B6-481C-958D-90BC1FE38415}" type="sibTrans" cxnId="{99EFD9A5-1F6F-47B0-9EB6-A24993905FB5}">
      <dgm:prSet/>
      <dgm:spPr/>
      <dgm:t>
        <a:bodyPr/>
        <a:lstStyle/>
        <a:p>
          <a:endParaRPr lang="en-US"/>
        </a:p>
      </dgm:t>
    </dgm:pt>
    <dgm:pt modelId="{EBADAEE4-DDD4-43B4-A396-459B767B93D3}">
      <dgm:prSet/>
      <dgm:spPr/>
      <dgm:t>
        <a:bodyPr/>
        <a:lstStyle/>
        <a:p>
          <a:r>
            <a:rPr lang="en-US" dirty="0"/>
            <a:t>NER</a:t>
          </a:r>
        </a:p>
      </dgm:t>
    </dgm:pt>
    <dgm:pt modelId="{9DB35806-D13D-4CB7-9241-DF2ACD6A6CD0}" type="parTrans" cxnId="{3694D1D6-0786-49FE-84EA-FA0F1DAB3F61}">
      <dgm:prSet/>
      <dgm:spPr/>
      <dgm:t>
        <a:bodyPr/>
        <a:lstStyle/>
        <a:p>
          <a:endParaRPr lang="en-US"/>
        </a:p>
      </dgm:t>
    </dgm:pt>
    <dgm:pt modelId="{6290B5C9-61EE-408C-A718-AA31B2F881C0}" type="sibTrans" cxnId="{3694D1D6-0786-49FE-84EA-FA0F1DAB3F61}">
      <dgm:prSet/>
      <dgm:spPr/>
      <dgm:t>
        <a:bodyPr/>
        <a:lstStyle/>
        <a:p>
          <a:endParaRPr lang="en-US"/>
        </a:p>
      </dgm:t>
    </dgm:pt>
    <dgm:pt modelId="{B72949EF-D02B-4F71-BA7A-43232B8C4E62}">
      <dgm:prSet/>
      <dgm:spPr/>
      <dgm:t>
        <a:bodyPr/>
        <a:lstStyle/>
        <a:p>
          <a:pPr algn="r" rtl="1"/>
          <a:r>
            <a:rPr lang="he-IL" dirty="0"/>
            <a:t>הפלט של כל שלב מושווה לקטגוריה</a:t>
          </a:r>
          <a:endParaRPr lang="en-US" dirty="0"/>
        </a:p>
      </dgm:t>
    </dgm:pt>
    <dgm:pt modelId="{9C86EA53-8EAE-438B-9FBD-94E20C416B3D}" type="parTrans" cxnId="{E0D9DEE4-1AA5-4333-9FAB-66A4E2ED3BB8}">
      <dgm:prSet/>
      <dgm:spPr/>
      <dgm:t>
        <a:bodyPr/>
        <a:lstStyle/>
        <a:p>
          <a:endParaRPr lang="en-US"/>
        </a:p>
      </dgm:t>
    </dgm:pt>
    <dgm:pt modelId="{968B441D-718C-4332-B3B0-F0F5B42EAB1E}" type="sibTrans" cxnId="{E0D9DEE4-1AA5-4333-9FAB-66A4E2ED3BB8}">
      <dgm:prSet/>
      <dgm:spPr/>
      <dgm:t>
        <a:bodyPr/>
        <a:lstStyle/>
        <a:p>
          <a:endParaRPr lang="en-US"/>
        </a:p>
      </dgm:t>
    </dgm:pt>
    <dgm:pt modelId="{B602E64C-C925-4874-8D2A-109DFF0A0A0E}">
      <dgm:prSet/>
      <dgm:spPr/>
      <dgm:t>
        <a:bodyPr/>
        <a:lstStyle/>
        <a:p>
          <a:pPr algn="r" rtl="1"/>
          <a:r>
            <a:rPr lang="he-IL" dirty="0"/>
            <a:t>ניתן לשפר בעזרת שימוש ב </a:t>
          </a:r>
          <a:r>
            <a:rPr lang="en-US" dirty="0"/>
            <a:t>CRF</a:t>
          </a:r>
        </a:p>
      </dgm:t>
    </dgm:pt>
    <dgm:pt modelId="{96FF79B5-AE3F-4FD8-9B1C-BBA3ABB90E27}" type="parTrans" cxnId="{5B34D6AE-1D18-4E55-93D9-C59D39C80FB8}">
      <dgm:prSet/>
      <dgm:spPr/>
      <dgm:t>
        <a:bodyPr/>
        <a:lstStyle/>
        <a:p>
          <a:endParaRPr lang="en-US"/>
        </a:p>
      </dgm:t>
    </dgm:pt>
    <dgm:pt modelId="{9DE2EC80-561C-4586-9F36-5CAACC9FBD31}" type="sibTrans" cxnId="{5B34D6AE-1D18-4E55-93D9-C59D39C80FB8}">
      <dgm:prSet/>
      <dgm:spPr/>
      <dgm:t>
        <a:bodyPr/>
        <a:lstStyle/>
        <a:p>
          <a:endParaRPr lang="en-US"/>
        </a:p>
      </dgm:t>
    </dgm:pt>
    <dgm:pt modelId="{6C71AE58-4FB0-4A4B-99CF-8389481FDFC2}">
      <dgm:prSet/>
      <dgm:spPr/>
      <dgm:t>
        <a:bodyPr/>
        <a:lstStyle/>
        <a:p>
          <a:pPr rtl="1"/>
          <a:r>
            <a:rPr lang="he-IL"/>
            <a:t>תרגום</a:t>
          </a:r>
          <a:endParaRPr lang="en-US" dirty="0"/>
        </a:p>
      </dgm:t>
    </dgm:pt>
    <dgm:pt modelId="{696F714A-5F20-47DF-9792-16A15F23B199}" type="parTrans" cxnId="{D0268724-519A-488D-87D7-A48797B84848}">
      <dgm:prSet/>
      <dgm:spPr/>
      <dgm:t>
        <a:bodyPr/>
        <a:lstStyle/>
        <a:p>
          <a:endParaRPr lang="en-US"/>
        </a:p>
      </dgm:t>
    </dgm:pt>
    <dgm:pt modelId="{024A59BB-2203-4156-A561-7F848BDAEABE}" type="sibTrans" cxnId="{D0268724-519A-488D-87D7-A48797B84848}">
      <dgm:prSet/>
      <dgm:spPr/>
      <dgm:t>
        <a:bodyPr/>
        <a:lstStyle/>
        <a:p>
          <a:endParaRPr lang="en-US"/>
        </a:p>
      </dgm:t>
    </dgm:pt>
    <dgm:pt modelId="{BA45699F-3990-4ED5-A58F-44D74125FEDC}">
      <dgm:prSet/>
      <dgm:spPr/>
      <dgm:t>
        <a:bodyPr/>
        <a:lstStyle/>
        <a:p>
          <a:pPr rtl="1"/>
          <a:r>
            <a:rPr lang="he-IL"/>
            <a:t>דיבור לטקסט</a:t>
          </a:r>
          <a:endParaRPr lang="en-US" dirty="0"/>
        </a:p>
      </dgm:t>
    </dgm:pt>
    <dgm:pt modelId="{16DB2436-733A-4E13-9DB6-EAACD48BED28}" type="parTrans" cxnId="{1873C135-0590-425D-82E6-A751AAE6B79F}">
      <dgm:prSet/>
      <dgm:spPr/>
      <dgm:t>
        <a:bodyPr/>
        <a:lstStyle/>
        <a:p>
          <a:endParaRPr lang="en-US"/>
        </a:p>
      </dgm:t>
    </dgm:pt>
    <dgm:pt modelId="{8B5DAF73-3DA7-4688-BFA1-2DC7E46A7859}" type="sibTrans" cxnId="{1873C135-0590-425D-82E6-A751AAE6B79F}">
      <dgm:prSet/>
      <dgm:spPr/>
      <dgm:t>
        <a:bodyPr/>
        <a:lstStyle/>
        <a:p>
          <a:endParaRPr lang="en-US"/>
        </a:p>
      </dgm:t>
    </dgm:pt>
    <dgm:pt modelId="{B5F3189F-A55F-449B-AD43-E0E9EA6A823B}" type="pres">
      <dgm:prSet presAssocID="{46C28819-C4FF-4121-B34E-24425EDD0937}" presName="Name0" presStyleCnt="0">
        <dgm:presLayoutVars>
          <dgm:dir/>
          <dgm:animLvl val="lvl"/>
          <dgm:resizeHandles val="exact"/>
        </dgm:presLayoutVars>
      </dgm:prSet>
      <dgm:spPr/>
    </dgm:pt>
    <dgm:pt modelId="{EC76D80E-702A-439E-B028-9ACA8829432F}" type="pres">
      <dgm:prSet presAssocID="{36CDFC84-F43E-40F5-B708-E587BF342636}" presName="composite" presStyleCnt="0"/>
      <dgm:spPr/>
    </dgm:pt>
    <dgm:pt modelId="{563A8882-27B1-46B2-BE49-BA08FFFAB31A}" type="pres">
      <dgm:prSet presAssocID="{36CDFC84-F43E-40F5-B708-E587BF34263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AB33AE3-7C7E-4C1F-8751-6AB684A3CECD}" type="pres">
      <dgm:prSet presAssocID="{36CDFC84-F43E-40F5-B708-E587BF342636}" presName="desTx" presStyleLbl="alignAccFollowNode1" presStyleIdx="0" presStyleCnt="3">
        <dgm:presLayoutVars>
          <dgm:bulletEnabled val="1"/>
        </dgm:presLayoutVars>
      </dgm:prSet>
      <dgm:spPr/>
    </dgm:pt>
    <dgm:pt modelId="{FA9E76F0-C435-4AF7-8208-4C1A1DE298DB}" type="pres">
      <dgm:prSet presAssocID="{66793176-CFF8-4EA5-9233-CDABC5FD7E24}" presName="space" presStyleCnt="0"/>
      <dgm:spPr/>
    </dgm:pt>
    <dgm:pt modelId="{68C1CEB5-C656-478C-A126-50951437DFD1}" type="pres">
      <dgm:prSet presAssocID="{FB9BEEAE-087D-4F1F-A56E-00C415855F42}" presName="composite" presStyleCnt="0"/>
      <dgm:spPr/>
    </dgm:pt>
    <dgm:pt modelId="{88137745-5113-4D49-9274-C14BDD37997D}" type="pres">
      <dgm:prSet presAssocID="{FB9BEEAE-087D-4F1F-A56E-00C415855F4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A6A5F78-0F81-44E3-A32B-3A88144520F2}" type="pres">
      <dgm:prSet presAssocID="{FB9BEEAE-087D-4F1F-A56E-00C415855F42}" presName="desTx" presStyleLbl="alignAccFollowNode1" presStyleIdx="1" presStyleCnt="3">
        <dgm:presLayoutVars>
          <dgm:bulletEnabled val="1"/>
        </dgm:presLayoutVars>
      </dgm:prSet>
      <dgm:spPr/>
    </dgm:pt>
    <dgm:pt modelId="{A1C23CC6-D9AA-457D-8621-50DEFCCF984C}" type="pres">
      <dgm:prSet presAssocID="{A32C1F1F-370B-4AD3-9A27-29F800B39FBF}" presName="space" presStyleCnt="0"/>
      <dgm:spPr/>
    </dgm:pt>
    <dgm:pt modelId="{18B85412-CAC0-4CB6-AAB2-C6E0C2135573}" type="pres">
      <dgm:prSet presAssocID="{EBADAEE4-DDD4-43B4-A396-459B767B93D3}" presName="composite" presStyleCnt="0"/>
      <dgm:spPr/>
    </dgm:pt>
    <dgm:pt modelId="{723A1C1F-5CC4-41A6-8780-5E4F88B2B77B}" type="pres">
      <dgm:prSet presAssocID="{EBADAEE4-DDD4-43B4-A396-459B767B93D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F1E96CD-3B9F-419A-88FB-011A3A06DD59}" type="pres">
      <dgm:prSet presAssocID="{EBADAEE4-DDD4-43B4-A396-459B767B93D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C84ED03-D2CD-4397-8EBC-8980F9884A29}" type="presOf" srcId="{39DED932-3650-445B-A2F0-FA8F6A59CC57}" destId="{0AB33AE3-7C7E-4C1F-8751-6AB684A3CECD}" srcOrd="0" destOrd="3" presId="urn:microsoft.com/office/officeart/2005/8/layout/hList1"/>
    <dgm:cxn modelId="{27819B11-EB24-4C6D-B543-630F5EDB4BEF}" type="presOf" srcId="{6C71AE58-4FB0-4A4B-99CF-8389481FDFC2}" destId="{0AB33AE3-7C7E-4C1F-8751-6AB684A3CECD}" srcOrd="0" destOrd="1" presId="urn:microsoft.com/office/officeart/2005/8/layout/hList1"/>
    <dgm:cxn modelId="{D0268724-519A-488D-87D7-A48797B84848}" srcId="{36CDFC84-F43E-40F5-B708-E587BF342636}" destId="{6C71AE58-4FB0-4A4B-99CF-8389481FDFC2}" srcOrd="1" destOrd="0" parTransId="{696F714A-5F20-47DF-9792-16A15F23B199}" sibTransId="{024A59BB-2203-4156-A561-7F848BDAEABE}"/>
    <dgm:cxn modelId="{3DEDB926-0826-4710-BAA3-C774712455C6}" type="presOf" srcId="{FB9BEEAE-087D-4F1F-A56E-00C415855F42}" destId="{88137745-5113-4D49-9274-C14BDD37997D}" srcOrd="0" destOrd="0" presId="urn:microsoft.com/office/officeart/2005/8/layout/hList1"/>
    <dgm:cxn modelId="{4F0ABF2A-2E45-4800-A48F-28DB4BA5E6C7}" srcId="{46C28819-C4FF-4121-B34E-24425EDD0937}" destId="{36CDFC84-F43E-40F5-B708-E587BF342636}" srcOrd="0" destOrd="0" parTransId="{F701127C-A025-4808-ABC9-ACE4802492F7}" sibTransId="{66793176-CFF8-4EA5-9233-CDABC5FD7E24}"/>
    <dgm:cxn modelId="{086FBE2B-49F3-4AF7-80D6-4B441A95E425}" type="presOf" srcId="{EBADAEE4-DDD4-43B4-A396-459B767B93D3}" destId="{723A1C1F-5CC4-41A6-8780-5E4F88B2B77B}" srcOrd="0" destOrd="0" presId="urn:microsoft.com/office/officeart/2005/8/layout/hList1"/>
    <dgm:cxn modelId="{1873C135-0590-425D-82E6-A751AAE6B79F}" srcId="{36CDFC84-F43E-40F5-B708-E587BF342636}" destId="{BA45699F-3990-4ED5-A58F-44D74125FEDC}" srcOrd="2" destOrd="0" parTransId="{16DB2436-733A-4E13-9DB6-EAACD48BED28}" sibTransId="{8B5DAF73-3DA7-4688-BFA1-2DC7E46A7859}"/>
    <dgm:cxn modelId="{EC27EB55-37F2-44FC-844E-88F4D99A9641}" type="presOf" srcId="{B72949EF-D02B-4F71-BA7A-43232B8C4E62}" destId="{EF1E96CD-3B9F-419A-88FB-011A3A06DD59}" srcOrd="0" destOrd="0" presId="urn:microsoft.com/office/officeart/2005/8/layout/hList1"/>
    <dgm:cxn modelId="{9D60C376-26C2-4792-AD81-69C6FCA58D68}" type="presOf" srcId="{D1D5CEBF-7C33-4803-8D0C-3D4E75187659}" destId="{5A6A5F78-0F81-44E3-A32B-3A88144520F2}" srcOrd="0" destOrd="0" presId="urn:microsoft.com/office/officeart/2005/8/layout/hList1"/>
    <dgm:cxn modelId="{781AA27B-8758-4A1B-AFB3-4FBFDF8751D6}" srcId="{36CDFC84-F43E-40F5-B708-E587BF342636}" destId="{39DED932-3650-445B-A2F0-FA8F6A59CC57}" srcOrd="3" destOrd="0" parTransId="{3088D335-25B2-48FF-94E3-F136044443C9}" sibTransId="{1D054B91-E06D-4005-9E28-60ADB0A81352}"/>
    <dgm:cxn modelId="{99EFD9A5-1F6F-47B0-9EB6-A24993905FB5}" srcId="{FB9BEEAE-087D-4F1F-A56E-00C415855F42}" destId="{D1D5CEBF-7C33-4803-8D0C-3D4E75187659}" srcOrd="0" destOrd="0" parTransId="{0F86A775-6EA6-48F2-B320-FAF7805CC9FC}" sibTransId="{AF0EC7BB-28B6-481C-958D-90BC1FE38415}"/>
    <dgm:cxn modelId="{5B34D6AE-1D18-4E55-93D9-C59D39C80FB8}" srcId="{EBADAEE4-DDD4-43B4-A396-459B767B93D3}" destId="{B602E64C-C925-4874-8D2A-109DFF0A0A0E}" srcOrd="1" destOrd="0" parTransId="{96FF79B5-AE3F-4FD8-9B1C-BBA3ABB90E27}" sibTransId="{9DE2EC80-561C-4586-9F36-5CAACC9FBD31}"/>
    <dgm:cxn modelId="{50CC5CBB-D93E-4884-B29F-1D88C46773CF}" type="presOf" srcId="{B602E64C-C925-4874-8D2A-109DFF0A0A0E}" destId="{EF1E96CD-3B9F-419A-88FB-011A3A06DD59}" srcOrd="0" destOrd="1" presId="urn:microsoft.com/office/officeart/2005/8/layout/hList1"/>
    <dgm:cxn modelId="{9993C1D1-29FC-46F1-9623-C5903E356B3D}" type="presOf" srcId="{46C28819-C4FF-4121-B34E-24425EDD0937}" destId="{B5F3189F-A55F-449B-AD43-E0E9EA6A823B}" srcOrd="0" destOrd="0" presId="urn:microsoft.com/office/officeart/2005/8/layout/hList1"/>
    <dgm:cxn modelId="{7DEC95D5-8DF8-44AC-8EBF-C20F0A8DE3F4}" srcId="{36CDFC84-F43E-40F5-B708-E587BF342636}" destId="{10D69DE4-B9ED-4CC4-A6BA-FC4AA205E902}" srcOrd="0" destOrd="0" parTransId="{0B1664CE-EAB8-4CCF-AED6-919057689AB7}" sibTransId="{CE6ACAAF-87C4-49C1-B89D-79BED992DE74}"/>
    <dgm:cxn modelId="{3694D1D6-0786-49FE-84EA-FA0F1DAB3F61}" srcId="{46C28819-C4FF-4121-B34E-24425EDD0937}" destId="{EBADAEE4-DDD4-43B4-A396-459B767B93D3}" srcOrd="2" destOrd="0" parTransId="{9DB35806-D13D-4CB7-9241-DF2ACD6A6CD0}" sibTransId="{6290B5C9-61EE-408C-A718-AA31B2F881C0}"/>
    <dgm:cxn modelId="{3EA3AFDA-01A0-4419-AEE8-73B2FDBEA70E}" type="presOf" srcId="{10D69DE4-B9ED-4CC4-A6BA-FC4AA205E902}" destId="{0AB33AE3-7C7E-4C1F-8751-6AB684A3CECD}" srcOrd="0" destOrd="0" presId="urn:microsoft.com/office/officeart/2005/8/layout/hList1"/>
    <dgm:cxn modelId="{1A3B3BE3-B0F4-4EBA-B47B-36491D2AF86E}" type="presOf" srcId="{36CDFC84-F43E-40F5-B708-E587BF342636}" destId="{563A8882-27B1-46B2-BE49-BA08FFFAB31A}" srcOrd="0" destOrd="0" presId="urn:microsoft.com/office/officeart/2005/8/layout/hList1"/>
    <dgm:cxn modelId="{E0D9DEE4-1AA5-4333-9FAB-66A4E2ED3BB8}" srcId="{EBADAEE4-DDD4-43B4-A396-459B767B93D3}" destId="{B72949EF-D02B-4F71-BA7A-43232B8C4E62}" srcOrd="0" destOrd="0" parTransId="{9C86EA53-8EAE-438B-9FBD-94E20C416B3D}" sibTransId="{968B441D-718C-4332-B3B0-F0F5B42EAB1E}"/>
    <dgm:cxn modelId="{F38444E5-806F-45C2-8E1E-23410C4A9A92}" type="presOf" srcId="{BA45699F-3990-4ED5-A58F-44D74125FEDC}" destId="{0AB33AE3-7C7E-4C1F-8751-6AB684A3CECD}" srcOrd="0" destOrd="2" presId="urn:microsoft.com/office/officeart/2005/8/layout/hList1"/>
    <dgm:cxn modelId="{E90388FD-43CA-43E8-B0C0-0A25A68541F8}" srcId="{46C28819-C4FF-4121-B34E-24425EDD0937}" destId="{FB9BEEAE-087D-4F1F-A56E-00C415855F42}" srcOrd="1" destOrd="0" parTransId="{1F17F5DD-2037-4F3C-A187-900F06088AED}" sibTransId="{A32C1F1F-370B-4AD3-9A27-29F800B39FBF}"/>
    <dgm:cxn modelId="{517DC205-B18F-4F2D-9EDB-C6FA35C61AD3}" type="presParOf" srcId="{B5F3189F-A55F-449B-AD43-E0E9EA6A823B}" destId="{EC76D80E-702A-439E-B028-9ACA8829432F}" srcOrd="0" destOrd="0" presId="urn:microsoft.com/office/officeart/2005/8/layout/hList1"/>
    <dgm:cxn modelId="{064AC0BE-9326-47BF-BAF8-5EE8E5CD011D}" type="presParOf" srcId="{EC76D80E-702A-439E-B028-9ACA8829432F}" destId="{563A8882-27B1-46B2-BE49-BA08FFFAB31A}" srcOrd="0" destOrd="0" presId="urn:microsoft.com/office/officeart/2005/8/layout/hList1"/>
    <dgm:cxn modelId="{AFB2F8DD-558D-49F8-B615-2B280AA834DD}" type="presParOf" srcId="{EC76D80E-702A-439E-B028-9ACA8829432F}" destId="{0AB33AE3-7C7E-4C1F-8751-6AB684A3CECD}" srcOrd="1" destOrd="0" presId="urn:microsoft.com/office/officeart/2005/8/layout/hList1"/>
    <dgm:cxn modelId="{7E5742B2-090A-42B8-B532-F54DBF2082C2}" type="presParOf" srcId="{B5F3189F-A55F-449B-AD43-E0E9EA6A823B}" destId="{FA9E76F0-C435-4AF7-8208-4C1A1DE298DB}" srcOrd="1" destOrd="0" presId="urn:microsoft.com/office/officeart/2005/8/layout/hList1"/>
    <dgm:cxn modelId="{E57DD88E-8844-488A-A3A5-C095845F313E}" type="presParOf" srcId="{B5F3189F-A55F-449B-AD43-E0E9EA6A823B}" destId="{68C1CEB5-C656-478C-A126-50951437DFD1}" srcOrd="2" destOrd="0" presId="urn:microsoft.com/office/officeart/2005/8/layout/hList1"/>
    <dgm:cxn modelId="{A8D06ACB-B71D-4DFF-BD02-1B0602D00959}" type="presParOf" srcId="{68C1CEB5-C656-478C-A126-50951437DFD1}" destId="{88137745-5113-4D49-9274-C14BDD37997D}" srcOrd="0" destOrd="0" presId="urn:microsoft.com/office/officeart/2005/8/layout/hList1"/>
    <dgm:cxn modelId="{5FD94A86-4A56-447A-ABFF-AF9C07EAEFA5}" type="presParOf" srcId="{68C1CEB5-C656-478C-A126-50951437DFD1}" destId="{5A6A5F78-0F81-44E3-A32B-3A88144520F2}" srcOrd="1" destOrd="0" presId="urn:microsoft.com/office/officeart/2005/8/layout/hList1"/>
    <dgm:cxn modelId="{42FC11D2-6198-47BB-8F4B-0AA3ECA98906}" type="presParOf" srcId="{B5F3189F-A55F-449B-AD43-E0E9EA6A823B}" destId="{A1C23CC6-D9AA-457D-8621-50DEFCCF984C}" srcOrd="3" destOrd="0" presId="urn:microsoft.com/office/officeart/2005/8/layout/hList1"/>
    <dgm:cxn modelId="{D439FF81-4F5D-4BEA-9F75-06BF91D4072B}" type="presParOf" srcId="{B5F3189F-A55F-449B-AD43-E0E9EA6A823B}" destId="{18B85412-CAC0-4CB6-AAB2-C6E0C2135573}" srcOrd="4" destOrd="0" presId="urn:microsoft.com/office/officeart/2005/8/layout/hList1"/>
    <dgm:cxn modelId="{3AE41039-D8BF-4374-9DD7-37152CB9EA3D}" type="presParOf" srcId="{18B85412-CAC0-4CB6-AAB2-C6E0C2135573}" destId="{723A1C1F-5CC4-41A6-8780-5E4F88B2B77B}" srcOrd="0" destOrd="0" presId="urn:microsoft.com/office/officeart/2005/8/layout/hList1"/>
    <dgm:cxn modelId="{20672619-8389-452E-8939-A19BAE6CFF53}" type="presParOf" srcId="{18B85412-CAC0-4CB6-AAB2-C6E0C2135573}" destId="{EF1E96CD-3B9F-419A-88FB-011A3A06DD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1E147-1E5A-4192-92FB-1AE15961ECA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6E6D55-169B-4252-AE89-BCFFF6A1A07C}">
      <dgm:prSet custT="1"/>
      <dgm:spPr/>
      <dgm:t>
        <a:bodyPr/>
        <a:lstStyle/>
        <a:p>
          <a:pPr algn="r" rtl="1"/>
          <a:r>
            <a:rPr lang="en-US" sz="2000" dirty="0"/>
            <a:t>LSTM</a:t>
          </a:r>
          <a:r>
            <a:rPr lang="he-IL" sz="2000" dirty="0"/>
            <a:t> משתמש במספר שערים פנימיים עבור כל מצב </a:t>
          </a:r>
          <a:r>
            <a:rPr lang="en-US" sz="2000" dirty="0"/>
            <a:t>(state)</a:t>
          </a:r>
        </a:p>
      </dgm:t>
    </dgm:pt>
    <dgm:pt modelId="{7E12A0D7-D358-406C-AB57-7212CBA860EB}" type="parTrans" cxnId="{048B589C-4FBC-4995-968E-2E4BAAA7FF5D}">
      <dgm:prSet/>
      <dgm:spPr/>
      <dgm:t>
        <a:bodyPr/>
        <a:lstStyle/>
        <a:p>
          <a:endParaRPr lang="en-US"/>
        </a:p>
      </dgm:t>
    </dgm:pt>
    <dgm:pt modelId="{19D0935B-5D3A-43FC-AA26-AAC50712633A}" type="sibTrans" cxnId="{048B589C-4FBC-4995-968E-2E4BAAA7FF5D}">
      <dgm:prSet/>
      <dgm:spPr/>
      <dgm:t>
        <a:bodyPr/>
        <a:lstStyle/>
        <a:p>
          <a:endParaRPr lang="en-US"/>
        </a:p>
      </dgm:t>
    </dgm:pt>
    <dgm:pt modelId="{74BC6525-FCB5-4C7A-9F8A-D18668EE1223}">
      <dgm:prSet custT="1"/>
      <dgm:spPr/>
      <dgm:t>
        <a:bodyPr/>
        <a:lstStyle/>
        <a:p>
          <a:pPr algn="r" rtl="1"/>
          <a:r>
            <a:rPr lang="he-IL" sz="2000" dirty="0"/>
            <a:t>השערים משמשים כדי </a:t>
          </a:r>
          <a:endParaRPr lang="en-US" sz="2000" dirty="0"/>
        </a:p>
      </dgm:t>
    </dgm:pt>
    <dgm:pt modelId="{D8F3424F-485B-44AC-BCBD-661B0E9C2B6E}" type="parTrans" cxnId="{7EC32E60-1AD4-497E-9EC4-08B7014075D6}">
      <dgm:prSet/>
      <dgm:spPr/>
      <dgm:t>
        <a:bodyPr/>
        <a:lstStyle/>
        <a:p>
          <a:endParaRPr lang="en-US"/>
        </a:p>
      </dgm:t>
    </dgm:pt>
    <dgm:pt modelId="{278945CD-3E1C-43F6-B687-0AFB120E7754}" type="sibTrans" cxnId="{7EC32E60-1AD4-497E-9EC4-08B7014075D6}">
      <dgm:prSet/>
      <dgm:spPr/>
      <dgm:t>
        <a:bodyPr/>
        <a:lstStyle/>
        <a:p>
          <a:endParaRPr lang="en-US"/>
        </a:p>
      </dgm:t>
    </dgm:pt>
    <dgm:pt modelId="{687F2F1E-07D3-43C5-9938-0DC3C2B2322F}">
      <dgm:prSet custT="1"/>
      <dgm:spPr/>
      <dgm:t>
        <a:bodyPr/>
        <a:lstStyle/>
        <a:p>
          <a:pPr algn="r" rtl="1"/>
          <a:r>
            <a:rPr lang="he-IL" sz="1800"/>
            <a:t>לבחור איזה וכמה מהמידע של המצב  הנוכחי יעבור</a:t>
          </a:r>
          <a:endParaRPr lang="en-US" sz="1800"/>
        </a:p>
      </dgm:t>
    </dgm:pt>
    <dgm:pt modelId="{5E7E022E-3369-47FF-9E39-2980D2A1593B}" type="parTrans" cxnId="{67296425-9E6A-4DF5-9942-E9A9A263366B}">
      <dgm:prSet/>
      <dgm:spPr/>
      <dgm:t>
        <a:bodyPr/>
        <a:lstStyle/>
        <a:p>
          <a:endParaRPr lang="en-US"/>
        </a:p>
      </dgm:t>
    </dgm:pt>
    <dgm:pt modelId="{27422612-7445-45A0-A179-0F4C0D24E51D}" type="sibTrans" cxnId="{67296425-9E6A-4DF5-9942-E9A9A263366B}">
      <dgm:prSet/>
      <dgm:spPr/>
      <dgm:t>
        <a:bodyPr/>
        <a:lstStyle/>
        <a:p>
          <a:endParaRPr lang="en-US"/>
        </a:p>
      </dgm:t>
    </dgm:pt>
    <dgm:pt modelId="{AC6DE8F5-3549-456C-85F1-2C67BE1FBCA6}">
      <dgm:prSet custT="1"/>
      <dgm:spPr/>
      <dgm:t>
        <a:bodyPr/>
        <a:lstStyle/>
        <a:p>
          <a:pPr algn="r" rtl="1"/>
          <a:r>
            <a:rPr lang="he-IL" sz="1800" dirty="0"/>
            <a:t>לבחור מה וכמה מהמידע של המצב הנוכחי יישכח</a:t>
          </a:r>
          <a:endParaRPr lang="en-US" sz="1800" dirty="0"/>
        </a:p>
      </dgm:t>
    </dgm:pt>
    <dgm:pt modelId="{0A749FE6-653E-4ADD-83EC-0976F33FBB65}" type="parTrans" cxnId="{1DBE8B2A-E71D-4541-99BB-E6F1F3F963B3}">
      <dgm:prSet/>
      <dgm:spPr/>
      <dgm:t>
        <a:bodyPr/>
        <a:lstStyle/>
        <a:p>
          <a:endParaRPr lang="en-US"/>
        </a:p>
      </dgm:t>
    </dgm:pt>
    <dgm:pt modelId="{5CEF11DD-8451-4286-B674-46EE8187BC63}" type="sibTrans" cxnId="{1DBE8B2A-E71D-4541-99BB-E6F1F3F963B3}">
      <dgm:prSet/>
      <dgm:spPr/>
      <dgm:t>
        <a:bodyPr/>
        <a:lstStyle/>
        <a:p>
          <a:endParaRPr lang="en-US"/>
        </a:p>
      </dgm:t>
    </dgm:pt>
    <dgm:pt modelId="{F0643DBE-7617-4321-A353-C8C4C864FD0A}">
      <dgm:prSet/>
      <dgm:spPr/>
      <dgm:t>
        <a:bodyPr/>
        <a:lstStyle/>
        <a:p>
          <a:pPr algn="r" rtl="1"/>
          <a:r>
            <a:rPr lang="he-IL"/>
            <a:t>אפשרות לשימוש בשלושה פלטים</a:t>
          </a:r>
          <a:r>
            <a:rPr lang="en-US"/>
            <a:t> </a:t>
          </a:r>
        </a:p>
      </dgm:t>
    </dgm:pt>
    <dgm:pt modelId="{7C50EC47-731C-43A7-9D78-79B1F6AE5791}" type="parTrans" cxnId="{691DDA0C-116F-4231-A108-2E9A918CCE02}">
      <dgm:prSet/>
      <dgm:spPr/>
      <dgm:t>
        <a:bodyPr/>
        <a:lstStyle/>
        <a:p>
          <a:endParaRPr lang="en-US"/>
        </a:p>
      </dgm:t>
    </dgm:pt>
    <dgm:pt modelId="{04A28763-E7F4-4292-87A3-F109BF0C38D3}" type="sibTrans" cxnId="{691DDA0C-116F-4231-A108-2E9A918CCE02}">
      <dgm:prSet/>
      <dgm:spPr/>
      <dgm:t>
        <a:bodyPr/>
        <a:lstStyle/>
        <a:p>
          <a:endParaRPr lang="en-US"/>
        </a:p>
      </dgm:t>
    </dgm:pt>
    <dgm:pt modelId="{0C37DC6C-AA87-4AB5-B739-4122E9061623}">
      <dgm:prSet custT="1"/>
      <dgm:spPr/>
      <dgm:t>
        <a:bodyPr/>
        <a:lstStyle/>
        <a:p>
          <a:pPr algn="r" rtl="1"/>
          <a:r>
            <a:rPr lang="he-IL" sz="1800" dirty="0"/>
            <a:t>פלט אחד משמש כפלט ( לצורכי קטלוג לדוגמא ) כמו ב </a:t>
          </a:r>
          <a:r>
            <a:rPr lang="en-US" sz="1800" dirty="0"/>
            <a:t>RNN</a:t>
          </a:r>
          <a:r>
            <a:rPr lang="he-IL" sz="1800" dirty="0"/>
            <a:t>  </a:t>
          </a:r>
          <a:r>
            <a:rPr lang="en-US" sz="1800" dirty="0"/>
            <a:t>Y )</a:t>
          </a:r>
          <a:r>
            <a:rPr lang="he-IL" sz="1800" dirty="0"/>
            <a:t> )</a:t>
          </a:r>
          <a:endParaRPr lang="en-US" sz="1800" dirty="0"/>
        </a:p>
      </dgm:t>
    </dgm:pt>
    <dgm:pt modelId="{39EB3CD9-B292-48D5-B2D5-81E836089D30}" type="parTrans" cxnId="{01A5AA11-4916-4387-86A4-023DD7DA2C15}">
      <dgm:prSet/>
      <dgm:spPr/>
      <dgm:t>
        <a:bodyPr/>
        <a:lstStyle/>
        <a:p>
          <a:endParaRPr lang="en-US"/>
        </a:p>
      </dgm:t>
    </dgm:pt>
    <dgm:pt modelId="{BECF9E8A-01F3-40A3-AD37-A4EA24A82428}" type="sibTrans" cxnId="{01A5AA11-4916-4387-86A4-023DD7DA2C15}">
      <dgm:prSet/>
      <dgm:spPr/>
      <dgm:t>
        <a:bodyPr/>
        <a:lstStyle/>
        <a:p>
          <a:endParaRPr lang="en-US"/>
        </a:p>
      </dgm:t>
    </dgm:pt>
    <dgm:pt modelId="{3FB12C0D-95A5-491F-A841-FD763893DBC4}">
      <dgm:prSet custT="1"/>
      <dgm:spPr/>
      <dgm:t>
        <a:bodyPr/>
        <a:lstStyle/>
        <a:p>
          <a:pPr algn="r" rtl="1"/>
          <a:r>
            <a:rPr lang="he-IL" sz="1800" dirty="0"/>
            <a:t>שני פלטים המשמרים את הזיכרון המצבי ( </a:t>
          </a:r>
          <a:r>
            <a:rPr lang="en-US" sz="1800" dirty="0"/>
            <a:t> H, C</a:t>
          </a:r>
          <a:r>
            <a:rPr lang="he-IL" sz="1800" dirty="0"/>
            <a:t>) – בעוד שב </a:t>
          </a:r>
          <a:r>
            <a:rPr lang="en-US" sz="1800" dirty="0"/>
            <a:t>RNN</a:t>
          </a:r>
          <a:r>
            <a:rPr lang="he-IL" sz="1800" dirty="0"/>
            <a:t> יש אחד ( </a:t>
          </a:r>
          <a:r>
            <a:rPr lang="en-US" sz="1800" dirty="0"/>
            <a:t>H</a:t>
          </a:r>
          <a:r>
            <a:rPr lang="he-IL" sz="1800" dirty="0"/>
            <a:t> )</a:t>
          </a:r>
          <a:endParaRPr lang="en-US" sz="1800" dirty="0"/>
        </a:p>
      </dgm:t>
    </dgm:pt>
    <dgm:pt modelId="{6BA3B5D0-C562-4D10-9F56-B91F00F78BA6}" type="parTrans" cxnId="{D014EAEB-819A-422A-A4A8-4B9C2FA1106C}">
      <dgm:prSet/>
      <dgm:spPr/>
      <dgm:t>
        <a:bodyPr/>
        <a:lstStyle/>
        <a:p>
          <a:endParaRPr lang="en-US"/>
        </a:p>
      </dgm:t>
    </dgm:pt>
    <dgm:pt modelId="{5FBC1724-A188-4794-B925-DC67FF4D7841}" type="sibTrans" cxnId="{D014EAEB-819A-422A-A4A8-4B9C2FA1106C}">
      <dgm:prSet/>
      <dgm:spPr/>
      <dgm:t>
        <a:bodyPr/>
        <a:lstStyle/>
        <a:p>
          <a:endParaRPr lang="en-US"/>
        </a:p>
      </dgm:t>
    </dgm:pt>
    <dgm:pt modelId="{A449EFA9-B74C-4783-9A16-6A6048AEBB30}" type="pres">
      <dgm:prSet presAssocID="{7941E147-1E5A-4192-92FB-1AE15961ECA6}" presName="linear" presStyleCnt="0">
        <dgm:presLayoutVars>
          <dgm:dir/>
          <dgm:animLvl val="lvl"/>
          <dgm:resizeHandles val="exact"/>
        </dgm:presLayoutVars>
      </dgm:prSet>
      <dgm:spPr/>
    </dgm:pt>
    <dgm:pt modelId="{69C18CF7-D797-456E-AC44-7803589EC54D}" type="pres">
      <dgm:prSet presAssocID="{9C6E6D55-169B-4252-AE89-BCFFF6A1A07C}" presName="parentLin" presStyleCnt="0"/>
      <dgm:spPr/>
    </dgm:pt>
    <dgm:pt modelId="{570FF39C-DFEE-4404-BCF9-F13BF429AFDF}" type="pres">
      <dgm:prSet presAssocID="{9C6E6D55-169B-4252-AE89-BCFFF6A1A07C}" presName="parentLeftMargin" presStyleLbl="node1" presStyleIdx="0" presStyleCnt="3"/>
      <dgm:spPr/>
    </dgm:pt>
    <dgm:pt modelId="{CAF4D209-FD50-44A9-BA45-D166D5472170}" type="pres">
      <dgm:prSet presAssocID="{9C6E6D55-169B-4252-AE89-BCFFF6A1A07C}" presName="parentText" presStyleLbl="node1" presStyleIdx="0" presStyleCnt="3" custLinFactX="20615" custLinFactNeighborX="100000">
        <dgm:presLayoutVars>
          <dgm:chMax val="0"/>
          <dgm:bulletEnabled val="1"/>
        </dgm:presLayoutVars>
      </dgm:prSet>
      <dgm:spPr/>
    </dgm:pt>
    <dgm:pt modelId="{D5F4BD96-A23E-4FDD-B42F-7D49875674A7}" type="pres">
      <dgm:prSet presAssocID="{9C6E6D55-169B-4252-AE89-BCFFF6A1A07C}" presName="negativeSpace" presStyleCnt="0"/>
      <dgm:spPr/>
    </dgm:pt>
    <dgm:pt modelId="{A9899459-5E84-4620-80D1-C047095452B5}" type="pres">
      <dgm:prSet presAssocID="{9C6E6D55-169B-4252-AE89-BCFFF6A1A07C}" presName="childText" presStyleLbl="conFgAcc1" presStyleIdx="0" presStyleCnt="3">
        <dgm:presLayoutVars>
          <dgm:bulletEnabled val="1"/>
        </dgm:presLayoutVars>
      </dgm:prSet>
      <dgm:spPr/>
    </dgm:pt>
    <dgm:pt modelId="{333A9099-6626-4AF7-9F45-782A19D5CEA8}" type="pres">
      <dgm:prSet presAssocID="{19D0935B-5D3A-43FC-AA26-AAC50712633A}" presName="spaceBetweenRectangles" presStyleCnt="0"/>
      <dgm:spPr/>
    </dgm:pt>
    <dgm:pt modelId="{396DDA06-E48B-4D39-9895-96C4203BB94D}" type="pres">
      <dgm:prSet presAssocID="{74BC6525-FCB5-4C7A-9F8A-D18668EE1223}" presName="parentLin" presStyleCnt="0"/>
      <dgm:spPr/>
    </dgm:pt>
    <dgm:pt modelId="{8B0F36BB-DA96-4804-8AC3-7028AABDED00}" type="pres">
      <dgm:prSet presAssocID="{74BC6525-FCB5-4C7A-9F8A-D18668EE1223}" presName="parentLeftMargin" presStyleLbl="node1" presStyleIdx="0" presStyleCnt="3"/>
      <dgm:spPr/>
    </dgm:pt>
    <dgm:pt modelId="{0E47A3A7-05F1-450E-B86F-F2B1EDBFFEDF}" type="pres">
      <dgm:prSet presAssocID="{74BC6525-FCB5-4C7A-9F8A-D18668EE1223}" presName="parentText" presStyleLbl="node1" presStyleIdx="1" presStyleCnt="3" custLinFactX="22043" custLinFactNeighborX="100000" custLinFactNeighborY="2305">
        <dgm:presLayoutVars>
          <dgm:chMax val="0"/>
          <dgm:bulletEnabled val="1"/>
        </dgm:presLayoutVars>
      </dgm:prSet>
      <dgm:spPr/>
    </dgm:pt>
    <dgm:pt modelId="{D6EB0DF3-C3A9-4D5F-B035-B51C6EFDA3DE}" type="pres">
      <dgm:prSet presAssocID="{74BC6525-FCB5-4C7A-9F8A-D18668EE1223}" presName="negativeSpace" presStyleCnt="0"/>
      <dgm:spPr/>
    </dgm:pt>
    <dgm:pt modelId="{E538AAEC-FC5F-4606-B92B-D48D36683CAF}" type="pres">
      <dgm:prSet presAssocID="{74BC6525-FCB5-4C7A-9F8A-D18668EE1223}" presName="childText" presStyleLbl="conFgAcc1" presStyleIdx="1" presStyleCnt="3">
        <dgm:presLayoutVars>
          <dgm:bulletEnabled val="1"/>
        </dgm:presLayoutVars>
      </dgm:prSet>
      <dgm:spPr/>
    </dgm:pt>
    <dgm:pt modelId="{782ADA67-F975-4D3E-A1FF-54BEA8528E5C}" type="pres">
      <dgm:prSet presAssocID="{278945CD-3E1C-43F6-B687-0AFB120E7754}" presName="spaceBetweenRectangles" presStyleCnt="0"/>
      <dgm:spPr/>
    </dgm:pt>
    <dgm:pt modelId="{D8D5DCCF-B82D-41A6-B7B5-83DFE074FB5A}" type="pres">
      <dgm:prSet presAssocID="{F0643DBE-7617-4321-A353-C8C4C864FD0A}" presName="parentLin" presStyleCnt="0"/>
      <dgm:spPr/>
    </dgm:pt>
    <dgm:pt modelId="{5ADE177F-4EE7-4005-979B-9535A4882E7C}" type="pres">
      <dgm:prSet presAssocID="{F0643DBE-7617-4321-A353-C8C4C864FD0A}" presName="parentLeftMargin" presStyleLbl="node1" presStyleIdx="1" presStyleCnt="3"/>
      <dgm:spPr/>
    </dgm:pt>
    <dgm:pt modelId="{BA26A7EA-50D0-4C4B-9A4F-510E4BD4F621}" type="pres">
      <dgm:prSet presAssocID="{F0643DBE-7617-4321-A353-C8C4C864FD0A}" presName="parentText" presStyleLbl="node1" presStyleIdx="2" presStyleCnt="3" custLinFactX="23472" custLinFactNeighborX="100000" custLinFactNeighborY="-20743">
        <dgm:presLayoutVars>
          <dgm:chMax val="0"/>
          <dgm:bulletEnabled val="1"/>
        </dgm:presLayoutVars>
      </dgm:prSet>
      <dgm:spPr/>
    </dgm:pt>
    <dgm:pt modelId="{703F5CFA-A86B-4607-B980-F6CE33B62F96}" type="pres">
      <dgm:prSet presAssocID="{F0643DBE-7617-4321-A353-C8C4C864FD0A}" presName="negativeSpace" presStyleCnt="0"/>
      <dgm:spPr/>
    </dgm:pt>
    <dgm:pt modelId="{7AE4EF05-E27C-4F35-9EB6-986E7A89BE87}" type="pres">
      <dgm:prSet presAssocID="{F0643DBE-7617-4321-A353-C8C4C864FD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093400-EF75-4E00-9584-4650CAB97A1B}" type="presOf" srcId="{AC6DE8F5-3549-456C-85F1-2C67BE1FBCA6}" destId="{E538AAEC-FC5F-4606-B92B-D48D36683CAF}" srcOrd="0" destOrd="1" presId="urn:microsoft.com/office/officeart/2005/8/layout/list1"/>
    <dgm:cxn modelId="{691DDA0C-116F-4231-A108-2E9A918CCE02}" srcId="{7941E147-1E5A-4192-92FB-1AE15961ECA6}" destId="{F0643DBE-7617-4321-A353-C8C4C864FD0A}" srcOrd="2" destOrd="0" parTransId="{7C50EC47-731C-43A7-9D78-79B1F6AE5791}" sibTransId="{04A28763-E7F4-4292-87A3-F109BF0C38D3}"/>
    <dgm:cxn modelId="{01A5AA11-4916-4387-86A4-023DD7DA2C15}" srcId="{F0643DBE-7617-4321-A353-C8C4C864FD0A}" destId="{0C37DC6C-AA87-4AB5-B739-4122E9061623}" srcOrd="0" destOrd="0" parTransId="{39EB3CD9-B292-48D5-B2D5-81E836089D30}" sibTransId="{BECF9E8A-01F3-40A3-AD37-A4EA24A82428}"/>
    <dgm:cxn modelId="{99532316-CCCC-467B-9C4C-13BF0BD7ED8F}" type="presOf" srcId="{74BC6525-FCB5-4C7A-9F8A-D18668EE1223}" destId="{0E47A3A7-05F1-450E-B86F-F2B1EDBFFEDF}" srcOrd="1" destOrd="0" presId="urn:microsoft.com/office/officeart/2005/8/layout/list1"/>
    <dgm:cxn modelId="{67296425-9E6A-4DF5-9942-E9A9A263366B}" srcId="{74BC6525-FCB5-4C7A-9F8A-D18668EE1223}" destId="{687F2F1E-07D3-43C5-9938-0DC3C2B2322F}" srcOrd="0" destOrd="0" parTransId="{5E7E022E-3369-47FF-9E39-2980D2A1593B}" sibTransId="{27422612-7445-45A0-A179-0F4C0D24E51D}"/>
    <dgm:cxn modelId="{1DBE8B2A-E71D-4541-99BB-E6F1F3F963B3}" srcId="{74BC6525-FCB5-4C7A-9F8A-D18668EE1223}" destId="{AC6DE8F5-3549-456C-85F1-2C67BE1FBCA6}" srcOrd="1" destOrd="0" parTransId="{0A749FE6-653E-4ADD-83EC-0976F33FBB65}" sibTransId="{5CEF11DD-8451-4286-B674-46EE8187BC63}"/>
    <dgm:cxn modelId="{7EC32E60-1AD4-497E-9EC4-08B7014075D6}" srcId="{7941E147-1E5A-4192-92FB-1AE15961ECA6}" destId="{74BC6525-FCB5-4C7A-9F8A-D18668EE1223}" srcOrd="1" destOrd="0" parTransId="{D8F3424F-485B-44AC-BCBD-661B0E9C2B6E}" sibTransId="{278945CD-3E1C-43F6-B687-0AFB120E7754}"/>
    <dgm:cxn modelId="{5FF23346-2224-4C03-8BAE-9119C5C00017}" type="presOf" srcId="{0C37DC6C-AA87-4AB5-B739-4122E9061623}" destId="{7AE4EF05-E27C-4F35-9EB6-986E7A89BE87}" srcOrd="0" destOrd="0" presId="urn:microsoft.com/office/officeart/2005/8/layout/list1"/>
    <dgm:cxn modelId="{A004FF4B-7BAD-4E67-A414-143930FF8D8B}" type="presOf" srcId="{9C6E6D55-169B-4252-AE89-BCFFF6A1A07C}" destId="{CAF4D209-FD50-44A9-BA45-D166D5472170}" srcOrd="1" destOrd="0" presId="urn:microsoft.com/office/officeart/2005/8/layout/list1"/>
    <dgm:cxn modelId="{37A20171-9172-4102-90D2-7432BDB0F958}" type="presOf" srcId="{7941E147-1E5A-4192-92FB-1AE15961ECA6}" destId="{A449EFA9-B74C-4783-9A16-6A6048AEBB30}" srcOrd="0" destOrd="0" presId="urn:microsoft.com/office/officeart/2005/8/layout/list1"/>
    <dgm:cxn modelId="{248A8B74-2438-4FE0-B749-F890320070C3}" type="presOf" srcId="{3FB12C0D-95A5-491F-A841-FD763893DBC4}" destId="{7AE4EF05-E27C-4F35-9EB6-986E7A89BE87}" srcOrd="0" destOrd="1" presId="urn:microsoft.com/office/officeart/2005/8/layout/list1"/>
    <dgm:cxn modelId="{02F99E7C-A64A-4979-972F-A85C02123A6E}" type="presOf" srcId="{F0643DBE-7617-4321-A353-C8C4C864FD0A}" destId="{BA26A7EA-50D0-4C4B-9A4F-510E4BD4F621}" srcOrd="1" destOrd="0" presId="urn:microsoft.com/office/officeart/2005/8/layout/list1"/>
    <dgm:cxn modelId="{BB6A3C7D-517A-4172-91DC-2B401DA25C9B}" type="presOf" srcId="{687F2F1E-07D3-43C5-9938-0DC3C2B2322F}" destId="{E538AAEC-FC5F-4606-B92B-D48D36683CAF}" srcOrd="0" destOrd="0" presId="urn:microsoft.com/office/officeart/2005/8/layout/list1"/>
    <dgm:cxn modelId="{161FF897-8A0B-4C47-B8A1-E2D4231F7374}" type="presOf" srcId="{9C6E6D55-169B-4252-AE89-BCFFF6A1A07C}" destId="{570FF39C-DFEE-4404-BCF9-F13BF429AFDF}" srcOrd="0" destOrd="0" presId="urn:microsoft.com/office/officeart/2005/8/layout/list1"/>
    <dgm:cxn modelId="{048B589C-4FBC-4995-968E-2E4BAAA7FF5D}" srcId="{7941E147-1E5A-4192-92FB-1AE15961ECA6}" destId="{9C6E6D55-169B-4252-AE89-BCFFF6A1A07C}" srcOrd="0" destOrd="0" parTransId="{7E12A0D7-D358-406C-AB57-7212CBA860EB}" sibTransId="{19D0935B-5D3A-43FC-AA26-AAC50712633A}"/>
    <dgm:cxn modelId="{67AD86CE-C3E8-4332-B9B7-64F3196B2712}" type="presOf" srcId="{F0643DBE-7617-4321-A353-C8C4C864FD0A}" destId="{5ADE177F-4EE7-4005-979B-9535A4882E7C}" srcOrd="0" destOrd="0" presId="urn:microsoft.com/office/officeart/2005/8/layout/list1"/>
    <dgm:cxn modelId="{D014EAEB-819A-422A-A4A8-4B9C2FA1106C}" srcId="{F0643DBE-7617-4321-A353-C8C4C864FD0A}" destId="{3FB12C0D-95A5-491F-A841-FD763893DBC4}" srcOrd="1" destOrd="0" parTransId="{6BA3B5D0-C562-4D10-9F56-B91F00F78BA6}" sibTransId="{5FBC1724-A188-4794-B925-DC67FF4D7841}"/>
    <dgm:cxn modelId="{5EEB42F4-22CA-4C99-8F06-BE891C15417F}" type="presOf" srcId="{74BC6525-FCB5-4C7A-9F8A-D18668EE1223}" destId="{8B0F36BB-DA96-4804-8AC3-7028AABDED00}" srcOrd="0" destOrd="0" presId="urn:microsoft.com/office/officeart/2005/8/layout/list1"/>
    <dgm:cxn modelId="{225B2A2A-65EA-4F75-8874-4661B49ABA0C}" type="presParOf" srcId="{A449EFA9-B74C-4783-9A16-6A6048AEBB30}" destId="{69C18CF7-D797-456E-AC44-7803589EC54D}" srcOrd="0" destOrd="0" presId="urn:microsoft.com/office/officeart/2005/8/layout/list1"/>
    <dgm:cxn modelId="{F7FD77C0-630E-414F-BE10-85A03103B800}" type="presParOf" srcId="{69C18CF7-D797-456E-AC44-7803589EC54D}" destId="{570FF39C-DFEE-4404-BCF9-F13BF429AFDF}" srcOrd="0" destOrd="0" presId="urn:microsoft.com/office/officeart/2005/8/layout/list1"/>
    <dgm:cxn modelId="{01172CA6-790E-493A-95FF-D22951933B53}" type="presParOf" srcId="{69C18CF7-D797-456E-AC44-7803589EC54D}" destId="{CAF4D209-FD50-44A9-BA45-D166D5472170}" srcOrd="1" destOrd="0" presId="urn:microsoft.com/office/officeart/2005/8/layout/list1"/>
    <dgm:cxn modelId="{96390F79-BF2D-4A35-8835-1301DF7A8056}" type="presParOf" srcId="{A449EFA9-B74C-4783-9A16-6A6048AEBB30}" destId="{D5F4BD96-A23E-4FDD-B42F-7D49875674A7}" srcOrd="1" destOrd="0" presId="urn:microsoft.com/office/officeart/2005/8/layout/list1"/>
    <dgm:cxn modelId="{10472E06-5719-4EB9-8F8F-5350ABC7916C}" type="presParOf" srcId="{A449EFA9-B74C-4783-9A16-6A6048AEBB30}" destId="{A9899459-5E84-4620-80D1-C047095452B5}" srcOrd="2" destOrd="0" presId="urn:microsoft.com/office/officeart/2005/8/layout/list1"/>
    <dgm:cxn modelId="{1095BA39-0F27-4605-AB38-C5EA67D2D64B}" type="presParOf" srcId="{A449EFA9-B74C-4783-9A16-6A6048AEBB30}" destId="{333A9099-6626-4AF7-9F45-782A19D5CEA8}" srcOrd="3" destOrd="0" presId="urn:microsoft.com/office/officeart/2005/8/layout/list1"/>
    <dgm:cxn modelId="{8C581EFB-F01E-4BB5-83AF-BD9C93D4EAF1}" type="presParOf" srcId="{A449EFA9-B74C-4783-9A16-6A6048AEBB30}" destId="{396DDA06-E48B-4D39-9895-96C4203BB94D}" srcOrd="4" destOrd="0" presId="urn:microsoft.com/office/officeart/2005/8/layout/list1"/>
    <dgm:cxn modelId="{AA101B57-3964-4B0E-817D-58C1EABBD11B}" type="presParOf" srcId="{396DDA06-E48B-4D39-9895-96C4203BB94D}" destId="{8B0F36BB-DA96-4804-8AC3-7028AABDED00}" srcOrd="0" destOrd="0" presId="urn:microsoft.com/office/officeart/2005/8/layout/list1"/>
    <dgm:cxn modelId="{BE8CC54B-9230-46AA-B4F2-7C9DCC276208}" type="presParOf" srcId="{396DDA06-E48B-4D39-9895-96C4203BB94D}" destId="{0E47A3A7-05F1-450E-B86F-F2B1EDBFFEDF}" srcOrd="1" destOrd="0" presId="urn:microsoft.com/office/officeart/2005/8/layout/list1"/>
    <dgm:cxn modelId="{F8E0F570-C602-4C4F-BB28-9F3A46FEA421}" type="presParOf" srcId="{A449EFA9-B74C-4783-9A16-6A6048AEBB30}" destId="{D6EB0DF3-C3A9-4D5F-B035-B51C6EFDA3DE}" srcOrd="5" destOrd="0" presId="urn:microsoft.com/office/officeart/2005/8/layout/list1"/>
    <dgm:cxn modelId="{0218768C-9B1C-41C7-96C8-D947FD6D0AAF}" type="presParOf" srcId="{A449EFA9-B74C-4783-9A16-6A6048AEBB30}" destId="{E538AAEC-FC5F-4606-B92B-D48D36683CAF}" srcOrd="6" destOrd="0" presId="urn:microsoft.com/office/officeart/2005/8/layout/list1"/>
    <dgm:cxn modelId="{2ED68EBD-CEDF-4B73-8895-74821B8D170A}" type="presParOf" srcId="{A449EFA9-B74C-4783-9A16-6A6048AEBB30}" destId="{782ADA67-F975-4D3E-A1FF-54BEA8528E5C}" srcOrd="7" destOrd="0" presId="urn:microsoft.com/office/officeart/2005/8/layout/list1"/>
    <dgm:cxn modelId="{32E2228B-A2F5-4F99-A66C-EF5C2F0A7CC5}" type="presParOf" srcId="{A449EFA9-B74C-4783-9A16-6A6048AEBB30}" destId="{D8D5DCCF-B82D-41A6-B7B5-83DFE074FB5A}" srcOrd="8" destOrd="0" presId="urn:microsoft.com/office/officeart/2005/8/layout/list1"/>
    <dgm:cxn modelId="{DE0AB84E-1FAF-4E3E-BC0D-09CC56D71EBA}" type="presParOf" srcId="{D8D5DCCF-B82D-41A6-B7B5-83DFE074FB5A}" destId="{5ADE177F-4EE7-4005-979B-9535A4882E7C}" srcOrd="0" destOrd="0" presId="urn:microsoft.com/office/officeart/2005/8/layout/list1"/>
    <dgm:cxn modelId="{AF68E0BA-E82C-4A92-8ECE-442C735E1C3C}" type="presParOf" srcId="{D8D5DCCF-B82D-41A6-B7B5-83DFE074FB5A}" destId="{BA26A7EA-50D0-4C4B-9A4F-510E4BD4F621}" srcOrd="1" destOrd="0" presId="urn:microsoft.com/office/officeart/2005/8/layout/list1"/>
    <dgm:cxn modelId="{4FF31503-ED1A-42EE-90DB-6BBE0A8EE6AA}" type="presParOf" srcId="{A449EFA9-B74C-4783-9A16-6A6048AEBB30}" destId="{703F5CFA-A86B-4607-B980-F6CE33B62F96}" srcOrd="9" destOrd="0" presId="urn:microsoft.com/office/officeart/2005/8/layout/list1"/>
    <dgm:cxn modelId="{315B45AB-EF06-4CEE-9342-7C537080FEF8}" type="presParOf" srcId="{A449EFA9-B74C-4783-9A16-6A6048AEBB30}" destId="{7AE4EF05-E27C-4F35-9EB6-986E7A89BE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A8882-27B1-46B2-BE49-BA08FFFAB31A}">
      <dsp:nvSpPr>
        <dsp:cNvPr id="0" name=""/>
        <dsp:cNvSpPr/>
      </dsp:nvSpPr>
      <dsp:spPr>
        <a:xfrm>
          <a:off x="3286" y="49877"/>
          <a:ext cx="3203971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שימושים נוספים</a:t>
          </a:r>
          <a:endParaRPr lang="en-US" sz="3400" kern="1200" dirty="0"/>
        </a:p>
      </dsp:txBody>
      <dsp:txXfrm>
        <a:off x="3286" y="49877"/>
        <a:ext cx="3203971" cy="979200"/>
      </dsp:txXfrm>
    </dsp:sp>
    <dsp:sp modelId="{0AB33AE3-7C7E-4C1F-8751-6AB684A3CECD}">
      <dsp:nvSpPr>
        <dsp:cNvPr id="0" name=""/>
        <dsp:cNvSpPr/>
      </dsp:nvSpPr>
      <dsp:spPr>
        <a:xfrm>
          <a:off x="3286" y="1029077"/>
          <a:ext cx="3203971" cy="32723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r" defTabSz="1511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400" kern="1200" dirty="0"/>
            <a:t>חיזוי סדרות זמן</a:t>
          </a:r>
          <a:endParaRPr lang="en-US" sz="3400" kern="1200" dirty="0"/>
        </a:p>
        <a:p>
          <a:pPr marL="285750" lvl="1" indent="-285750" algn="r" defTabSz="1511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400" kern="1200"/>
            <a:t>תרגום</a:t>
          </a:r>
          <a:endParaRPr lang="en-US" sz="3400" kern="1200" dirty="0"/>
        </a:p>
        <a:p>
          <a:pPr marL="285750" lvl="1" indent="-285750" algn="r" defTabSz="1511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400" kern="1200"/>
            <a:t>דיבור לטקסט</a:t>
          </a:r>
          <a:endParaRPr lang="en-US" sz="3400" kern="1200" dirty="0"/>
        </a:p>
        <a:p>
          <a:pPr marL="285750" lvl="1" indent="-285750" algn="r" defTabSz="1511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3286" y="1029077"/>
        <a:ext cx="3203971" cy="3272383"/>
      </dsp:txXfrm>
    </dsp:sp>
    <dsp:sp modelId="{88137745-5113-4D49-9274-C14BDD37997D}">
      <dsp:nvSpPr>
        <dsp:cNvPr id="0" name=""/>
        <dsp:cNvSpPr/>
      </dsp:nvSpPr>
      <dsp:spPr>
        <a:xfrm>
          <a:off x="3655814" y="49877"/>
          <a:ext cx="3203971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סיווג משפטים</a:t>
          </a:r>
          <a:endParaRPr lang="en-US" sz="3400" kern="1200" dirty="0"/>
        </a:p>
      </dsp:txBody>
      <dsp:txXfrm>
        <a:off x="3655814" y="49877"/>
        <a:ext cx="3203971" cy="979200"/>
      </dsp:txXfrm>
    </dsp:sp>
    <dsp:sp modelId="{5A6A5F78-0F81-44E3-A32B-3A88144520F2}">
      <dsp:nvSpPr>
        <dsp:cNvPr id="0" name=""/>
        <dsp:cNvSpPr/>
      </dsp:nvSpPr>
      <dsp:spPr>
        <a:xfrm>
          <a:off x="3655814" y="1029077"/>
          <a:ext cx="3203971" cy="32723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r" defTabSz="1511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400" kern="1200" dirty="0"/>
            <a:t>משתמשים רק בפלט האחרון </a:t>
          </a:r>
          <a:endParaRPr lang="en-US" sz="3400" kern="1200" dirty="0"/>
        </a:p>
      </dsp:txBody>
      <dsp:txXfrm>
        <a:off x="3655814" y="1029077"/>
        <a:ext cx="3203971" cy="3272383"/>
      </dsp:txXfrm>
    </dsp:sp>
    <dsp:sp modelId="{723A1C1F-5CC4-41A6-8780-5E4F88B2B77B}">
      <dsp:nvSpPr>
        <dsp:cNvPr id="0" name=""/>
        <dsp:cNvSpPr/>
      </dsp:nvSpPr>
      <dsp:spPr>
        <a:xfrm>
          <a:off x="7308342" y="49877"/>
          <a:ext cx="3203971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NER</a:t>
          </a:r>
        </a:p>
      </dsp:txBody>
      <dsp:txXfrm>
        <a:off x="7308342" y="49877"/>
        <a:ext cx="3203971" cy="979200"/>
      </dsp:txXfrm>
    </dsp:sp>
    <dsp:sp modelId="{EF1E96CD-3B9F-419A-88FB-011A3A06DD59}">
      <dsp:nvSpPr>
        <dsp:cNvPr id="0" name=""/>
        <dsp:cNvSpPr/>
      </dsp:nvSpPr>
      <dsp:spPr>
        <a:xfrm>
          <a:off x="7308342" y="1029077"/>
          <a:ext cx="3203971" cy="32723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r" defTabSz="1511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400" kern="1200" dirty="0"/>
            <a:t>הפלט של כל שלב מושווה לקטגוריה</a:t>
          </a:r>
          <a:endParaRPr lang="en-US" sz="3400" kern="1200" dirty="0"/>
        </a:p>
        <a:p>
          <a:pPr marL="285750" lvl="1" indent="-285750" algn="r" defTabSz="1511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400" kern="1200" dirty="0"/>
            <a:t>ניתן לשפר בעזרת שימוש ב </a:t>
          </a:r>
          <a:r>
            <a:rPr lang="en-US" sz="3400" kern="1200" dirty="0"/>
            <a:t>CRF</a:t>
          </a:r>
        </a:p>
      </dsp:txBody>
      <dsp:txXfrm>
        <a:off x="7308342" y="1029077"/>
        <a:ext cx="3203971" cy="3272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99459-5E84-4620-80D1-C047095452B5}">
      <dsp:nvSpPr>
        <dsp:cNvPr id="0" name=""/>
        <dsp:cNvSpPr/>
      </dsp:nvSpPr>
      <dsp:spPr>
        <a:xfrm>
          <a:off x="0" y="625741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4D209-FD50-44A9-BA45-D166D5472170}">
      <dsp:nvSpPr>
        <dsp:cNvPr id="0" name=""/>
        <dsp:cNvSpPr/>
      </dsp:nvSpPr>
      <dsp:spPr>
        <a:xfrm>
          <a:off x="1628740" y="256741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  <a:r>
            <a:rPr lang="he-IL" sz="2000" kern="1200" dirty="0"/>
            <a:t> משתמש במספר שערים פנימיים עבור כל מצב </a:t>
          </a:r>
          <a:r>
            <a:rPr lang="en-US" sz="2000" kern="1200" dirty="0"/>
            <a:t>(state)</a:t>
          </a:r>
        </a:p>
      </dsp:txBody>
      <dsp:txXfrm>
        <a:off x="1664766" y="292767"/>
        <a:ext cx="4594731" cy="665948"/>
      </dsp:txXfrm>
    </dsp:sp>
    <dsp:sp modelId="{E538AAEC-FC5F-4606-B92B-D48D36683CAF}">
      <dsp:nvSpPr>
        <dsp:cNvPr id="0" name=""/>
        <dsp:cNvSpPr/>
      </dsp:nvSpPr>
      <dsp:spPr>
        <a:xfrm>
          <a:off x="0" y="1759741"/>
          <a:ext cx="6666833" cy="120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/>
            <a:t>לבחור איזה וכמה מהמידע של המצב  הנוכחי יעבור</a:t>
          </a:r>
          <a:endParaRPr lang="en-US" sz="1800" kern="120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לבחור מה וכמה מהמידע של המצב הנוכחי יישכח</a:t>
          </a:r>
          <a:endParaRPr lang="en-US" sz="1800" kern="1200" dirty="0"/>
        </a:p>
      </dsp:txBody>
      <dsp:txXfrm>
        <a:off x="0" y="1759741"/>
        <a:ext cx="6666833" cy="1200937"/>
      </dsp:txXfrm>
    </dsp:sp>
    <dsp:sp modelId="{0E47A3A7-05F1-450E-B86F-F2B1EDBFFEDF}">
      <dsp:nvSpPr>
        <dsp:cNvPr id="0" name=""/>
        <dsp:cNvSpPr/>
      </dsp:nvSpPr>
      <dsp:spPr>
        <a:xfrm>
          <a:off x="1695382" y="1407752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השערים משמשים כדי </a:t>
          </a:r>
          <a:endParaRPr lang="en-US" sz="2000" kern="1200" dirty="0"/>
        </a:p>
      </dsp:txBody>
      <dsp:txXfrm>
        <a:off x="1731408" y="1443778"/>
        <a:ext cx="4594731" cy="665948"/>
      </dsp:txXfrm>
    </dsp:sp>
    <dsp:sp modelId="{7AE4EF05-E27C-4F35-9EB6-986E7A89BE87}">
      <dsp:nvSpPr>
        <dsp:cNvPr id="0" name=""/>
        <dsp:cNvSpPr/>
      </dsp:nvSpPr>
      <dsp:spPr>
        <a:xfrm>
          <a:off x="0" y="3464678"/>
          <a:ext cx="666683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פלט אחד משמש כפלט ( לצורכי קטלוג לדוגמא ) כמו ב </a:t>
          </a:r>
          <a:r>
            <a:rPr lang="en-US" sz="1800" kern="1200" dirty="0"/>
            <a:t>RNN</a:t>
          </a:r>
          <a:r>
            <a:rPr lang="he-IL" sz="1800" kern="1200" dirty="0"/>
            <a:t>  </a:t>
          </a:r>
          <a:r>
            <a:rPr lang="en-US" sz="1800" kern="1200" dirty="0"/>
            <a:t>Y )</a:t>
          </a:r>
          <a:r>
            <a:rPr lang="he-IL" sz="1800" kern="1200" dirty="0"/>
            <a:t> )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שני פלטים המשמרים את הזיכרון המצבי ( </a:t>
          </a:r>
          <a:r>
            <a:rPr lang="en-US" sz="1800" kern="1200" dirty="0"/>
            <a:t> H, C</a:t>
          </a:r>
          <a:r>
            <a:rPr lang="he-IL" sz="1800" kern="1200" dirty="0"/>
            <a:t>) – בעוד שב </a:t>
          </a:r>
          <a:r>
            <a:rPr lang="en-US" sz="1800" kern="1200" dirty="0"/>
            <a:t>RNN</a:t>
          </a:r>
          <a:r>
            <a:rPr lang="he-IL" sz="1800" kern="1200" dirty="0"/>
            <a:t> יש אחד ( </a:t>
          </a:r>
          <a:r>
            <a:rPr lang="en-US" sz="1800" kern="1200" dirty="0"/>
            <a:t>H</a:t>
          </a:r>
          <a:r>
            <a:rPr lang="he-IL" sz="1800" kern="1200" dirty="0"/>
            <a:t> )</a:t>
          </a:r>
          <a:endParaRPr lang="en-US" sz="1800" kern="1200" dirty="0"/>
        </a:p>
      </dsp:txBody>
      <dsp:txXfrm>
        <a:off x="0" y="3464678"/>
        <a:ext cx="6666833" cy="1732500"/>
      </dsp:txXfrm>
    </dsp:sp>
    <dsp:sp modelId="{BA26A7EA-50D0-4C4B-9A4F-510E4BD4F621}">
      <dsp:nvSpPr>
        <dsp:cNvPr id="0" name=""/>
        <dsp:cNvSpPr/>
      </dsp:nvSpPr>
      <dsp:spPr>
        <a:xfrm>
          <a:off x="1762070" y="2942595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/>
            <a:t>אפשרות לשימוש בשלושה פלטים</a:t>
          </a:r>
          <a:r>
            <a:rPr lang="en-US" sz="2500" kern="1200"/>
            <a:t> </a:t>
          </a:r>
        </a:p>
      </dsp:txBody>
      <dsp:txXfrm>
        <a:off x="1798096" y="2978621"/>
        <a:ext cx="4594731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63960-5138-43C5-A82F-2DF83AC26E1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0AD24-0C31-4791-9032-6A18AF0C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0662-FD7E-4CA7-9B01-FC74F36D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D6F1-5A2A-405F-A578-791037417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1EF1-10A1-4816-AC07-A21ABC9F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2C15-DBCC-46B9-8931-59BE2822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15B8-5B57-4758-8C86-65D026FC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84EA-F379-4D92-AF1B-DDCD167C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E9039-4CD9-46E9-8132-A4C87E114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5C66-2B68-4507-8071-2179F5BF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E0E0-91C2-448D-9304-D2A75014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D6F6-BE54-4730-8D18-4A822D8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B3783-AEB3-477B-BF18-BCA5E9C6E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02B08-36F1-4110-9542-CC7604C99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901E-AA35-4388-841A-EDC3836F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73F5-9E55-41AB-A9E6-3C641A51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1102-D39C-4D18-8629-F5FE48EA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7F2D-44C5-4E8F-95E3-C59EE0A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2720-E60E-4473-BCAE-FB2553B6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15CF-FA30-454B-8A46-8DECA589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6521-927F-48BC-99E6-829C528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1843-08FE-417E-BFD1-C588A23F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716A-196F-4FFC-B397-60C1C674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98DD-169D-457E-ADAB-168B88C66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4D90-324B-44F3-8D85-D175F3C2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25FC-9B8D-44BA-A9A8-557B2617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120E-9C3F-496D-967D-479547FB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2C2A-7958-4FB9-8D98-FC9C120A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A7E8-4259-4D06-ABDC-6EE101CC1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A99A-2067-4DA5-8AA9-0FFCB972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AB80-A2FA-4658-ABCE-9579CCC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61D6A-B774-41A7-A518-D29BBC0D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CFA13-D423-42C9-8FA0-E6E531C5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F22E-0554-4A1A-A1E2-007FBA94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9386-FD88-48FA-AD14-245D5D5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93AF8-AFE6-49BB-99BC-CC31C91FA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D843-5885-43CE-A7F9-3857F5316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E83E9-F638-49B4-A479-0B149AE5D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9F732-1D35-4789-88FA-F973FDB6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9EEC6-9FE4-41CD-99AA-A810C49D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3CF23-B5CF-4ECE-8A55-001A6E8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228-085E-4A3C-B3E5-E66298F1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CFEC7-B979-4110-9525-FBBDC9E2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A3D40-2D6D-41E8-8F56-08AB906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1A9F4-F6F1-41BD-AE89-4F751C9C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FD7EB-BDE2-48E2-A993-EB34987D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66101-6669-4BE4-AAF3-363A848A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3870B-91B6-4CB5-BBD0-8254BCAB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AA00-02A9-4D2C-83C7-D20B03A0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FDAD-8B50-4E87-BF2C-7F6CC8B3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2BE73-F80E-4A3A-862A-B77AC40D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AD497-8569-4D2A-93E8-C06240AE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E8C9-DD7F-4740-8BBD-AEB82FDC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94C1-E595-4170-BBF2-8CD63640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2E5C-A552-459B-849C-BFA69379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A6997-5619-467F-9498-AFF281FE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408C7-1729-4678-804B-46D92D87E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B0C77-4F10-48A6-9501-0DC1535F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901C-5ADE-42F3-B999-2326197E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0C8AB-9F99-45B1-8052-ED5163CD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D37FC-CE3B-481A-935F-9CD135E8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55299-2298-4E71-A3CF-A396F500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A241-7901-45BC-93A9-CF842F3DF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60DB-E1B8-46C9-9077-E00CE49A5B1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596C-C1BA-466D-9A13-D035343B6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CD89-7617-4881-AEC2-427FFF108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0FB0-2262-4757-8272-A82D24112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4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25D6F-7312-4B4A-95B4-56112E55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חילוץ ישויות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Text, chat or text message&#10;&#10;Description automatically generated">
            <a:extLst>
              <a:ext uri="{FF2B5EF4-FFF2-40B4-BE49-F238E27FC236}">
                <a16:creationId xmlns:a16="http://schemas.microsoft.com/office/drawing/2014/main" id="{FD38E479-B287-4819-BF7B-A11ACB7E1B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14" y="1085850"/>
            <a:ext cx="8445036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93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53B81-C01A-4F62-9897-15D4E5E4CE41}"/>
              </a:ext>
            </a:extLst>
          </p:cNvPr>
          <p:cNvSpPr/>
          <p:nvPr/>
        </p:nvSpPr>
        <p:spPr>
          <a:xfrm>
            <a:off x="526073" y="489439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פונקציות אקטיבציה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D0FB053-1190-405C-B089-4D8100F1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49" y="2427541"/>
            <a:ext cx="1118220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6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8EC91-76AE-47A8-A580-815AC150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666702"/>
            <a:ext cx="5221625" cy="352459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3ACDC4-CB4B-46F0-BDEA-593A2CB0031B}"/>
              </a:ext>
            </a:extLst>
          </p:cNvPr>
          <p:cNvSpPr txBox="1"/>
          <p:nvPr/>
        </p:nvSpPr>
        <p:spPr>
          <a:xfrm>
            <a:off x="1181100" y="466725"/>
            <a:ext cx="1105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/>
              <a:t>Sofmax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3D9CD9-137E-4566-8757-BE9F5DD07A4D}"/>
                  </a:ext>
                </a:extLst>
              </p:cNvPr>
              <p:cNvSpPr txBox="1"/>
              <p:nvPr/>
            </p:nvSpPr>
            <p:spPr>
              <a:xfrm>
                <a:off x="4324350" y="1905147"/>
                <a:ext cx="6096000" cy="807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3D9CD9-137E-4566-8757-BE9F5DD0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1905147"/>
                <a:ext cx="6096000" cy="807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F2D27-4BED-413F-9B95-8362C53FF6FE}"/>
                  </a:ext>
                </a:extLst>
              </p:cNvPr>
              <p:cNvSpPr txBox="1"/>
              <p:nvPr/>
            </p:nvSpPr>
            <p:spPr>
              <a:xfrm>
                <a:off x="5525382" y="2824605"/>
                <a:ext cx="6096000" cy="451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en-US" sz="20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0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000" i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F2D27-4BED-413F-9B95-8362C53F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82" y="2824605"/>
                <a:ext cx="6096000" cy="4512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33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DA923-7E1C-42D7-A1F1-81C0662589C1}"/>
              </a:ext>
            </a:extLst>
          </p:cNvPr>
          <p:cNvSpPr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CNN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B080260-D720-47F5-AA05-0E8DF26760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776736"/>
            <a:ext cx="9885680" cy="314654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EA7AB18-8CEE-4F23-A0BD-EC729D01B6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02942" y="3632047"/>
            <a:ext cx="2494812" cy="19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321600D-E39C-4770-BA90-56300230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797" y="2331126"/>
            <a:ext cx="3476488" cy="17865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RNN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recurrent-neural-networks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A85E-B8F7-4EF7-917B-CFD9E79B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3" y="1674688"/>
            <a:ext cx="6043976" cy="3233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526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27B015-731C-4E26-9A72-8D6D0412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97" y="1320574"/>
            <a:ext cx="4762500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E9906-7A3A-4C44-AC4C-405112ADE060}"/>
                  </a:ext>
                </a:extLst>
              </p:cNvPr>
              <p:cNvSpPr txBox="1"/>
              <p:nvPr/>
            </p:nvSpPr>
            <p:spPr>
              <a:xfrm>
                <a:off x="7064981" y="1210460"/>
                <a:ext cx="63291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E9906-7A3A-4C44-AC4C-405112ADE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981" y="1210460"/>
                <a:ext cx="632910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3D1F52-ABEF-41BA-8EFA-2D3F2E8E0C23}"/>
                  </a:ext>
                </a:extLst>
              </p:cNvPr>
              <p:cNvSpPr txBox="1"/>
              <p:nvPr/>
            </p:nvSpPr>
            <p:spPr>
              <a:xfrm>
                <a:off x="8207981" y="2458235"/>
                <a:ext cx="63291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3D1F52-ABEF-41BA-8EFA-2D3F2E8E0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981" y="2458235"/>
                <a:ext cx="632910" cy="491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9408C3-5C0F-4D94-B559-742D087C7E85}"/>
                  </a:ext>
                </a:extLst>
              </p:cNvPr>
              <p:cNvSpPr txBox="1"/>
              <p:nvPr/>
            </p:nvSpPr>
            <p:spPr>
              <a:xfrm>
                <a:off x="4340831" y="4487060"/>
                <a:ext cx="63291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9408C3-5C0F-4D94-B559-742D087C7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31" y="4487060"/>
                <a:ext cx="632910" cy="491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C60AEA-701C-40CF-B9BB-D0E3805FD330}"/>
                  </a:ext>
                </a:extLst>
              </p:cNvPr>
              <p:cNvSpPr txBox="1"/>
              <p:nvPr/>
            </p:nvSpPr>
            <p:spPr>
              <a:xfrm>
                <a:off x="3416906" y="2477285"/>
                <a:ext cx="63291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C60AEA-701C-40CF-B9BB-D0E3805F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06" y="2477285"/>
                <a:ext cx="632910" cy="491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C44428A-4ABD-4705-A65F-47E8EF1DAAD2}"/>
              </a:ext>
            </a:extLst>
          </p:cNvPr>
          <p:cNvSpPr/>
          <p:nvPr/>
        </p:nvSpPr>
        <p:spPr>
          <a:xfrm>
            <a:off x="5459564" y="58356"/>
            <a:ext cx="1790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דוגמא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29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08C558-FB6B-409A-ABAD-9EEF971A3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1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309E8-DD09-420B-B265-1FB5BE8B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 שימושים ב </a:t>
            </a:r>
            <a:r>
              <a:rPr lang="en-US" dirty="0"/>
              <a:t>RNN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A7E13-7541-49A3-91E2-C3ACF4891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696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351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9FCCA-CDDF-4F1E-96F9-BF6B4E7B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>
                <a:solidFill>
                  <a:srgbClr val="FFFFFF"/>
                </a:solidFill>
              </a:rPr>
              <a:t> </a:t>
            </a:r>
            <a:r>
              <a:rPr lang="en-US" sz="4000">
                <a:solidFill>
                  <a:srgbClr val="FFFFFF"/>
                </a:solidFill>
              </a:rPr>
              <a:t>LSTM</a:t>
            </a:r>
            <a:r>
              <a:rPr lang="he-IL" sz="4000">
                <a:solidFill>
                  <a:srgbClr val="FFFFFF"/>
                </a:solidFill>
              </a:rPr>
              <a:t> - </a:t>
            </a:r>
            <a:r>
              <a:rPr lang="he-IL" sz="4000" b="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הסבר כללי</a:t>
            </a:r>
            <a:br>
              <a:rPr lang="en-US" sz="4000" b="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2A7B556-3662-4BBE-BBA5-59F7CB457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9827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46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8F148EC-0FAD-45B6-97F6-20ED97A0DCBC}"/>
              </a:ext>
            </a:extLst>
          </p:cNvPr>
          <p:cNvSpPr/>
          <p:nvPr/>
        </p:nvSpPr>
        <p:spPr>
          <a:xfrm>
            <a:off x="7135451" y="170488"/>
            <a:ext cx="4689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איך המנגנון עובד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144C3-0356-4164-9A7E-F1287F93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528762"/>
            <a:ext cx="7181850" cy="3800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752BAF-5174-49CA-9C68-3CCC04BDE064}"/>
                  </a:ext>
                </a:extLst>
              </p:cNvPr>
              <p:cNvSpPr txBox="1"/>
              <p:nvPr/>
            </p:nvSpPr>
            <p:spPr>
              <a:xfrm>
                <a:off x="634623" y="473415"/>
                <a:ext cx="4657247" cy="7106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forget gate layer</a:t>
                </a:r>
                <a:r>
                  <a:rPr lang="he-IL" dirty="0"/>
                  <a:t>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𝜎</m:t>
                      </m:r>
                      <m:d>
                        <m:dPr>
                          <m:endChr m:val="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fh</m:t>
                              </m:r>
                            </m:sub>
                          </m:sSub>
                          <m:r>
                            <a:rPr lang="en-US" sz="1800" baseline="-25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  <m:r>
                                <a:rPr lang="en-US" sz="1800" i="1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fx</m:t>
                              </m:r>
                            </m:sub>
                          </m:sSub>
                          <m:r>
                            <a:rPr lang="en-US" sz="1800" baseline="-25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i="1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1800" i="1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Input gate layer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latin typeface="Cambria Math" panose="02040503050406030204" pitchFamily="18" charset="0"/>
                                </a:rPr>
                                <m:t>ih</m:t>
                              </m:r>
                            </m:sub>
                          </m:sSub>
                          <m:r>
                            <a:rPr lang="en-US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latin typeface="Cambria Math" panose="02040503050406030204" pitchFamily="18" charset="0"/>
                                </a:rPr>
                                <m:t>ix</m:t>
                              </m:r>
                            </m:sub>
                          </m:sSub>
                          <m:r>
                            <a:rPr lang="en-US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baseline="-25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 baseline="-25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Candidate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Cell state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output gate layer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/>
                <a:b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tanh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752BAF-5174-49CA-9C68-3CCC04BD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23" y="473415"/>
                <a:ext cx="4657247" cy="7106497"/>
              </a:xfrm>
              <a:prstGeom prst="rect">
                <a:avLst/>
              </a:prstGeom>
              <a:blipFill>
                <a:blip r:embed="rId3"/>
                <a:stretch>
                  <a:fillRect l="-1047" t="-4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32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968B93-60ED-48F4-BF08-352F7226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47800"/>
            <a:ext cx="10096500" cy="396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7C8232-0FC5-45DD-940E-C3DDBE9613A6}"/>
              </a:ext>
            </a:extLst>
          </p:cNvPr>
          <p:cNvSpPr/>
          <p:nvPr/>
        </p:nvSpPr>
        <p:spPr>
          <a:xfrm>
            <a:off x="0" y="-1"/>
            <a:ext cx="12191999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dirty="0">
                <a:solidFill>
                  <a:schemeClr val="bg1"/>
                </a:solidFill>
              </a:rPr>
              <a:t>השוואה בין </a:t>
            </a:r>
            <a:r>
              <a:rPr lang="en-US" sz="5400" dirty="0">
                <a:solidFill>
                  <a:schemeClr val="bg1"/>
                </a:solidFill>
              </a:rPr>
              <a:t>RNN</a:t>
            </a:r>
            <a:r>
              <a:rPr lang="he-IL" sz="5400" dirty="0">
                <a:solidFill>
                  <a:schemeClr val="bg1"/>
                </a:solidFill>
              </a:rPr>
              <a:t>  ו </a:t>
            </a:r>
            <a:r>
              <a:rPr lang="en-US" sz="5400" dirty="0">
                <a:solidFill>
                  <a:schemeClr val="bg1"/>
                </a:solidFill>
              </a:rPr>
              <a:t>LSTM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04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59D1F-FE54-4619-BD08-06A7D739B5C1}"/>
              </a:ext>
            </a:extLst>
          </p:cNvPr>
          <p:cNvSpPr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attention</a:t>
            </a:r>
            <a:endParaRPr lang="en-US" sz="36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Chart, radar chart&#10;&#10;Description automatically generated">
            <a:extLst>
              <a:ext uri="{FF2B5EF4-FFF2-40B4-BE49-F238E27FC236}">
                <a16:creationId xmlns:a16="http://schemas.microsoft.com/office/drawing/2014/main" id="{BB4C9DF9-EC02-45DD-A111-1016DC6E76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3702" y="643466"/>
            <a:ext cx="56679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BAFFF0E-651B-48B2-BAFF-1648B7220472}"/>
              </a:ext>
            </a:extLst>
          </p:cNvPr>
          <p:cNvSpPr txBox="1">
            <a:spLocks/>
          </p:cNvSpPr>
          <p:nvPr/>
        </p:nvSpPr>
        <p:spPr>
          <a:xfrm>
            <a:off x="4617745" y="196994"/>
            <a:ext cx="7210517" cy="78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חילוץ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ישויות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7FB0C6-1018-4D79-95D7-EBCBCF89EEBB}"/>
              </a:ext>
            </a:extLst>
          </p:cNvPr>
          <p:cNvSpPr/>
          <p:nvPr/>
        </p:nvSpPr>
        <p:spPr>
          <a:xfrm>
            <a:off x="2485530" y="945855"/>
            <a:ext cx="5886452" cy="56713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7CB339-4A57-4ACA-BE03-873CC67BB524}"/>
              </a:ext>
            </a:extLst>
          </p:cNvPr>
          <p:cNvSpPr/>
          <p:nvPr/>
        </p:nvSpPr>
        <p:spPr>
          <a:xfrm>
            <a:off x="2990355" y="1408908"/>
            <a:ext cx="4552952" cy="435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9A1B7B-9413-4D08-91E9-718FC43B70D3}"/>
              </a:ext>
            </a:extLst>
          </p:cNvPr>
          <p:cNvSpPr/>
          <p:nvPr/>
        </p:nvSpPr>
        <p:spPr>
          <a:xfrm>
            <a:off x="3142755" y="1561308"/>
            <a:ext cx="3343277" cy="30320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A838A5-9572-4FC7-9A3D-20551BBC76A3}"/>
              </a:ext>
            </a:extLst>
          </p:cNvPr>
          <p:cNvSpPr/>
          <p:nvPr/>
        </p:nvSpPr>
        <p:spPr>
          <a:xfrm>
            <a:off x="5086806" y="5719069"/>
            <a:ext cx="1083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C1B2AD-D2E6-4C8D-84A4-87CFCA7CD301}"/>
              </a:ext>
            </a:extLst>
          </p:cNvPr>
          <p:cNvSpPr/>
          <p:nvPr/>
        </p:nvSpPr>
        <p:spPr>
          <a:xfrm>
            <a:off x="4977000" y="4694537"/>
            <a:ext cx="1303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6D9E59-7BAF-4FDA-B9C4-294FE31B6403}"/>
              </a:ext>
            </a:extLst>
          </p:cNvPr>
          <p:cNvSpPr/>
          <p:nvPr/>
        </p:nvSpPr>
        <p:spPr>
          <a:xfrm>
            <a:off x="4059470" y="2446637"/>
            <a:ext cx="1369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NER</a:t>
            </a:r>
          </a:p>
        </p:txBody>
      </p:sp>
    </p:spTree>
    <p:extLst>
      <p:ext uri="{BB962C8B-B14F-4D97-AF65-F5344CB8AC3E}">
        <p14:creationId xmlns:p14="http://schemas.microsoft.com/office/powerpoint/2010/main" val="202884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46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7056A-5C4F-4C42-B3E7-C7C55330619B}"/>
              </a:ext>
            </a:extLst>
          </p:cNvPr>
          <p:cNvSpPr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cap="none" spc="5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Multi head attention</a:t>
            </a:r>
          </a:p>
        </p:txBody>
      </p:sp>
      <p:pic>
        <p:nvPicPr>
          <p:cNvPr id="2" name="Picture 1" descr="Diagram, engineering drawing&#10;&#10;Description automatically generated">
            <a:extLst>
              <a:ext uri="{FF2B5EF4-FFF2-40B4-BE49-F238E27FC236}">
                <a16:creationId xmlns:a16="http://schemas.microsoft.com/office/drawing/2014/main" id="{ADA82F12-916C-43B1-898F-81DCC0A950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9002" y="640080"/>
            <a:ext cx="542539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8EEE7B4-8420-4DD0-950E-08A968830D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9213" y="173449"/>
            <a:ext cx="6418883" cy="65702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FCA17E-12E6-4940-ADDA-3AFFB30A8AC9}"/>
              </a:ext>
            </a:extLst>
          </p:cNvPr>
          <p:cNvSpPr/>
          <p:nvPr/>
        </p:nvSpPr>
        <p:spPr>
          <a:xfrm>
            <a:off x="325689" y="3084741"/>
            <a:ext cx="49749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transformer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73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BF5EC-B326-43D6-8F6C-25589BCFB3FB}"/>
              </a:ext>
            </a:extLst>
          </p:cNvPr>
          <p:cNvSpPr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BiLSTM + CRF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F26A575-46EE-4946-BEE3-62C650253B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7316" y="1020687"/>
            <a:ext cx="6780700" cy="48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16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iagram, engineering drawing&#10;&#10;Description automatically generated">
            <a:extLst>
              <a:ext uri="{FF2B5EF4-FFF2-40B4-BE49-F238E27FC236}">
                <a16:creationId xmlns:a16="http://schemas.microsoft.com/office/drawing/2014/main" id="{A6947CC1-DA6A-43F4-B579-C827751B4F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7044" y="643467"/>
            <a:ext cx="46379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191BD0D-A9D3-4E8F-B3B9-8B4B66894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7616" y="457200"/>
            <a:ext cx="101167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4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B3C4CF-B52F-4EA6-92F4-E889E1F655C7}"/>
              </a:ext>
            </a:extLst>
          </p:cNvPr>
          <p:cNvSpPr/>
          <p:nvPr/>
        </p:nvSpPr>
        <p:spPr>
          <a:xfrm>
            <a:off x="4596995" y="244702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BERT + CRF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68268A5-5F2A-4CC7-9EDF-7BF92F32AA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225" y="1983502"/>
            <a:ext cx="11327549" cy="44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8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0BD309-4C97-4653-863C-DE7AD920C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8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3AD9F1-AE5B-4228-9653-5104231EF2CA}"/>
              </a:ext>
            </a:extLst>
          </p:cNvPr>
          <p:cNvSpPr/>
          <p:nvPr/>
        </p:nvSpPr>
        <p:spPr>
          <a:xfrm>
            <a:off x="9653082" y="71735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קשיים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988A3-4244-4C89-BA55-AB7F34BE18BF}"/>
              </a:ext>
            </a:extLst>
          </p:cNvPr>
          <p:cNvSpPr/>
          <p:nvPr/>
        </p:nvSpPr>
        <p:spPr>
          <a:xfrm>
            <a:off x="9535262" y="1271885"/>
            <a:ext cx="21130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he-IL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 שפה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r"/>
            <a:r>
              <a:rPr lang="he-IL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 תחום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350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80BD309-4C97-4653-863C-DE7AD920C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8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3AD9F1-AE5B-4228-9653-5104231EF2CA}"/>
              </a:ext>
            </a:extLst>
          </p:cNvPr>
          <p:cNvSpPr/>
          <p:nvPr/>
        </p:nvSpPr>
        <p:spPr>
          <a:xfrm>
            <a:off x="7683794" y="174919"/>
            <a:ext cx="3964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שיטות מדידה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988A3-4244-4C89-BA55-AB7F34BE18BF}"/>
              </a:ext>
            </a:extLst>
          </p:cNvPr>
          <p:cNvSpPr/>
          <p:nvPr/>
        </p:nvSpPr>
        <p:spPr>
          <a:xfrm>
            <a:off x="6473526" y="1271885"/>
            <a:ext cx="51748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he-IL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 השוואה מדויקת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r"/>
            <a:r>
              <a:rPr lang="he-IL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 השוואה מקלה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573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3321E-6111-4936-AAB1-5678BE7C9B7F}"/>
              </a:ext>
            </a:extLst>
          </p:cNvPr>
          <p:cNvSpPr/>
          <p:nvPr/>
        </p:nvSpPr>
        <p:spPr>
          <a:xfrm>
            <a:off x="242910" y="1598246"/>
            <a:ext cx="4626709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דרכי פתרון</a:t>
            </a:r>
            <a:endParaRPr lang="en-US" sz="8000" b="1" kern="1200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A3F32A-19B7-483C-97AC-501F4E76CAC6}"/>
              </a:ext>
            </a:extLst>
          </p:cNvPr>
          <p:cNvSpPr/>
          <p:nvPr/>
        </p:nvSpPr>
        <p:spPr>
          <a:xfrm>
            <a:off x="6238875" y="1452859"/>
            <a:ext cx="489584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Tx/>
              <a:buChar char="-"/>
            </a:pPr>
            <a:r>
              <a:rPr lang="he-I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חוקות</a:t>
            </a:r>
          </a:p>
          <a:p>
            <a:pPr marL="685800" indent="-685800" algn="r" rtl="1">
              <a:buFontTx/>
              <a:buChar char="-"/>
            </a:pPr>
            <a:endParaRPr lang="he-IL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685800" indent="-685800" algn="r" rtl="1">
              <a:buFontTx/>
              <a:buChar char="-"/>
            </a:pPr>
            <a:r>
              <a:rPr lang="he-I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למידת מכונה</a:t>
            </a:r>
          </a:p>
          <a:p>
            <a:pPr marL="685800" indent="-685800" algn="r" rtl="1">
              <a:buFontTx/>
              <a:buChar char="-"/>
            </a:pPr>
            <a:endParaRPr lang="he-I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85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4FB2BD5-6AAB-46F7-A8D1-665DAE9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75145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397CB-948B-429A-9D35-886089E96416}"/>
              </a:ext>
            </a:extLst>
          </p:cNvPr>
          <p:cNvSpPr/>
          <p:nvPr/>
        </p:nvSpPr>
        <p:spPr>
          <a:xfrm>
            <a:off x="1036685" y="1152144"/>
            <a:ext cx="5811155" cy="4666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ייצוג</a:t>
            </a:r>
            <a:r>
              <a:rPr lang="en-US" sz="8000" b="1" kern="12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8000" b="1" kern="12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ווקטורי</a:t>
            </a:r>
            <a:endParaRPr lang="en-US" sz="8000" b="1" kern="12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D279A5-A726-4EB1-8C82-5DCAD7206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1CE5924F-E0EC-42CC-8DEC-805AA13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8E307F87-8A04-4995-972E-FDA64B90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F94FEB-6437-4F82-8162-102CD0F5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A0E57C3-AF35-4479-921A-4DE8AEE1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90A8767-9020-4331-B099-51AE678E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0E99A61B-8C5D-495B-B1E3-EDE182F2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F8091840-442B-48FC-B52B-A30A33D1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BA7ECAD-216B-44A5-B7A8-F01B7A61E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7C542924-4C61-497C-823F-6DABE94F3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DA58E6AB-0D24-4203-BB36-23C46E1D4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1786210C-FC2B-42A8-B9AD-B59D7BC7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631C158-3987-4246-A8F0-A446381D3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F89EDD3-5511-4A57-AAD1-2D188E9C4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D993D38-1E01-4DFD-A5D0-0A3781CD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6FE807E-293A-446E-9F8F-3B87D763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C0B35E-8639-4057-9E0B-8109D67F8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1892F8C1-D3BE-441F-BAB0-F3F7D6CA4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F068311-5A24-4E53-9104-6C62EE555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EC9C299-85CB-409E-80B2-F3F1E314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56E79AE-691C-4BA9-A736-A35E5BF52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AF4923D-C0B8-4FF4-944A-E995E24A81E6}"/>
              </a:ext>
            </a:extLst>
          </p:cNvPr>
          <p:cNvSpPr txBox="1">
            <a:spLocks/>
          </p:cNvSpPr>
          <p:nvPr/>
        </p:nvSpPr>
        <p:spPr>
          <a:xfrm>
            <a:off x="4581166" y="1334815"/>
            <a:ext cx="7080738" cy="356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Tx/>
              <a:buChar char="-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One hot encoding</a:t>
            </a:r>
          </a:p>
          <a:p>
            <a:pPr marL="457200" indent="-457200" algn="r" rtl="1">
              <a:buFontTx/>
              <a:buChar char="-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Bag of words</a:t>
            </a:r>
          </a:p>
          <a:p>
            <a:pPr marL="457200" indent="-457200" algn="r" rtl="1">
              <a:buFontTx/>
              <a:buChar char="-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TF-IDF</a:t>
            </a:r>
          </a:p>
          <a:p>
            <a:pPr marL="457200" indent="-457200" algn="r" rtl="1">
              <a:buFontTx/>
              <a:buChar char="-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W2v</a:t>
            </a:r>
          </a:p>
          <a:p>
            <a:pPr marL="457200" indent="-457200" algn="r" rtl="1">
              <a:buFontTx/>
              <a:buChar char="-"/>
            </a:pP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GloVe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r" rtl="1">
              <a:buFontTx/>
              <a:buChar char="-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Character base</a:t>
            </a:r>
          </a:p>
          <a:p>
            <a:pPr marL="457200" indent="-457200" algn="r" rtl="1">
              <a:buFontTx/>
              <a:buChar char="-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Tokens</a:t>
            </a:r>
          </a:p>
          <a:p>
            <a:pPr marL="457200" indent="-457200" algn="r" rtl="1">
              <a:buFontTx/>
              <a:buChar char="-"/>
            </a:pP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WordPiece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r" rtl="1">
              <a:buFontTx/>
              <a:buChar char="-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BERT </a:t>
            </a:r>
          </a:p>
          <a:p>
            <a:pPr marL="457200" indent="-457200" algn="r" rtl="1">
              <a:buFontTx/>
              <a:buChar char="-"/>
            </a:pP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6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960FEEC-F491-4FA1-8037-C017E9BA3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8724" y="9524"/>
            <a:ext cx="7343775" cy="839787"/>
          </a:xfrm>
        </p:spPr>
        <p:txBody>
          <a:bodyPr>
            <a:normAutofit fontScale="90000"/>
          </a:bodyPr>
          <a:lstStyle/>
          <a:p>
            <a:r>
              <a:rPr lang="he-IL" dirty="0"/>
              <a:t>משמעות של ייצוג וקטורי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43447F-3D19-4668-B616-8A1ED4B661B3}"/>
                  </a:ext>
                </a:extLst>
              </p:cNvPr>
              <p:cNvSpPr txBox="1"/>
              <p:nvPr/>
            </p:nvSpPr>
            <p:spPr>
              <a:xfrm>
                <a:off x="5372735" y="5351264"/>
                <a:ext cx="6192520" cy="932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endParaRPr lang="he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דמיון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∝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43447F-3D19-4668-B616-8A1ED4B6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735" y="5351264"/>
                <a:ext cx="6192520" cy="932115"/>
              </a:xfrm>
              <a:prstGeom prst="rect">
                <a:avLst/>
              </a:prstGeom>
              <a:blipFill>
                <a:blip r:embed="rId2"/>
                <a:stretch>
                  <a:fillRect r="-886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E6B410F-E167-46BF-B465-A97F0A34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819275"/>
            <a:ext cx="8343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99E3BD-FDD9-4E1A-931E-2E9FF297A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8E65155-F4FB-4CB3-AF4D-B1B5B0A2C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4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BA55D-6EBB-4CC9-B5CD-925E63E72F46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>
                <a:solidFill>
                  <a:srgbClr val="FFFFFF"/>
                </a:solidFill>
              </a:rPr>
              <a:t>רשתות נוירונים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F7340-6A5D-4029-B37E-6C615668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25919"/>
            <a:ext cx="7188199" cy="4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0F4D79-0DAA-445F-8514-E3F728684F82}"/>
              </a:ext>
            </a:extLst>
          </p:cNvPr>
          <p:cNvSpPr/>
          <p:nvPr/>
        </p:nvSpPr>
        <p:spPr>
          <a:xfrm>
            <a:off x="3055171" y="2703700"/>
            <a:ext cx="118324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4BBC27-38B6-4806-850A-764BAC2B3454}"/>
              </a:ext>
            </a:extLst>
          </p:cNvPr>
          <p:cNvSpPr/>
          <p:nvPr/>
        </p:nvSpPr>
        <p:spPr>
          <a:xfrm>
            <a:off x="7906485" y="2621285"/>
            <a:ext cx="118324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04ED50-6533-436F-8EE0-70EF9639F7A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24075" y="3160900"/>
            <a:ext cx="931096" cy="5673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0723B6-57B6-4F35-9156-C4E511E9168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019300" y="2593572"/>
            <a:ext cx="1035871" cy="5673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E4ADF6-2AE9-4F41-AAAA-0D7774CEB5B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4238411" y="3148395"/>
            <a:ext cx="1162264" cy="1250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3DD0DF-E694-426C-900B-A64130BE56A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667500" y="3078485"/>
            <a:ext cx="123898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4B84E3-9C43-401F-BC09-A6893DBD6213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9089725" y="2593572"/>
            <a:ext cx="1077060" cy="48491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552F0-411F-4991-BB56-1B1E60D9665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9089725" y="3078485"/>
            <a:ext cx="978200" cy="40505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7EE2E3-3D50-4A9F-BB1D-621491217A1B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3646791" y="3618100"/>
            <a:ext cx="0" cy="9977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E5C01E-6149-4A56-956F-019E630F2E4C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8498105" y="3535685"/>
            <a:ext cx="0" cy="82676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F8401B0-3493-4B72-9F9A-DDDC4F31D29C}"/>
              </a:ext>
            </a:extLst>
          </p:cNvPr>
          <p:cNvSpPr txBox="1"/>
          <p:nvPr/>
        </p:nvSpPr>
        <p:spPr>
          <a:xfrm>
            <a:off x="2019300" y="2263974"/>
            <a:ext cx="9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</a:t>
            </a:r>
            <a:r>
              <a:rPr lang="en-US" baseline="-25000" dirty="0">
                <a:solidFill>
                  <a:schemeClr val="tx2"/>
                </a:solidFill>
              </a:rPr>
              <a:t>1*</a:t>
            </a:r>
            <a:r>
              <a:rPr lang="en-US" sz="1800" dirty="0">
                <a:solidFill>
                  <a:schemeClr val="tx2"/>
                </a:solidFill>
              </a:rPr>
              <a:t> 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5B680A-E74A-4F42-AAAF-5A925F930EF3}"/>
              </a:ext>
            </a:extLst>
          </p:cNvPr>
          <p:cNvSpPr txBox="1"/>
          <p:nvPr/>
        </p:nvSpPr>
        <p:spPr>
          <a:xfrm>
            <a:off x="1871931" y="3114210"/>
            <a:ext cx="9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</a:t>
            </a:r>
            <a:r>
              <a:rPr lang="en-US" sz="1800" baseline="-25000" dirty="0">
                <a:solidFill>
                  <a:schemeClr val="tx2"/>
                </a:solidFill>
              </a:rPr>
              <a:t>2</a:t>
            </a:r>
            <a:r>
              <a:rPr lang="en-US" baseline="-25000" dirty="0">
                <a:solidFill>
                  <a:schemeClr val="tx2"/>
                </a:solidFill>
              </a:rPr>
              <a:t>*</a:t>
            </a:r>
            <a:r>
              <a:rPr lang="en-US" sz="1800" dirty="0">
                <a:solidFill>
                  <a:schemeClr val="tx2"/>
                </a:solidFill>
              </a:rPr>
              <a:t> x</a:t>
            </a:r>
            <a:r>
              <a:rPr lang="en-US" sz="1800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6823B-2937-4C38-8B8D-3F1534D7A537}"/>
              </a:ext>
            </a:extLst>
          </p:cNvPr>
          <p:cNvSpPr txBox="1"/>
          <p:nvPr/>
        </p:nvSpPr>
        <p:spPr>
          <a:xfrm>
            <a:off x="3476411" y="4798458"/>
            <a:ext cx="9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b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285B0E-7DB9-477B-8AD6-801EA1EEC424}"/>
              </a:ext>
            </a:extLst>
          </p:cNvPr>
          <p:cNvSpPr txBox="1"/>
          <p:nvPr/>
        </p:nvSpPr>
        <p:spPr>
          <a:xfrm>
            <a:off x="4285573" y="27585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3E762-E49E-4C2B-A424-12E68F172BFD}"/>
                  </a:ext>
                </a:extLst>
              </p:cNvPr>
              <p:cNvSpPr txBox="1"/>
              <p:nvPr/>
            </p:nvSpPr>
            <p:spPr>
              <a:xfrm>
                <a:off x="1017603" y="5158839"/>
                <a:ext cx="6096000" cy="370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Z = f(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3E762-E49E-4C2B-A424-12E68F172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03" y="5158839"/>
                <a:ext cx="6096000" cy="370551"/>
              </a:xfrm>
              <a:prstGeom prst="rect">
                <a:avLst/>
              </a:prstGeom>
              <a:blipFill>
                <a:blip r:embed="rId2"/>
                <a:stretch>
                  <a:fillRect l="-90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50FBFBF-9D74-4842-9109-4ED23FF90073}"/>
                  </a:ext>
                </a:extLst>
              </p:cNvPr>
              <p:cNvSpPr txBox="1"/>
              <p:nvPr/>
            </p:nvSpPr>
            <p:spPr>
              <a:xfrm>
                <a:off x="6766683" y="2316357"/>
                <a:ext cx="1246155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50FBFBF-9D74-4842-9109-4ED23FF9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83" y="2316357"/>
                <a:ext cx="1246155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D870C1-9854-46B0-A0D6-A14D8D2C3868}"/>
                  </a:ext>
                </a:extLst>
              </p:cNvPr>
              <p:cNvSpPr txBox="1"/>
              <p:nvPr/>
            </p:nvSpPr>
            <p:spPr>
              <a:xfrm>
                <a:off x="8920629" y="1967389"/>
                <a:ext cx="1852145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D870C1-9854-46B0-A0D6-A14D8D2C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29" y="1967389"/>
                <a:ext cx="1852145" cy="664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F97B5E3-2ABC-4BEF-8E18-ECDC7AB174A4}"/>
                  </a:ext>
                </a:extLst>
              </p:cNvPr>
              <p:cNvSpPr txBox="1"/>
              <p:nvPr/>
            </p:nvSpPr>
            <p:spPr>
              <a:xfrm>
                <a:off x="9196520" y="3415165"/>
                <a:ext cx="1852145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F97B5E3-2ABC-4BEF-8E18-ECDC7AB1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520" y="3415165"/>
                <a:ext cx="1852145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F339C5-E90C-425C-A8E3-52E80C010517}"/>
                  </a:ext>
                </a:extLst>
              </p:cNvPr>
              <p:cNvSpPr txBox="1"/>
              <p:nvPr/>
            </p:nvSpPr>
            <p:spPr>
              <a:xfrm>
                <a:off x="7757534" y="4454417"/>
                <a:ext cx="1852145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F339C5-E90C-425C-A8E3-52E80C01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534" y="4454417"/>
                <a:ext cx="1852145" cy="619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01FE4BA-EB25-43B5-88ED-771857A9D99C}"/>
                  </a:ext>
                </a:extLst>
              </p:cNvPr>
              <p:cNvSpPr txBox="1"/>
              <p:nvPr/>
            </p:nvSpPr>
            <p:spPr>
              <a:xfrm>
                <a:off x="3346231" y="4615275"/>
                <a:ext cx="609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01FE4BA-EB25-43B5-88ED-771857A9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31" y="4615275"/>
                <a:ext cx="6096000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935FEF-8E5A-4258-9BD8-E7E5187D1AAA}"/>
                  </a:ext>
                </a:extLst>
              </p:cNvPr>
              <p:cNvSpPr txBox="1"/>
              <p:nvPr/>
            </p:nvSpPr>
            <p:spPr>
              <a:xfrm>
                <a:off x="3291651" y="5234291"/>
                <a:ext cx="6096000" cy="896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−∝(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935FEF-8E5A-4258-9BD8-E7E5187D1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51" y="5234291"/>
                <a:ext cx="6096000" cy="896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3B7A4AB-FC32-49A4-B948-AE67DB3937DB}"/>
              </a:ext>
            </a:extLst>
          </p:cNvPr>
          <p:cNvSpPr/>
          <p:nvPr/>
        </p:nvSpPr>
        <p:spPr>
          <a:xfrm>
            <a:off x="7765944" y="657315"/>
            <a:ext cx="2977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5400" dirty="0"/>
              <a:t>NN</a:t>
            </a:r>
            <a:r>
              <a:rPr lang="he-IL" sz="5400" dirty="0"/>
              <a:t> - נוירון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90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12534</TotalTime>
  <Words>313</Words>
  <Application>Microsoft Office PowerPoint</Application>
  <PresentationFormat>Widescreen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חילוץ ישויות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משמעות של ייצוג וקטורי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RNN recurrent-neural-networks</vt:lpstr>
      <vt:lpstr>PowerPoint Presentation</vt:lpstr>
      <vt:lpstr> שימושים ב RNN</vt:lpstr>
      <vt:lpstr> LSTM - הסבר כללי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רשתות נוירונים</dc:title>
  <dc:creator>yonatan toib</dc:creator>
  <cp:lastModifiedBy>yonatan toib</cp:lastModifiedBy>
  <cp:revision>375</cp:revision>
  <dcterms:created xsi:type="dcterms:W3CDTF">2021-04-10T08:54:25Z</dcterms:created>
  <dcterms:modified xsi:type="dcterms:W3CDTF">2021-07-31T17:42:32Z</dcterms:modified>
</cp:coreProperties>
</file>