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8.png"/><Relationship Id="rId7" Type="http://schemas.openxmlformats.org/officeDocument/2006/relationships/image" Target="../media/image5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3.svg"/><Relationship Id="rId4" Type="http://schemas.openxmlformats.org/officeDocument/2006/relationships/image" Target="../media/image19.svg"/><Relationship Id="rId9" Type="http://schemas.openxmlformats.org/officeDocument/2006/relationships/image" Target="../media/image22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8.png"/><Relationship Id="rId7" Type="http://schemas.openxmlformats.org/officeDocument/2006/relationships/image" Target="../media/image5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3.svg"/><Relationship Id="rId4" Type="http://schemas.openxmlformats.org/officeDocument/2006/relationships/image" Target="../media/image19.svg"/><Relationship Id="rId9" Type="http://schemas.openxmlformats.org/officeDocument/2006/relationships/image" Target="../media/image22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98F930-3124-47C6-90F1-000826DDD39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7C1185D-6148-43A0-8E11-9E80F283B98D}">
      <dgm:prSet/>
      <dgm:spPr/>
      <dgm:t>
        <a:bodyPr/>
        <a:lstStyle/>
        <a:p>
          <a:r>
            <a:rPr lang="es-MX"/>
            <a:t>1. Optimizar la Producción: Implementar procesos que reduzcan los tiempos de fabricación y mejoren la calidad de las láminas de acero.</a:t>
          </a:r>
          <a:endParaRPr lang="en-US"/>
        </a:p>
      </dgm:t>
    </dgm:pt>
    <dgm:pt modelId="{54C521DA-148E-4EC2-BB16-21549D04B9F8}" type="parTrans" cxnId="{F2A10582-F8B7-4495-8E47-C3F7D41FADAD}">
      <dgm:prSet/>
      <dgm:spPr/>
      <dgm:t>
        <a:bodyPr/>
        <a:lstStyle/>
        <a:p>
          <a:endParaRPr lang="en-US"/>
        </a:p>
      </dgm:t>
    </dgm:pt>
    <dgm:pt modelId="{D651AD3B-97A3-4B55-A773-D377B14065D7}" type="sibTrans" cxnId="{F2A10582-F8B7-4495-8E47-C3F7D41FADAD}">
      <dgm:prSet/>
      <dgm:spPr/>
      <dgm:t>
        <a:bodyPr/>
        <a:lstStyle/>
        <a:p>
          <a:endParaRPr lang="en-US"/>
        </a:p>
      </dgm:t>
    </dgm:pt>
    <dgm:pt modelId="{45AD1DC5-16E1-482C-AAF0-B6A56AA98B7E}">
      <dgm:prSet/>
      <dgm:spPr/>
      <dgm:t>
        <a:bodyPr/>
        <a:lstStyle/>
        <a:p>
          <a:r>
            <a:rPr lang="es-MX"/>
            <a:t>2. Mejorar la Gestión de Inventarios: Desarrollar un sistema eficiente para el manejo de inventarios.</a:t>
          </a:r>
          <a:endParaRPr lang="en-US"/>
        </a:p>
      </dgm:t>
    </dgm:pt>
    <dgm:pt modelId="{B56B0B00-4F3E-48DF-BB3F-CB40FF8953F8}" type="parTrans" cxnId="{DBB9346E-B63D-4F94-85A1-0DB888B47004}">
      <dgm:prSet/>
      <dgm:spPr/>
      <dgm:t>
        <a:bodyPr/>
        <a:lstStyle/>
        <a:p>
          <a:endParaRPr lang="en-US"/>
        </a:p>
      </dgm:t>
    </dgm:pt>
    <dgm:pt modelId="{2BA8E9DF-D21B-4739-B7F5-AE35CB154E04}" type="sibTrans" cxnId="{DBB9346E-B63D-4F94-85A1-0DB888B47004}">
      <dgm:prSet/>
      <dgm:spPr/>
      <dgm:t>
        <a:bodyPr/>
        <a:lstStyle/>
        <a:p>
          <a:endParaRPr lang="en-US"/>
        </a:p>
      </dgm:t>
    </dgm:pt>
    <dgm:pt modelId="{E5B165E8-9BCE-42BA-9DFA-789C649C3E95}">
      <dgm:prSet/>
      <dgm:spPr/>
      <dgm:t>
        <a:bodyPr/>
        <a:lstStyle/>
        <a:p>
          <a:r>
            <a:rPr lang="es-MX"/>
            <a:t>3. Reducir el Impacto Ambiental: Minimizar los residuos generados durante la fabricación.</a:t>
          </a:r>
          <a:endParaRPr lang="en-US"/>
        </a:p>
      </dgm:t>
    </dgm:pt>
    <dgm:pt modelId="{A4AE0D8A-7E0B-4853-83E9-04D30BC8E303}" type="parTrans" cxnId="{EB5E5EE8-FD27-455A-8F17-01E1B3B0E3ED}">
      <dgm:prSet/>
      <dgm:spPr/>
      <dgm:t>
        <a:bodyPr/>
        <a:lstStyle/>
        <a:p>
          <a:endParaRPr lang="en-US"/>
        </a:p>
      </dgm:t>
    </dgm:pt>
    <dgm:pt modelId="{B252CC71-A276-48B5-8AD3-F9B9222F4FF0}" type="sibTrans" cxnId="{EB5E5EE8-FD27-455A-8F17-01E1B3B0E3ED}">
      <dgm:prSet/>
      <dgm:spPr/>
      <dgm:t>
        <a:bodyPr/>
        <a:lstStyle/>
        <a:p>
          <a:endParaRPr lang="en-US"/>
        </a:p>
      </dgm:t>
    </dgm:pt>
    <dgm:pt modelId="{859F03DE-1753-4366-9FCE-33D99E00A80E}">
      <dgm:prSet/>
      <dgm:spPr/>
      <dgm:t>
        <a:bodyPr/>
        <a:lstStyle/>
        <a:p>
          <a:r>
            <a:rPr lang="es-MX"/>
            <a:t>4. Automatizar los Procesos de Venta y Distribución: Facilitar la creación de pedidos, facturación y distribución.</a:t>
          </a:r>
          <a:endParaRPr lang="en-US"/>
        </a:p>
      </dgm:t>
    </dgm:pt>
    <dgm:pt modelId="{07CF963E-F1F7-4E6D-A211-395E0A21EC6A}" type="parTrans" cxnId="{916782A8-9E0B-4615-ABF7-F6C14162E44D}">
      <dgm:prSet/>
      <dgm:spPr/>
      <dgm:t>
        <a:bodyPr/>
        <a:lstStyle/>
        <a:p>
          <a:endParaRPr lang="en-US"/>
        </a:p>
      </dgm:t>
    </dgm:pt>
    <dgm:pt modelId="{F55DCBF7-B517-41E3-B7A7-0A21B5C0A6F4}" type="sibTrans" cxnId="{916782A8-9E0B-4615-ABF7-F6C14162E44D}">
      <dgm:prSet/>
      <dgm:spPr/>
      <dgm:t>
        <a:bodyPr/>
        <a:lstStyle/>
        <a:p>
          <a:endParaRPr lang="en-US"/>
        </a:p>
      </dgm:t>
    </dgm:pt>
    <dgm:pt modelId="{70AEBADB-4BFB-4C4D-A487-6C0DB260B4C7}">
      <dgm:prSet/>
      <dgm:spPr/>
      <dgm:t>
        <a:bodyPr/>
        <a:lstStyle/>
        <a:p>
          <a:r>
            <a:rPr lang="es-MX"/>
            <a:t>5. Generar Reportes Inteligentes: Crear informes que ayuden a la toma de decisiones estratégicas.</a:t>
          </a:r>
          <a:endParaRPr lang="en-US"/>
        </a:p>
      </dgm:t>
    </dgm:pt>
    <dgm:pt modelId="{0C1C3A93-1435-4B56-A26D-14D64BEE14EB}" type="parTrans" cxnId="{F4114FC5-D3CB-482E-8993-12627732C030}">
      <dgm:prSet/>
      <dgm:spPr/>
      <dgm:t>
        <a:bodyPr/>
        <a:lstStyle/>
        <a:p>
          <a:endParaRPr lang="en-US"/>
        </a:p>
      </dgm:t>
    </dgm:pt>
    <dgm:pt modelId="{D665E63D-07ED-45BA-98B3-9C8952D50C0C}" type="sibTrans" cxnId="{F4114FC5-D3CB-482E-8993-12627732C030}">
      <dgm:prSet/>
      <dgm:spPr/>
      <dgm:t>
        <a:bodyPr/>
        <a:lstStyle/>
        <a:p>
          <a:endParaRPr lang="en-US"/>
        </a:p>
      </dgm:t>
    </dgm:pt>
    <dgm:pt modelId="{0054E687-9FD2-416E-B639-9FFCE521BF05}" type="pres">
      <dgm:prSet presAssocID="{D198F930-3124-47C6-90F1-000826DDD398}" presName="root" presStyleCnt="0">
        <dgm:presLayoutVars>
          <dgm:dir/>
          <dgm:resizeHandles val="exact"/>
        </dgm:presLayoutVars>
      </dgm:prSet>
      <dgm:spPr/>
    </dgm:pt>
    <dgm:pt modelId="{B84711BC-93F3-4D0C-9519-7CA23E601496}" type="pres">
      <dgm:prSet presAssocID="{C7C1185D-6148-43A0-8E11-9E80F283B98D}" presName="compNode" presStyleCnt="0"/>
      <dgm:spPr/>
    </dgm:pt>
    <dgm:pt modelId="{87FB1B5D-4532-44FA-9EA1-081BC4DB75CC}" type="pres">
      <dgm:prSet presAssocID="{C7C1185D-6148-43A0-8E11-9E80F283B98D}" presName="bgRect" presStyleLbl="bgShp" presStyleIdx="0" presStyleCnt="5"/>
      <dgm:spPr/>
    </dgm:pt>
    <dgm:pt modelId="{4EF393CF-1AD6-46C1-9E06-AC8EB41254D0}" type="pres">
      <dgm:prSet presAssocID="{C7C1185D-6148-43A0-8E11-9E80F283B98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9E3FF411-AEF7-4718-967E-B188A36EB1E4}" type="pres">
      <dgm:prSet presAssocID="{C7C1185D-6148-43A0-8E11-9E80F283B98D}" presName="spaceRect" presStyleCnt="0"/>
      <dgm:spPr/>
    </dgm:pt>
    <dgm:pt modelId="{C6154855-F723-442C-9D17-EFE04B03D6EB}" type="pres">
      <dgm:prSet presAssocID="{C7C1185D-6148-43A0-8E11-9E80F283B98D}" presName="parTx" presStyleLbl="revTx" presStyleIdx="0" presStyleCnt="5">
        <dgm:presLayoutVars>
          <dgm:chMax val="0"/>
          <dgm:chPref val="0"/>
        </dgm:presLayoutVars>
      </dgm:prSet>
      <dgm:spPr/>
    </dgm:pt>
    <dgm:pt modelId="{02ADB50E-7736-411F-A2E4-7FF52D3BB4E3}" type="pres">
      <dgm:prSet presAssocID="{D651AD3B-97A3-4B55-A773-D377B14065D7}" presName="sibTrans" presStyleCnt="0"/>
      <dgm:spPr/>
    </dgm:pt>
    <dgm:pt modelId="{FF08843D-6D11-4DB8-82C6-E399F47624BC}" type="pres">
      <dgm:prSet presAssocID="{45AD1DC5-16E1-482C-AAF0-B6A56AA98B7E}" presName="compNode" presStyleCnt="0"/>
      <dgm:spPr/>
    </dgm:pt>
    <dgm:pt modelId="{2C53C84D-9CCC-4D1E-87C1-58827E1A648F}" type="pres">
      <dgm:prSet presAssocID="{45AD1DC5-16E1-482C-AAF0-B6A56AA98B7E}" presName="bgRect" presStyleLbl="bgShp" presStyleIdx="1" presStyleCnt="5"/>
      <dgm:spPr/>
    </dgm:pt>
    <dgm:pt modelId="{5301ADC9-E469-4C81-B205-5B4DD4A47926}" type="pres">
      <dgm:prSet presAssocID="{45AD1DC5-16E1-482C-AAF0-B6A56AA98B7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DFC3DBA5-4B5E-41E8-95AF-8A18D9CE65B3}" type="pres">
      <dgm:prSet presAssocID="{45AD1DC5-16E1-482C-AAF0-B6A56AA98B7E}" presName="spaceRect" presStyleCnt="0"/>
      <dgm:spPr/>
    </dgm:pt>
    <dgm:pt modelId="{FA529F3C-FCB3-4336-A020-54ABCF30261A}" type="pres">
      <dgm:prSet presAssocID="{45AD1DC5-16E1-482C-AAF0-B6A56AA98B7E}" presName="parTx" presStyleLbl="revTx" presStyleIdx="1" presStyleCnt="5">
        <dgm:presLayoutVars>
          <dgm:chMax val="0"/>
          <dgm:chPref val="0"/>
        </dgm:presLayoutVars>
      </dgm:prSet>
      <dgm:spPr/>
    </dgm:pt>
    <dgm:pt modelId="{A051258E-1830-45C0-AB5E-CE80B9DD76F3}" type="pres">
      <dgm:prSet presAssocID="{2BA8E9DF-D21B-4739-B7F5-AE35CB154E04}" presName="sibTrans" presStyleCnt="0"/>
      <dgm:spPr/>
    </dgm:pt>
    <dgm:pt modelId="{37140CD1-4E93-4B67-900A-1399C50F6BAA}" type="pres">
      <dgm:prSet presAssocID="{E5B165E8-9BCE-42BA-9DFA-789C649C3E95}" presName="compNode" presStyleCnt="0"/>
      <dgm:spPr/>
    </dgm:pt>
    <dgm:pt modelId="{DF7131B5-D8E9-421A-95E6-FCB52EDB410C}" type="pres">
      <dgm:prSet presAssocID="{E5B165E8-9BCE-42BA-9DFA-789C649C3E95}" presName="bgRect" presStyleLbl="bgShp" presStyleIdx="2" presStyleCnt="5"/>
      <dgm:spPr/>
    </dgm:pt>
    <dgm:pt modelId="{90387836-2BB2-4114-BAAD-4073E47A435D}" type="pres">
      <dgm:prSet presAssocID="{E5B165E8-9BCE-42BA-9DFA-789C649C3E9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ábrica"/>
        </a:ext>
      </dgm:extLst>
    </dgm:pt>
    <dgm:pt modelId="{CF047222-AFEC-47F8-898C-29BB0CDA23A8}" type="pres">
      <dgm:prSet presAssocID="{E5B165E8-9BCE-42BA-9DFA-789C649C3E95}" presName="spaceRect" presStyleCnt="0"/>
      <dgm:spPr/>
    </dgm:pt>
    <dgm:pt modelId="{D18B49A5-D981-464D-93E6-C96A70E343B0}" type="pres">
      <dgm:prSet presAssocID="{E5B165E8-9BCE-42BA-9DFA-789C649C3E95}" presName="parTx" presStyleLbl="revTx" presStyleIdx="2" presStyleCnt="5">
        <dgm:presLayoutVars>
          <dgm:chMax val="0"/>
          <dgm:chPref val="0"/>
        </dgm:presLayoutVars>
      </dgm:prSet>
      <dgm:spPr/>
    </dgm:pt>
    <dgm:pt modelId="{CC5A17E6-92AE-4788-A13F-C67DF486CEF7}" type="pres">
      <dgm:prSet presAssocID="{B252CC71-A276-48B5-8AD3-F9B9222F4FF0}" presName="sibTrans" presStyleCnt="0"/>
      <dgm:spPr/>
    </dgm:pt>
    <dgm:pt modelId="{119044EC-F9FA-43F4-9C6B-F3296C30FDEE}" type="pres">
      <dgm:prSet presAssocID="{859F03DE-1753-4366-9FCE-33D99E00A80E}" presName="compNode" presStyleCnt="0"/>
      <dgm:spPr/>
    </dgm:pt>
    <dgm:pt modelId="{5DE329A1-9368-4CE2-B3E2-4A6D5731125F}" type="pres">
      <dgm:prSet presAssocID="{859F03DE-1753-4366-9FCE-33D99E00A80E}" presName="bgRect" presStyleLbl="bgShp" presStyleIdx="3" presStyleCnt="5"/>
      <dgm:spPr/>
    </dgm:pt>
    <dgm:pt modelId="{93FC28D8-4380-42AD-A497-C4E2724F0D02}" type="pres">
      <dgm:prSet presAssocID="{859F03DE-1753-4366-9FCE-33D99E00A80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"/>
        </a:ext>
      </dgm:extLst>
    </dgm:pt>
    <dgm:pt modelId="{D2A9D98A-1FB2-416C-B69C-3702BCDB8E12}" type="pres">
      <dgm:prSet presAssocID="{859F03DE-1753-4366-9FCE-33D99E00A80E}" presName="spaceRect" presStyleCnt="0"/>
      <dgm:spPr/>
    </dgm:pt>
    <dgm:pt modelId="{9ED60E25-3832-4AC4-B3EE-ECA86889BA38}" type="pres">
      <dgm:prSet presAssocID="{859F03DE-1753-4366-9FCE-33D99E00A80E}" presName="parTx" presStyleLbl="revTx" presStyleIdx="3" presStyleCnt="5">
        <dgm:presLayoutVars>
          <dgm:chMax val="0"/>
          <dgm:chPref val="0"/>
        </dgm:presLayoutVars>
      </dgm:prSet>
      <dgm:spPr/>
    </dgm:pt>
    <dgm:pt modelId="{E956E22D-20A0-4508-BABE-C981FAEF7E2D}" type="pres">
      <dgm:prSet presAssocID="{F55DCBF7-B517-41E3-B7A7-0A21B5C0A6F4}" presName="sibTrans" presStyleCnt="0"/>
      <dgm:spPr/>
    </dgm:pt>
    <dgm:pt modelId="{0C53A72E-AC04-486A-89E7-96AF67235EB6}" type="pres">
      <dgm:prSet presAssocID="{70AEBADB-4BFB-4C4D-A487-6C0DB260B4C7}" presName="compNode" presStyleCnt="0"/>
      <dgm:spPr/>
    </dgm:pt>
    <dgm:pt modelId="{DD758EF2-210E-4823-9A1C-E14EFD127606}" type="pres">
      <dgm:prSet presAssocID="{70AEBADB-4BFB-4C4D-A487-6C0DB260B4C7}" presName="bgRect" presStyleLbl="bgShp" presStyleIdx="4" presStyleCnt="5"/>
      <dgm:spPr/>
    </dgm:pt>
    <dgm:pt modelId="{7E0710F1-8AD7-44BF-A391-7CA04498E932}" type="pres">
      <dgm:prSet presAssocID="{70AEBADB-4BFB-4C4D-A487-6C0DB260B4C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7841D5A-2F6A-4099-A82F-64E1B5347A71}" type="pres">
      <dgm:prSet presAssocID="{70AEBADB-4BFB-4C4D-A487-6C0DB260B4C7}" presName="spaceRect" presStyleCnt="0"/>
      <dgm:spPr/>
    </dgm:pt>
    <dgm:pt modelId="{7AC22287-5436-4629-9A51-61D09CA2DDE1}" type="pres">
      <dgm:prSet presAssocID="{70AEBADB-4BFB-4C4D-A487-6C0DB260B4C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C373F04-F4B0-4472-9837-3D645D55E565}" type="presOf" srcId="{D198F930-3124-47C6-90F1-000826DDD398}" destId="{0054E687-9FD2-416E-B639-9FFCE521BF05}" srcOrd="0" destOrd="0" presId="urn:microsoft.com/office/officeart/2018/2/layout/IconVerticalSolidList"/>
    <dgm:cxn modelId="{45730512-1636-42CB-ADAB-D63C27D55922}" type="presOf" srcId="{70AEBADB-4BFB-4C4D-A487-6C0DB260B4C7}" destId="{7AC22287-5436-4629-9A51-61D09CA2DDE1}" srcOrd="0" destOrd="0" presId="urn:microsoft.com/office/officeart/2018/2/layout/IconVerticalSolidList"/>
    <dgm:cxn modelId="{1A146149-FD5A-48FB-A5B6-3D58ED8A502D}" type="presOf" srcId="{C7C1185D-6148-43A0-8E11-9E80F283B98D}" destId="{C6154855-F723-442C-9D17-EFE04B03D6EB}" srcOrd="0" destOrd="0" presId="urn:microsoft.com/office/officeart/2018/2/layout/IconVerticalSolidList"/>
    <dgm:cxn modelId="{DBB9346E-B63D-4F94-85A1-0DB888B47004}" srcId="{D198F930-3124-47C6-90F1-000826DDD398}" destId="{45AD1DC5-16E1-482C-AAF0-B6A56AA98B7E}" srcOrd="1" destOrd="0" parTransId="{B56B0B00-4F3E-48DF-BB3F-CB40FF8953F8}" sibTransId="{2BA8E9DF-D21B-4739-B7F5-AE35CB154E04}"/>
    <dgm:cxn modelId="{F2A10582-F8B7-4495-8E47-C3F7D41FADAD}" srcId="{D198F930-3124-47C6-90F1-000826DDD398}" destId="{C7C1185D-6148-43A0-8E11-9E80F283B98D}" srcOrd="0" destOrd="0" parTransId="{54C521DA-148E-4EC2-BB16-21549D04B9F8}" sibTransId="{D651AD3B-97A3-4B55-A773-D377B14065D7}"/>
    <dgm:cxn modelId="{0CC94987-217D-44E3-B495-30B912EE89C7}" type="presOf" srcId="{45AD1DC5-16E1-482C-AAF0-B6A56AA98B7E}" destId="{FA529F3C-FCB3-4336-A020-54ABCF30261A}" srcOrd="0" destOrd="0" presId="urn:microsoft.com/office/officeart/2018/2/layout/IconVerticalSolidList"/>
    <dgm:cxn modelId="{916782A8-9E0B-4615-ABF7-F6C14162E44D}" srcId="{D198F930-3124-47C6-90F1-000826DDD398}" destId="{859F03DE-1753-4366-9FCE-33D99E00A80E}" srcOrd="3" destOrd="0" parTransId="{07CF963E-F1F7-4E6D-A211-395E0A21EC6A}" sibTransId="{F55DCBF7-B517-41E3-B7A7-0A21B5C0A6F4}"/>
    <dgm:cxn modelId="{F9FA6CBB-8F54-4A87-8DAF-79327E314435}" type="presOf" srcId="{859F03DE-1753-4366-9FCE-33D99E00A80E}" destId="{9ED60E25-3832-4AC4-B3EE-ECA86889BA38}" srcOrd="0" destOrd="0" presId="urn:microsoft.com/office/officeart/2018/2/layout/IconVerticalSolidList"/>
    <dgm:cxn modelId="{F4114FC5-D3CB-482E-8993-12627732C030}" srcId="{D198F930-3124-47C6-90F1-000826DDD398}" destId="{70AEBADB-4BFB-4C4D-A487-6C0DB260B4C7}" srcOrd="4" destOrd="0" parTransId="{0C1C3A93-1435-4B56-A26D-14D64BEE14EB}" sibTransId="{D665E63D-07ED-45BA-98B3-9C8952D50C0C}"/>
    <dgm:cxn modelId="{EB5E5EE8-FD27-455A-8F17-01E1B3B0E3ED}" srcId="{D198F930-3124-47C6-90F1-000826DDD398}" destId="{E5B165E8-9BCE-42BA-9DFA-789C649C3E95}" srcOrd="2" destOrd="0" parTransId="{A4AE0D8A-7E0B-4853-83E9-04D30BC8E303}" sibTransId="{B252CC71-A276-48B5-8AD3-F9B9222F4FF0}"/>
    <dgm:cxn modelId="{3A495BFA-2105-4130-9586-C0E4708B16A0}" type="presOf" srcId="{E5B165E8-9BCE-42BA-9DFA-789C649C3E95}" destId="{D18B49A5-D981-464D-93E6-C96A70E343B0}" srcOrd="0" destOrd="0" presId="urn:microsoft.com/office/officeart/2018/2/layout/IconVerticalSolidList"/>
    <dgm:cxn modelId="{683E5E82-61B0-4751-B8CD-50936A72CC9B}" type="presParOf" srcId="{0054E687-9FD2-416E-B639-9FFCE521BF05}" destId="{B84711BC-93F3-4D0C-9519-7CA23E601496}" srcOrd="0" destOrd="0" presId="urn:microsoft.com/office/officeart/2018/2/layout/IconVerticalSolidList"/>
    <dgm:cxn modelId="{3E7B5C11-FFC7-4CE5-80E3-8F8837D48016}" type="presParOf" srcId="{B84711BC-93F3-4D0C-9519-7CA23E601496}" destId="{87FB1B5D-4532-44FA-9EA1-081BC4DB75CC}" srcOrd="0" destOrd="0" presId="urn:microsoft.com/office/officeart/2018/2/layout/IconVerticalSolidList"/>
    <dgm:cxn modelId="{9D4568DD-1CB7-4D10-AE19-3938631BE9A9}" type="presParOf" srcId="{B84711BC-93F3-4D0C-9519-7CA23E601496}" destId="{4EF393CF-1AD6-46C1-9E06-AC8EB41254D0}" srcOrd="1" destOrd="0" presId="urn:microsoft.com/office/officeart/2018/2/layout/IconVerticalSolidList"/>
    <dgm:cxn modelId="{B71B8087-BD9D-42A3-A4D0-88730DA08438}" type="presParOf" srcId="{B84711BC-93F3-4D0C-9519-7CA23E601496}" destId="{9E3FF411-AEF7-4718-967E-B188A36EB1E4}" srcOrd="2" destOrd="0" presId="urn:microsoft.com/office/officeart/2018/2/layout/IconVerticalSolidList"/>
    <dgm:cxn modelId="{5864F27A-6356-4406-9ADD-877D04CC25E3}" type="presParOf" srcId="{B84711BC-93F3-4D0C-9519-7CA23E601496}" destId="{C6154855-F723-442C-9D17-EFE04B03D6EB}" srcOrd="3" destOrd="0" presId="urn:microsoft.com/office/officeart/2018/2/layout/IconVerticalSolidList"/>
    <dgm:cxn modelId="{A969DD81-0FC9-4158-8D4E-BFB14C5AE56A}" type="presParOf" srcId="{0054E687-9FD2-416E-B639-9FFCE521BF05}" destId="{02ADB50E-7736-411F-A2E4-7FF52D3BB4E3}" srcOrd="1" destOrd="0" presId="urn:microsoft.com/office/officeart/2018/2/layout/IconVerticalSolidList"/>
    <dgm:cxn modelId="{F5022D92-2102-4CFB-9B6C-63E2E814645B}" type="presParOf" srcId="{0054E687-9FD2-416E-B639-9FFCE521BF05}" destId="{FF08843D-6D11-4DB8-82C6-E399F47624BC}" srcOrd="2" destOrd="0" presId="urn:microsoft.com/office/officeart/2018/2/layout/IconVerticalSolidList"/>
    <dgm:cxn modelId="{6C224E3F-FD97-4177-BEED-1F8D5102B5AD}" type="presParOf" srcId="{FF08843D-6D11-4DB8-82C6-E399F47624BC}" destId="{2C53C84D-9CCC-4D1E-87C1-58827E1A648F}" srcOrd="0" destOrd="0" presId="urn:microsoft.com/office/officeart/2018/2/layout/IconVerticalSolidList"/>
    <dgm:cxn modelId="{8D2C18D6-D599-414E-9A7C-F85C8F2A6E1D}" type="presParOf" srcId="{FF08843D-6D11-4DB8-82C6-E399F47624BC}" destId="{5301ADC9-E469-4C81-B205-5B4DD4A47926}" srcOrd="1" destOrd="0" presId="urn:microsoft.com/office/officeart/2018/2/layout/IconVerticalSolidList"/>
    <dgm:cxn modelId="{770C8BCF-70F4-4AE8-9675-5B341FD02E78}" type="presParOf" srcId="{FF08843D-6D11-4DB8-82C6-E399F47624BC}" destId="{DFC3DBA5-4B5E-41E8-95AF-8A18D9CE65B3}" srcOrd="2" destOrd="0" presId="urn:microsoft.com/office/officeart/2018/2/layout/IconVerticalSolidList"/>
    <dgm:cxn modelId="{137D95DC-A2BF-47EC-9EF8-65E2C46E64A6}" type="presParOf" srcId="{FF08843D-6D11-4DB8-82C6-E399F47624BC}" destId="{FA529F3C-FCB3-4336-A020-54ABCF30261A}" srcOrd="3" destOrd="0" presId="urn:microsoft.com/office/officeart/2018/2/layout/IconVerticalSolidList"/>
    <dgm:cxn modelId="{E0BFE6D8-12D1-438A-B6C3-D452757610AA}" type="presParOf" srcId="{0054E687-9FD2-416E-B639-9FFCE521BF05}" destId="{A051258E-1830-45C0-AB5E-CE80B9DD76F3}" srcOrd="3" destOrd="0" presId="urn:microsoft.com/office/officeart/2018/2/layout/IconVerticalSolidList"/>
    <dgm:cxn modelId="{271601B2-2E67-4C7E-A3CB-7D81F2F60F26}" type="presParOf" srcId="{0054E687-9FD2-416E-B639-9FFCE521BF05}" destId="{37140CD1-4E93-4B67-900A-1399C50F6BAA}" srcOrd="4" destOrd="0" presId="urn:microsoft.com/office/officeart/2018/2/layout/IconVerticalSolidList"/>
    <dgm:cxn modelId="{215BED00-2340-403A-8819-73A1DC9086B3}" type="presParOf" srcId="{37140CD1-4E93-4B67-900A-1399C50F6BAA}" destId="{DF7131B5-D8E9-421A-95E6-FCB52EDB410C}" srcOrd="0" destOrd="0" presId="urn:microsoft.com/office/officeart/2018/2/layout/IconVerticalSolidList"/>
    <dgm:cxn modelId="{97B8B805-8BDE-40C3-9DFC-C9407662C87D}" type="presParOf" srcId="{37140CD1-4E93-4B67-900A-1399C50F6BAA}" destId="{90387836-2BB2-4114-BAAD-4073E47A435D}" srcOrd="1" destOrd="0" presId="urn:microsoft.com/office/officeart/2018/2/layout/IconVerticalSolidList"/>
    <dgm:cxn modelId="{0329E668-F6E0-46BC-B487-993B5A5ABA0B}" type="presParOf" srcId="{37140CD1-4E93-4B67-900A-1399C50F6BAA}" destId="{CF047222-AFEC-47F8-898C-29BB0CDA23A8}" srcOrd="2" destOrd="0" presId="urn:microsoft.com/office/officeart/2018/2/layout/IconVerticalSolidList"/>
    <dgm:cxn modelId="{6C372FD7-E40C-423D-8281-C4FDE06409C7}" type="presParOf" srcId="{37140CD1-4E93-4B67-900A-1399C50F6BAA}" destId="{D18B49A5-D981-464D-93E6-C96A70E343B0}" srcOrd="3" destOrd="0" presId="urn:microsoft.com/office/officeart/2018/2/layout/IconVerticalSolidList"/>
    <dgm:cxn modelId="{9B43EF3A-B145-481F-B9A5-EF6228035039}" type="presParOf" srcId="{0054E687-9FD2-416E-B639-9FFCE521BF05}" destId="{CC5A17E6-92AE-4788-A13F-C67DF486CEF7}" srcOrd="5" destOrd="0" presId="urn:microsoft.com/office/officeart/2018/2/layout/IconVerticalSolidList"/>
    <dgm:cxn modelId="{C7C019B6-E5D7-4FE7-95CD-0704E3373E20}" type="presParOf" srcId="{0054E687-9FD2-416E-B639-9FFCE521BF05}" destId="{119044EC-F9FA-43F4-9C6B-F3296C30FDEE}" srcOrd="6" destOrd="0" presId="urn:microsoft.com/office/officeart/2018/2/layout/IconVerticalSolidList"/>
    <dgm:cxn modelId="{663DB794-B4B9-4063-A1B5-942C39145590}" type="presParOf" srcId="{119044EC-F9FA-43F4-9C6B-F3296C30FDEE}" destId="{5DE329A1-9368-4CE2-B3E2-4A6D5731125F}" srcOrd="0" destOrd="0" presId="urn:microsoft.com/office/officeart/2018/2/layout/IconVerticalSolidList"/>
    <dgm:cxn modelId="{48AE4579-B03C-4AB3-ADBC-EBD5D51E6B97}" type="presParOf" srcId="{119044EC-F9FA-43F4-9C6B-F3296C30FDEE}" destId="{93FC28D8-4380-42AD-A497-C4E2724F0D02}" srcOrd="1" destOrd="0" presId="urn:microsoft.com/office/officeart/2018/2/layout/IconVerticalSolidList"/>
    <dgm:cxn modelId="{01C5B7E5-C34E-4F1A-B5F8-54231B689719}" type="presParOf" srcId="{119044EC-F9FA-43F4-9C6B-F3296C30FDEE}" destId="{D2A9D98A-1FB2-416C-B69C-3702BCDB8E12}" srcOrd="2" destOrd="0" presId="urn:microsoft.com/office/officeart/2018/2/layout/IconVerticalSolidList"/>
    <dgm:cxn modelId="{3BCFD3FB-EDAB-4047-A88D-EC9911AFD325}" type="presParOf" srcId="{119044EC-F9FA-43F4-9C6B-F3296C30FDEE}" destId="{9ED60E25-3832-4AC4-B3EE-ECA86889BA38}" srcOrd="3" destOrd="0" presId="urn:microsoft.com/office/officeart/2018/2/layout/IconVerticalSolidList"/>
    <dgm:cxn modelId="{9376C99C-DBF2-40BA-BFE5-B48A0420F506}" type="presParOf" srcId="{0054E687-9FD2-416E-B639-9FFCE521BF05}" destId="{E956E22D-20A0-4508-BABE-C981FAEF7E2D}" srcOrd="7" destOrd="0" presId="urn:microsoft.com/office/officeart/2018/2/layout/IconVerticalSolidList"/>
    <dgm:cxn modelId="{C40DA3CD-D241-4F54-93E7-5186C9FF290D}" type="presParOf" srcId="{0054E687-9FD2-416E-B639-9FFCE521BF05}" destId="{0C53A72E-AC04-486A-89E7-96AF67235EB6}" srcOrd="8" destOrd="0" presId="urn:microsoft.com/office/officeart/2018/2/layout/IconVerticalSolidList"/>
    <dgm:cxn modelId="{3099AA7C-1A03-4C51-AC87-6ED20B73D80A}" type="presParOf" srcId="{0C53A72E-AC04-486A-89E7-96AF67235EB6}" destId="{DD758EF2-210E-4823-9A1C-E14EFD127606}" srcOrd="0" destOrd="0" presId="urn:microsoft.com/office/officeart/2018/2/layout/IconVerticalSolidList"/>
    <dgm:cxn modelId="{086E7323-0CAD-49C3-AB55-2DB488D30411}" type="presParOf" srcId="{0C53A72E-AC04-486A-89E7-96AF67235EB6}" destId="{7E0710F1-8AD7-44BF-A391-7CA04498E932}" srcOrd="1" destOrd="0" presId="urn:microsoft.com/office/officeart/2018/2/layout/IconVerticalSolidList"/>
    <dgm:cxn modelId="{9AFC152B-2080-4217-9F38-A700DD2CD91E}" type="presParOf" srcId="{0C53A72E-AC04-486A-89E7-96AF67235EB6}" destId="{07841D5A-2F6A-4099-A82F-64E1B5347A71}" srcOrd="2" destOrd="0" presId="urn:microsoft.com/office/officeart/2018/2/layout/IconVerticalSolidList"/>
    <dgm:cxn modelId="{5A8511E1-4DF7-4322-A5CD-E75A80C57E57}" type="presParOf" srcId="{0C53A72E-AC04-486A-89E7-96AF67235EB6}" destId="{7AC22287-5436-4629-9A51-61D09CA2DD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EBD3DB-B361-4562-B375-26CEE3635AFB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13C5BB7-38A2-4F82-B143-8FCE638D62DB}">
      <dgm:prSet/>
      <dgm:spPr/>
      <dgm:t>
        <a:bodyPr/>
        <a:lstStyle/>
        <a:p>
          <a:r>
            <a:rPr lang="es-MX"/>
            <a:t>1. El cliente realiza un pedido de láminas de acero.</a:t>
          </a:r>
          <a:endParaRPr lang="en-US"/>
        </a:p>
      </dgm:t>
    </dgm:pt>
    <dgm:pt modelId="{DD6AEA0B-B72C-4759-882D-B6C82B6F0889}" type="parTrans" cxnId="{918E4DC1-8E25-4B66-A64F-61C41F305576}">
      <dgm:prSet/>
      <dgm:spPr/>
      <dgm:t>
        <a:bodyPr/>
        <a:lstStyle/>
        <a:p>
          <a:endParaRPr lang="en-US"/>
        </a:p>
      </dgm:t>
    </dgm:pt>
    <dgm:pt modelId="{D3F7978E-1E8B-4B54-A7BC-E5897ADFFEA4}" type="sibTrans" cxnId="{918E4DC1-8E25-4B66-A64F-61C41F305576}">
      <dgm:prSet/>
      <dgm:spPr/>
      <dgm:t>
        <a:bodyPr/>
        <a:lstStyle/>
        <a:p>
          <a:endParaRPr lang="en-US"/>
        </a:p>
      </dgm:t>
    </dgm:pt>
    <dgm:pt modelId="{C01BF9BC-A4A9-4C53-A47E-B22377F44F26}">
      <dgm:prSet/>
      <dgm:spPr/>
      <dgm:t>
        <a:bodyPr/>
        <a:lstStyle/>
        <a:p>
          <a:r>
            <a:rPr lang="es-MX" dirty="0"/>
            <a:t>2. El sistema verifica el inventario y la disponibilidad de material.</a:t>
          </a:r>
          <a:endParaRPr lang="en-US" dirty="0"/>
        </a:p>
      </dgm:t>
    </dgm:pt>
    <dgm:pt modelId="{2EBE11BD-1773-4E15-B339-2CCD8CFA467E}" type="parTrans" cxnId="{CB556CCF-303A-42D5-88BF-73F1DEC2D5FE}">
      <dgm:prSet/>
      <dgm:spPr/>
      <dgm:t>
        <a:bodyPr/>
        <a:lstStyle/>
        <a:p>
          <a:endParaRPr lang="en-US"/>
        </a:p>
      </dgm:t>
    </dgm:pt>
    <dgm:pt modelId="{91C1482F-3D4E-4CB7-B8DF-14E2E6F492FB}" type="sibTrans" cxnId="{CB556CCF-303A-42D5-88BF-73F1DEC2D5FE}">
      <dgm:prSet/>
      <dgm:spPr/>
      <dgm:t>
        <a:bodyPr/>
        <a:lstStyle/>
        <a:p>
          <a:endParaRPr lang="en-US"/>
        </a:p>
      </dgm:t>
    </dgm:pt>
    <dgm:pt modelId="{89EBCCC0-8C1C-4AF7-B38D-88089D000BAB}">
      <dgm:prSet/>
      <dgm:spPr/>
      <dgm:t>
        <a:bodyPr/>
        <a:lstStyle/>
        <a:p>
          <a:r>
            <a:rPr lang="es-MX"/>
            <a:t>3. Si todo está en orden, se confirma el pedido y se genera la factura.</a:t>
          </a:r>
          <a:endParaRPr lang="en-US"/>
        </a:p>
      </dgm:t>
    </dgm:pt>
    <dgm:pt modelId="{BF7CFEBC-2A86-4E0F-8308-0C104AAA8774}" type="parTrans" cxnId="{5619FD67-5CB1-49D4-A6A4-0D9DE1C09076}">
      <dgm:prSet/>
      <dgm:spPr/>
      <dgm:t>
        <a:bodyPr/>
        <a:lstStyle/>
        <a:p>
          <a:endParaRPr lang="en-US"/>
        </a:p>
      </dgm:t>
    </dgm:pt>
    <dgm:pt modelId="{68422A2C-CC5F-47EB-AE16-C5FA4031C2FB}" type="sibTrans" cxnId="{5619FD67-5CB1-49D4-A6A4-0D9DE1C09076}">
      <dgm:prSet/>
      <dgm:spPr/>
      <dgm:t>
        <a:bodyPr/>
        <a:lstStyle/>
        <a:p>
          <a:endParaRPr lang="en-US"/>
        </a:p>
      </dgm:t>
    </dgm:pt>
    <dgm:pt modelId="{3116AC42-7A6F-4C69-8479-118A48701BE3}">
      <dgm:prSet/>
      <dgm:spPr/>
      <dgm:t>
        <a:bodyPr/>
        <a:lstStyle/>
        <a:p>
          <a:r>
            <a:rPr lang="es-MX"/>
            <a:t>4. El sistema organiza el envío del producto.</a:t>
          </a:r>
          <a:endParaRPr lang="en-US"/>
        </a:p>
      </dgm:t>
    </dgm:pt>
    <dgm:pt modelId="{2B8D3D86-5D4C-4D1C-8FE6-790BA1B726E8}" type="parTrans" cxnId="{AC87FAC0-6701-4452-A974-64DF3238AC41}">
      <dgm:prSet/>
      <dgm:spPr/>
      <dgm:t>
        <a:bodyPr/>
        <a:lstStyle/>
        <a:p>
          <a:endParaRPr lang="en-US"/>
        </a:p>
      </dgm:t>
    </dgm:pt>
    <dgm:pt modelId="{2381797E-C65E-4B0E-8B15-DB32C1ED19A5}" type="sibTrans" cxnId="{AC87FAC0-6701-4452-A974-64DF3238AC41}">
      <dgm:prSet/>
      <dgm:spPr/>
      <dgm:t>
        <a:bodyPr/>
        <a:lstStyle/>
        <a:p>
          <a:endParaRPr lang="en-US"/>
        </a:p>
      </dgm:t>
    </dgm:pt>
    <dgm:pt modelId="{775FAB1B-01C4-400C-9B10-B9A0241A394E}">
      <dgm:prSet/>
      <dgm:spPr/>
      <dgm:t>
        <a:bodyPr/>
        <a:lstStyle/>
        <a:p>
          <a:r>
            <a:rPr lang="es-MX"/>
            <a:t>5. Finalmente, se genera un reporte sobre el pedido y las existencias.</a:t>
          </a:r>
          <a:endParaRPr lang="en-US"/>
        </a:p>
      </dgm:t>
    </dgm:pt>
    <dgm:pt modelId="{08D58524-1A2F-45E7-8E19-7C23FB343480}" type="parTrans" cxnId="{B9D80E37-6CBB-4152-A7CC-DEB4A07DB951}">
      <dgm:prSet/>
      <dgm:spPr/>
      <dgm:t>
        <a:bodyPr/>
        <a:lstStyle/>
        <a:p>
          <a:endParaRPr lang="en-US"/>
        </a:p>
      </dgm:t>
    </dgm:pt>
    <dgm:pt modelId="{FCCFBEA1-583D-4F58-89D2-1CA900088D04}" type="sibTrans" cxnId="{B9D80E37-6CBB-4152-A7CC-DEB4A07DB951}">
      <dgm:prSet/>
      <dgm:spPr/>
      <dgm:t>
        <a:bodyPr/>
        <a:lstStyle/>
        <a:p>
          <a:endParaRPr lang="en-US"/>
        </a:p>
      </dgm:t>
    </dgm:pt>
    <dgm:pt modelId="{0CFF43FE-8F52-42FC-AB95-F044356B14A8}" type="pres">
      <dgm:prSet presAssocID="{3DEBD3DB-B361-4562-B375-26CEE3635AFB}" presName="diagram" presStyleCnt="0">
        <dgm:presLayoutVars>
          <dgm:dir/>
          <dgm:resizeHandles val="exact"/>
        </dgm:presLayoutVars>
      </dgm:prSet>
      <dgm:spPr/>
    </dgm:pt>
    <dgm:pt modelId="{FB9A8DCC-FAA5-489A-92BA-B8721079CC5D}" type="pres">
      <dgm:prSet presAssocID="{713C5BB7-38A2-4F82-B143-8FCE638D62DB}" presName="node" presStyleLbl="node1" presStyleIdx="0" presStyleCnt="5">
        <dgm:presLayoutVars>
          <dgm:bulletEnabled val="1"/>
        </dgm:presLayoutVars>
      </dgm:prSet>
      <dgm:spPr/>
    </dgm:pt>
    <dgm:pt modelId="{1806DB1D-99E0-4CFB-A657-F3A44C1C75D9}" type="pres">
      <dgm:prSet presAssocID="{D3F7978E-1E8B-4B54-A7BC-E5897ADFFEA4}" presName="sibTrans" presStyleCnt="0"/>
      <dgm:spPr/>
    </dgm:pt>
    <dgm:pt modelId="{2BF2C6AA-C8AE-46AC-971C-4F9CB8580364}" type="pres">
      <dgm:prSet presAssocID="{C01BF9BC-A4A9-4C53-A47E-B22377F44F26}" presName="node" presStyleLbl="node1" presStyleIdx="1" presStyleCnt="5">
        <dgm:presLayoutVars>
          <dgm:bulletEnabled val="1"/>
        </dgm:presLayoutVars>
      </dgm:prSet>
      <dgm:spPr/>
    </dgm:pt>
    <dgm:pt modelId="{6199E787-48A9-4B27-9F80-873DD222EF47}" type="pres">
      <dgm:prSet presAssocID="{91C1482F-3D4E-4CB7-B8DF-14E2E6F492FB}" presName="sibTrans" presStyleCnt="0"/>
      <dgm:spPr/>
    </dgm:pt>
    <dgm:pt modelId="{9F3CA734-A29E-4724-B39C-DD7033851288}" type="pres">
      <dgm:prSet presAssocID="{89EBCCC0-8C1C-4AF7-B38D-88089D000BAB}" presName="node" presStyleLbl="node1" presStyleIdx="2" presStyleCnt="5">
        <dgm:presLayoutVars>
          <dgm:bulletEnabled val="1"/>
        </dgm:presLayoutVars>
      </dgm:prSet>
      <dgm:spPr/>
    </dgm:pt>
    <dgm:pt modelId="{EEB8AD44-137D-42DF-8646-A82C6A48F391}" type="pres">
      <dgm:prSet presAssocID="{68422A2C-CC5F-47EB-AE16-C5FA4031C2FB}" presName="sibTrans" presStyleCnt="0"/>
      <dgm:spPr/>
    </dgm:pt>
    <dgm:pt modelId="{C1B340E6-9A23-4C26-AD56-8DB4A0226E4A}" type="pres">
      <dgm:prSet presAssocID="{3116AC42-7A6F-4C69-8479-118A48701BE3}" presName="node" presStyleLbl="node1" presStyleIdx="3" presStyleCnt="5">
        <dgm:presLayoutVars>
          <dgm:bulletEnabled val="1"/>
        </dgm:presLayoutVars>
      </dgm:prSet>
      <dgm:spPr/>
    </dgm:pt>
    <dgm:pt modelId="{C27F3B42-8A09-49B0-B641-B4D8B63A0EC7}" type="pres">
      <dgm:prSet presAssocID="{2381797E-C65E-4B0E-8B15-DB32C1ED19A5}" presName="sibTrans" presStyleCnt="0"/>
      <dgm:spPr/>
    </dgm:pt>
    <dgm:pt modelId="{E927396D-DBBD-4EC4-90CC-2A707F542D23}" type="pres">
      <dgm:prSet presAssocID="{775FAB1B-01C4-400C-9B10-B9A0241A394E}" presName="node" presStyleLbl="node1" presStyleIdx="4" presStyleCnt="5">
        <dgm:presLayoutVars>
          <dgm:bulletEnabled val="1"/>
        </dgm:presLayoutVars>
      </dgm:prSet>
      <dgm:spPr/>
    </dgm:pt>
  </dgm:ptLst>
  <dgm:cxnLst>
    <dgm:cxn modelId="{B8005C13-3390-445B-99FB-4FA9815FC690}" type="presOf" srcId="{775FAB1B-01C4-400C-9B10-B9A0241A394E}" destId="{E927396D-DBBD-4EC4-90CC-2A707F542D23}" srcOrd="0" destOrd="0" presId="urn:microsoft.com/office/officeart/2005/8/layout/default"/>
    <dgm:cxn modelId="{2D97711D-F693-471E-8E3A-306C69064347}" type="presOf" srcId="{3DEBD3DB-B361-4562-B375-26CEE3635AFB}" destId="{0CFF43FE-8F52-42FC-AB95-F044356B14A8}" srcOrd="0" destOrd="0" presId="urn:microsoft.com/office/officeart/2005/8/layout/default"/>
    <dgm:cxn modelId="{B9D80E37-6CBB-4152-A7CC-DEB4A07DB951}" srcId="{3DEBD3DB-B361-4562-B375-26CEE3635AFB}" destId="{775FAB1B-01C4-400C-9B10-B9A0241A394E}" srcOrd="4" destOrd="0" parTransId="{08D58524-1A2F-45E7-8E19-7C23FB343480}" sibTransId="{FCCFBEA1-583D-4F58-89D2-1CA900088D04}"/>
    <dgm:cxn modelId="{CE4E803E-B267-4A70-8AA6-5B5458ACA947}" type="presOf" srcId="{3116AC42-7A6F-4C69-8479-118A48701BE3}" destId="{C1B340E6-9A23-4C26-AD56-8DB4A0226E4A}" srcOrd="0" destOrd="0" presId="urn:microsoft.com/office/officeart/2005/8/layout/default"/>
    <dgm:cxn modelId="{5619FD67-5CB1-49D4-A6A4-0D9DE1C09076}" srcId="{3DEBD3DB-B361-4562-B375-26CEE3635AFB}" destId="{89EBCCC0-8C1C-4AF7-B38D-88089D000BAB}" srcOrd="2" destOrd="0" parTransId="{BF7CFEBC-2A86-4E0F-8308-0C104AAA8774}" sibTransId="{68422A2C-CC5F-47EB-AE16-C5FA4031C2FB}"/>
    <dgm:cxn modelId="{3E595668-E08D-40E2-9630-95E0F7CC3C7A}" type="presOf" srcId="{89EBCCC0-8C1C-4AF7-B38D-88089D000BAB}" destId="{9F3CA734-A29E-4724-B39C-DD7033851288}" srcOrd="0" destOrd="0" presId="urn:microsoft.com/office/officeart/2005/8/layout/default"/>
    <dgm:cxn modelId="{AC87FAC0-6701-4452-A974-64DF3238AC41}" srcId="{3DEBD3DB-B361-4562-B375-26CEE3635AFB}" destId="{3116AC42-7A6F-4C69-8479-118A48701BE3}" srcOrd="3" destOrd="0" parTransId="{2B8D3D86-5D4C-4D1C-8FE6-790BA1B726E8}" sibTransId="{2381797E-C65E-4B0E-8B15-DB32C1ED19A5}"/>
    <dgm:cxn modelId="{918E4DC1-8E25-4B66-A64F-61C41F305576}" srcId="{3DEBD3DB-B361-4562-B375-26CEE3635AFB}" destId="{713C5BB7-38A2-4F82-B143-8FCE638D62DB}" srcOrd="0" destOrd="0" parTransId="{DD6AEA0B-B72C-4759-882D-B6C82B6F0889}" sibTransId="{D3F7978E-1E8B-4B54-A7BC-E5897ADFFEA4}"/>
    <dgm:cxn modelId="{CB556CCF-303A-42D5-88BF-73F1DEC2D5FE}" srcId="{3DEBD3DB-B361-4562-B375-26CEE3635AFB}" destId="{C01BF9BC-A4A9-4C53-A47E-B22377F44F26}" srcOrd="1" destOrd="0" parTransId="{2EBE11BD-1773-4E15-B339-2CCD8CFA467E}" sibTransId="{91C1482F-3D4E-4CB7-B8DF-14E2E6F492FB}"/>
    <dgm:cxn modelId="{59BBEEE6-59F8-455D-A18A-C8DB8C9BAB07}" type="presOf" srcId="{713C5BB7-38A2-4F82-B143-8FCE638D62DB}" destId="{FB9A8DCC-FAA5-489A-92BA-B8721079CC5D}" srcOrd="0" destOrd="0" presId="urn:microsoft.com/office/officeart/2005/8/layout/default"/>
    <dgm:cxn modelId="{793238F8-BCE4-42CE-86E7-9834AC2506A6}" type="presOf" srcId="{C01BF9BC-A4A9-4C53-A47E-B22377F44F26}" destId="{2BF2C6AA-C8AE-46AC-971C-4F9CB8580364}" srcOrd="0" destOrd="0" presId="urn:microsoft.com/office/officeart/2005/8/layout/default"/>
    <dgm:cxn modelId="{C6081AA2-8FFD-47E3-BE69-B87EF7650E55}" type="presParOf" srcId="{0CFF43FE-8F52-42FC-AB95-F044356B14A8}" destId="{FB9A8DCC-FAA5-489A-92BA-B8721079CC5D}" srcOrd="0" destOrd="0" presId="urn:microsoft.com/office/officeart/2005/8/layout/default"/>
    <dgm:cxn modelId="{F4C5B12D-4D8F-419C-AD5F-02EB274F712E}" type="presParOf" srcId="{0CFF43FE-8F52-42FC-AB95-F044356B14A8}" destId="{1806DB1D-99E0-4CFB-A657-F3A44C1C75D9}" srcOrd="1" destOrd="0" presId="urn:microsoft.com/office/officeart/2005/8/layout/default"/>
    <dgm:cxn modelId="{C5DFDC4A-88D2-43B1-B15E-18C85393FC4F}" type="presParOf" srcId="{0CFF43FE-8F52-42FC-AB95-F044356B14A8}" destId="{2BF2C6AA-C8AE-46AC-971C-4F9CB8580364}" srcOrd="2" destOrd="0" presId="urn:microsoft.com/office/officeart/2005/8/layout/default"/>
    <dgm:cxn modelId="{1E6B1086-05D9-46DD-A6AC-50DF935FB5B9}" type="presParOf" srcId="{0CFF43FE-8F52-42FC-AB95-F044356B14A8}" destId="{6199E787-48A9-4B27-9F80-873DD222EF47}" srcOrd="3" destOrd="0" presId="urn:microsoft.com/office/officeart/2005/8/layout/default"/>
    <dgm:cxn modelId="{69AF3FB2-2E79-42E6-A0B0-EEC6D36702F8}" type="presParOf" srcId="{0CFF43FE-8F52-42FC-AB95-F044356B14A8}" destId="{9F3CA734-A29E-4724-B39C-DD7033851288}" srcOrd="4" destOrd="0" presId="urn:microsoft.com/office/officeart/2005/8/layout/default"/>
    <dgm:cxn modelId="{CF5F0301-01CF-4B21-9E49-5669C1D00844}" type="presParOf" srcId="{0CFF43FE-8F52-42FC-AB95-F044356B14A8}" destId="{EEB8AD44-137D-42DF-8646-A82C6A48F391}" srcOrd="5" destOrd="0" presId="urn:microsoft.com/office/officeart/2005/8/layout/default"/>
    <dgm:cxn modelId="{69896D3E-A0A7-4A6C-B046-4C0368A28338}" type="presParOf" srcId="{0CFF43FE-8F52-42FC-AB95-F044356B14A8}" destId="{C1B340E6-9A23-4C26-AD56-8DB4A0226E4A}" srcOrd="6" destOrd="0" presId="urn:microsoft.com/office/officeart/2005/8/layout/default"/>
    <dgm:cxn modelId="{A655C55D-B7AB-4E8B-BB5C-E1D6B249AD96}" type="presParOf" srcId="{0CFF43FE-8F52-42FC-AB95-F044356B14A8}" destId="{C27F3B42-8A09-49B0-B641-B4D8B63A0EC7}" srcOrd="7" destOrd="0" presId="urn:microsoft.com/office/officeart/2005/8/layout/default"/>
    <dgm:cxn modelId="{429E2E02-3270-43C0-9E4A-6972793A3D90}" type="presParOf" srcId="{0CFF43FE-8F52-42FC-AB95-F044356B14A8}" destId="{E927396D-DBBD-4EC4-90CC-2A707F542D2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750AC2-0689-4237-8A10-7E870E15720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875B8A-D288-4F19-A259-E0658C8BDC4A}">
      <dgm:prSet/>
      <dgm:spPr/>
      <dgm:t>
        <a:bodyPr/>
        <a:lstStyle/>
        <a:p>
          <a:r>
            <a:rPr lang="es-MX"/>
            <a:t>A continuación, vemos cómo el flujo de datos recorre los diferentes módulos del sistema:</a:t>
          </a:r>
          <a:endParaRPr lang="en-US"/>
        </a:p>
      </dgm:t>
    </dgm:pt>
    <dgm:pt modelId="{49BDA0DE-C002-40C1-B764-69E6837E8B65}" type="parTrans" cxnId="{0CA55AFA-030F-4457-A3F0-3751B53CEAD7}">
      <dgm:prSet/>
      <dgm:spPr/>
      <dgm:t>
        <a:bodyPr/>
        <a:lstStyle/>
        <a:p>
          <a:endParaRPr lang="en-US"/>
        </a:p>
      </dgm:t>
    </dgm:pt>
    <dgm:pt modelId="{595D9615-2C6C-4A7E-B3E6-AB898B8C1EDB}" type="sibTrans" cxnId="{0CA55AFA-030F-4457-A3F0-3751B53CEAD7}">
      <dgm:prSet/>
      <dgm:spPr/>
      <dgm:t>
        <a:bodyPr/>
        <a:lstStyle/>
        <a:p>
          <a:endParaRPr lang="en-US"/>
        </a:p>
      </dgm:t>
    </dgm:pt>
    <dgm:pt modelId="{D85A090F-2E6F-4525-BDB5-6EC92C09146F}">
      <dgm:prSet/>
      <dgm:spPr/>
      <dgm:t>
        <a:bodyPr/>
        <a:lstStyle/>
        <a:p>
          <a:r>
            <a:rPr lang="es-MX"/>
            <a:t>1. **Inicio**: El cliente realiza un pedido.</a:t>
          </a:r>
          <a:endParaRPr lang="en-US"/>
        </a:p>
      </dgm:t>
    </dgm:pt>
    <dgm:pt modelId="{0A7539A8-1548-4BB2-9DBD-7966F8DBFF18}" type="parTrans" cxnId="{D5AFC1DB-766A-4164-915A-C908A437D896}">
      <dgm:prSet/>
      <dgm:spPr/>
      <dgm:t>
        <a:bodyPr/>
        <a:lstStyle/>
        <a:p>
          <a:endParaRPr lang="en-US"/>
        </a:p>
      </dgm:t>
    </dgm:pt>
    <dgm:pt modelId="{CD7FF3A6-D487-4356-8957-C118746B2E20}" type="sibTrans" cxnId="{D5AFC1DB-766A-4164-915A-C908A437D896}">
      <dgm:prSet/>
      <dgm:spPr/>
      <dgm:t>
        <a:bodyPr/>
        <a:lstStyle/>
        <a:p>
          <a:endParaRPr lang="en-US"/>
        </a:p>
      </dgm:t>
    </dgm:pt>
    <dgm:pt modelId="{C2BEFCF2-358D-4CE9-B370-DE997CE75335}">
      <dgm:prSet/>
      <dgm:spPr/>
      <dgm:t>
        <a:bodyPr/>
        <a:lstStyle/>
        <a:p>
          <a:r>
            <a:rPr lang="es-MX"/>
            <a:t>2. **Verificación de Inventarios**: El sistema verifica el stock.</a:t>
          </a:r>
          <a:endParaRPr lang="en-US"/>
        </a:p>
      </dgm:t>
    </dgm:pt>
    <dgm:pt modelId="{2C35303A-886B-4D2C-B2E1-E288ADA3E448}" type="parTrans" cxnId="{13194C54-AECB-472D-9F44-08B35C701AB5}">
      <dgm:prSet/>
      <dgm:spPr/>
      <dgm:t>
        <a:bodyPr/>
        <a:lstStyle/>
        <a:p>
          <a:endParaRPr lang="en-US"/>
        </a:p>
      </dgm:t>
    </dgm:pt>
    <dgm:pt modelId="{694F46CB-2FD0-407A-B6FA-FADB5BDED87D}" type="sibTrans" cxnId="{13194C54-AECB-472D-9F44-08B35C701AB5}">
      <dgm:prSet/>
      <dgm:spPr/>
      <dgm:t>
        <a:bodyPr/>
        <a:lstStyle/>
        <a:p>
          <a:endParaRPr lang="en-US"/>
        </a:p>
      </dgm:t>
    </dgm:pt>
    <dgm:pt modelId="{B8303134-8FCB-49A9-A3AE-DE50952BE000}">
      <dgm:prSet/>
      <dgm:spPr/>
      <dgm:t>
        <a:bodyPr/>
        <a:lstStyle/>
        <a:p>
          <a:r>
            <a:rPr lang="es-MX"/>
            <a:t>3. **Generación de Pedido y Facturación**: Confirmación del pedido y creación de la factura.</a:t>
          </a:r>
          <a:endParaRPr lang="en-US"/>
        </a:p>
      </dgm:t>
    </dgm:pt>
    <dgm:pt modelId="{AEAFA157-1F45-441F-8F87-8603F22E8793}" type="parTrans" cxnId="{39642431-BE19-4AFB-823A-D1BF9F59F9F4}">
      <dgm:prSet/>
      <dgm:spPr/>
      <dgm:t>
        <a:bodyPr/>
        <a:lstStyle/>
        <a:p>
          <a:endParaRPr lang="en-US"/>
        </a:p>
      </dgm:t>
    </dgm:pt>
    <dgm:pt modelId="{5C3B1AB2-7F65-47EF-9B21-B78F3445A4BA}" type="sibTrans" cxnId="{39642431-BE19-4AFB-823A-D1BF9F59F9F4}">
      <dgm:prSet/>
      <dgm:spPr/>
      <dgm:t>
        <a:bodyPr/>
        <a:lstStyle/>
        <a:p>
          <a:endParaRPr lang="en-US"/>
        </a:p>
      </dgm:t>
    </dgm:pt>
    <dgm:pt modelId="{45830F5D-AB2A-4A17-A952-049AB0D79F9A}">
      <dgm:prSet/>
      <dgm:spPr/>
      <dgm:t>
        <a:bodyPr/>
        <a:lstStyle/>
        <a:p>
          <a:r>
            <a:rPr lang="es-MX"/>
            <a:t>4. **Distribución**: El producto es enviado.</a:t>
          </a:r>
          <a:endParaRPr lang="en-US"/>
        </a:p>
      </dgm:t>
    </dgm:pt>
    <dgm:pt modelId="{BB2FADFF-6FEA-42B4-92AA-6854C5B9E45A}" type="parTrans" cxnId="{58F3A689-B8AF-4ADE-985D-88FC549157C8}">
      <dgm:prSet/>
      <dgm:spPr/>
      <dgm:t>
        <a:bodyPr/>
        <a:lstStyle/>
        <a:p>
          <a:endParaRPr lang="en-US"/>
        </a:p>
      </dgm:t>
    </dgm:pt>
    <dgm:pt modelId="{736593CA-AEC5-4825-8E90-BB739C4C6152}" type="sibTrans" cxnId="{58F3A689-B8AF-4ADE-985D-88FC549157C8}">
      <dgm:prSet/>
      <dgm:spPr/>
      <dgm:t>
        <a:bodyPr/>
        <a:lstStyle/>
        <a:p>
          <a:endParaRPr lang="en-US"/>
        </a:p>
      </dgm:t>
    </dgm:pt>
    <dgm:pt modelId="{9295C608-F998-4201-8094-B49BE811E6CB}">
      <dgm:prSet/>
      <dgm:spPr/>
      <dgm:t>
        <a:bodyPr/>
        <a:lstStyle/>
        <a:p>
          <a:r>
            <a:rPr lang="es-MX"/>
            <a:t>5. **Cierre**: El sistema genera el reporte final.</a:t>
          </a:r>
          <a:endParaRPr lang="en-US"/>
        </a:p>
      </dgm:t>
    </dgm:pt>
    <dgm:pt modelId="{AC0C36C6-1E73-4C79-9E45-87ADD49E5F06}" type="parTrans" cxnId="{AB90B18A-2D48-49DD-AC3B-785CFFD5F547}">
      <dgm:prSet/>
      <dgm:spPr/>
      <dgm:t>
        <a:bodyPr/>
        <a:lstStyle/>
        <a:p>
          <a:endParaRPr lang="en-US"/>
        </a:p>
      </dgm:t>
    </dgm:pt>
    <dgm:pt modelId="{914FCAA9-AA37-41A4-9C50-1271E8928964}" type="sibTrans" cxnId="{AB90B18A-2D48-49DD-AC3B-785CFFD5F547}">
      <dgm:prSet/>
      <dgm:spPr/>
      <dgm:t>
        <a:bodyPr/>
        <a:lstStyle/>
        <a:p>
          <a:endParaRPr lang="en-US"/>
        </a:p>
      </dgm:t>
    </dgm:pt>
    <dgm:pt modelId="{507E941B-1A6D-4875-A9BE-59AD3E7D5574}" type="pres">
      <dgm:prSet presAssocID="{FB750AC2-0689-4237-8A10-7E870E157208}" presName="Name0" presStyleCnt="0">
        <dgm:presLayoutVars>
          <dgm:dir/>
          <dgm:resizeHandles val="exact"/>
        </dgm:presLayoutVars>
      </dgm:prSet>
      <dgm:spPr/>
    </dgm:pt>
    <dgm:pt modelId="{B32D9290-3E9B-409E-8529-EFD195E39909}" type="pres">
      <dgm:prSet presAssocID="{6F875B8A-D288-4F19-A259-E0658C8BDC4A}" presName="node" presStyleLbl="node1" presStyleIdx="0" presStyleCnt="6">
        <dgm:presLayoutVars>
          <dgm:bulletEnabled val="1"/>
        </dgm:presLayoutVars>
      </dgm:prSet>
      <dgm:spPr/>
    </dgm:pt>
    <dgm:pt modelId="{EA6D041C-0DFF-459D-9388-EFD6841A64EB}" type="pres">
      <dgm:prSet presAssocID="{595D9615-2C6C-4A7E-B3E6-AB898B8C1EDB}" presName="sibTrans" presStyleLbl="sibTrans1D1" presStyleIdx="0" presStyleCnt="5"/>
      <dgm:spPr/>
    </dgm:pt>
    <dgm:pt modelId="{47736C41-6895-4FF5-813D-D585AB07332C}" type="pres">
      <dgm:prSet presAssocID="{595D9615-2C6C-4A7E-B3E6-AB898B8C1EDB}" presName="connectorText" presStyleLbl="sibTrans1D1" presStyleIdx="0" presStyleCnt="5"/>
      <dgm:spPr/>
    </dgm:pt>
    <dgm:pt modelId="{7C9CDE21-58A3-4AF2-B899-3B1FEDA09958}" type="pres">
      <dgm:prSet presAssocID="{D85A090F-2E6F-4525-BDB5-6EC92C09146F}" presName="node" presStyleLbl="node1" presStyleIdx="1" presStyleCnt="6">
        <dgm:presLayoutVars>
          <dgm:bulletEnabled val="1"/>
        </dgm:presLayoutVars>
      </dgm:prSet>
      <dgm:spPr/>
    </dgm:pt>
    <dgm:pt modelId="{F251AECA-FE34-46BB-B5F6-AD4DD4B36FA0}" type="pres">
      <dgm:prSet presAssocID="{CD7FF3A6-D487-4356-8957-C118746B2E20}" presName="sibTrans" presStyleLbl="sibTrans1D1" presStyleIdx="1" presStyleCnt="5"/>
      <dgm:spPr/>
    </dgm:pt>
    <dgm:pt modelId="{0121984A-2D16-4037-9A05-327A8EDF2D00}" type="pres">
      <dgm:prSet presAssocID="{CD7FF3A6-D487-4356-8957-C118746B2E20}" presName="connectorText" presStyleLbl="sibTrans1D1" presStyleIdx="1" presStyleCnt="5"/>
      <dgm:spPr/>
    </dgm:pt>
    <dgm:pt modelId="{639D2468-0249-4B38-BE0B-A6B89429BBC8}" type="pres">
      <dgm:prSet presAssocID="{C2BEFCF2-358D-4CE9-B370-DE997CE75335}" presName="node" presStyleLbl="node1" presStyleIdx="2" presStyleCnt="6">
        <dgm:presLayoutVars>
          <dgm:bulletEnabled val="1"/>
        </dgm:presLayoutVars>
      </dgm:prSet>
      <dgm:spPr/>
    </dgm:pt>
    <dgm:pt modelId="{7A83A716-57FC-4A33-A2FA-6DF623FAFA45}" type="pres">
      <dgm:prSet presAssocID="{694F46CB-2FD0-407A-B6FA-FADB5BDED87D}" presName="sibTrans" presStyleLbl="sibTrans1D1" presStyleIdx="2" presStyleCnt="5"/>
      <dgm:spPr/>
    </dgm:pt>
    <dgm:pt modelId="{40D33FEB-77BE-4EF3-AD6C-D55D388142C2}" type="pres">
      <dgm:prSet presAssocID="{694F46CB-2FD0-407A-B6FA-FADB5BDED87D}" presName="connectorText" presStyleLbl="sibTrans1D1" presStyleIdx="2" presStyleCnt="5"/>
      <dgm:spPr/>
    </dgm:pt>
    <dgm:pt modelId="{D492E1E1-B807-46AD-90E1-D1C01734C52B}" type="pres">
      <dgm:prSet presAssocID="{B8303134-8FCB-49A9-A3AE-DE50952BE000}" presName="node" presStyleLbl="node1" presStyleIdx="3" presStyleCnt="6">
        <dgm:presLayoutVars>
          <dgm:bulletEnabled val="1"/>
        </dgm:presLayoutVars>
      </dgm:prSet>
      <dgm:spPr/>
    </dgm:pt>
    <dgm:pt modelId="{8F67EBB5-C63B-4495-927C-CEC46A933017}" type="pres">
      <dgm:prSet presAssocID="{5C3B1AB2-7F65-47EF-9B21-B78F3445A4BA}" presName="sibTrans" presStyleLbl="sibTrans1D1" presStyleIdx="3" presStyleCnt="5"/>
      <dgm:spPr/>
    </dgm:pt>
    <dgm:pt modelId="{DC8C826A-ADF9-4CE1-8768-1D1F29C5C5D3}" type="pres">
      <dgm:prSet presAssocID="{5C3B1AB2-7F65-47EF-9B21-B78F3445A4BA}" presName="connectorText" presStyleLbl="sibTrans1D1" presStyleIdx="3" presStyleCnt="5"/>
      <dgm:spPr/>
    </dgm:pt>
    <dgm:pt modelId="{08C51742-5A6E-4137-BE49-095744D118B8}" type="pres">
      <dgm:prSet presAssocID="{45830F5D-AB2A-4A17-A952-049AB0D79F9A}" presName="node" presStyleLbl="node1" presStyleIdx="4" presStyleCnt="6">
        <dgm:presLayoutVars>
          <dgm:bulletEnabled val="1"/>
        </dgm:presLayoutVars>
      </dgm:prSet>
      <dgm:spPr/>
    </dgm:pt>
    <dgm:pt modelId="{ABC272B5-C33D-425C-945A-E706C71F19D9}" type="pres">
      <dgm:prSet presAssocID="{736593CA-AEC5-4825-8E90-BB739C4C6152}" presName="sibTrans" presStyleLbl="sibTrans1D1" presStyleIdx="4" presStyleCnt="5"/>
      <dgm:spPr/>
    </dgm:pt>
    <dgm:pt modelId="{BDE6F9F4-BEA5-4D35-A72E-F70FA8405755}" type="pres">
      <dgm:prSet presAssocID="{736593CA-AEC5-4825-8E90-BB739C4C6152}" presName="connectorText" presStyleLbl="sibTrans1D1" presStyleIdx="4" presStyleCnt="5"/>
      <dgm:spPr/>
    </dgm:pt>
    <dgm:pt modelId="{DAB652D3-C225-447B-BD80-72CB9F5C17A4}" type="pres">
      <dgm:prSet presAssocID="{9295C608-F998-4201-8094-B49BE811E6CB}" presName="node" presStyleLbl="node1" presStyleIdx="5" presStyleCnt="6">
        <dgm:presLayoutVars>
          <dgm:bulletEnabled val="1"/>
        </dgm:presLayoutVars>
      </dgm:prSet>
      <dgm:spPr/>
    </dgm:pt>
  </dgm:ptLst>
  <dgm:cxnLst>
    <dgm:cxn modelId="{ADB29A0B-2AFE-4CB3-93EB-AC5BD344EC66}" type="presOf" srcId="{6F875B8A-D288-4F19-A259-E0658C8BDC4A}" destId="{B32D9290-3E9B-409E-8529-EFD195E39909}" srcOrd="0" destOrd="0" presId="urn:microsoft.com/office/officeart/2016/7/layout/RepeatingBendingProcessNew"/>
    <dgm:cxn modelId="{C6FA1C1F-561F-4151-8641-EB21B7325D84}" type="presOf" srcId="{736593CA-AEC5-4825-8E90-BB739C4C6152}" destId="{ABC272B5-C33D-425C-945A-E706C71F19D9}" srcOrd="0" destOrd="0" presId="urn:microsoft.com/office/officeart/2016/7/layout/RepeatingBendingProcessNew"/>
    <dgm:cxn modelId="{ED361E21-D430-44DE-8BAF-22878A69E149}" type="presOf" srcId="{CD7FF3A6-D487-4356-8957-C118746B2E20}" destId="{0121984A-2D16-4037-9A05-327A8EDF2D00}" srcOrd="1" destOrd="0" presId="urn:microsoft.com/office/officeart/2016/7/layout/RepeatingBendingProcessNew"/>
    <dgm:cxn modelId="{AB341624-C988-45B3-8E26-A3AD52DCDF5B}" type="presOf" srcId="{CD7FF3A6-D487-4356-8957-C118746B2E20}" destId="{F251AECA-FE34-46BB-B5F6-AD4DD4B36FA0}" srcOrd="0" destOrd="0" presId="urn:microsoft.com/office/officeart/2016/7/layout/RepeatingBendingProcessNew"/>
    <dgm:cxn modelId="{39642431-BE19-4AFB-823A-D1BF9F59F9F4}" srcId="{FB750AC2-0689-4237-8A10-7E870E157208}" destId="{B8303134-8FCB-49A9-A3AE-DE50952BE000}" srcOrd="3" destOrd="0" parTransId="{AEAFA157-1F45-441F-8F87-8603F22E8793}" sibTransId="{5C3B1AB2-7F65-47EF-9B21-B78F3445A4BA}"/>
    <dgm:cxn modelId="{4018A238-E8C0-4A82-AD21-69D751F3B557}" type="presOf" srcId="{5C3B1AB2-7F65-47EF-9B21-B78F3445A4BA}" destId="{8F67EBB5-C63B-4495-927C-CEC46A933017}" srcOrd="0" destOrd="0" presId="urn:microsoft.com/office/officeart/2016/7/layout/RepeatingBendingProcessNew"/>
    <dgm:cxn modelId="{8153F938-A921-46BB-8D6B-837403BE04A5}" type="presOf" srcId="{FB750AC2-0689-4237-8A10-7E870E157208}" destId="{507E941B-1A6D-4875-A9BE-59AD3E7D5574}" srcOrd="0" destOrd="0" presId="urn:microsoft.com/office/officeart/2016/7/layout/RepeatingBendingProcessNew"/>
    <dgm:cxn modelId="{35CE0451-8952-4C11-957E-5721968C62D2}" type="presOf" srcId="{C2BEFCF2-358D-4CE9-B370-DE997CE75335}" destId="{639D2468-0249-4B38-BE0B-A6B89429BBC8}" srcOrd="0" destOrd="0" presId="urn:microsoft.com/office/officeart/2016/7/layout/RepeatingBendingProcessNew"/>
    <dgm:cxn modelId="{7EC3D372-9538-4D86-90F9-81FAF8D4359E}" type="presOf" srcId="{9295C608-F998-4201-8094-B49BE811E6CB}" destId="{DAB652D3-C225-447B-BD80-72CB9F5C17A4}" srcOrd="0" destOrd="0" presId="urn:microsoft.com/office/officeart/2016/7/layout/RepeatingBendingProcessNew"/>
    <dgm:cxn modelId="{13194C54-AECB-472D-9F44-08B35C701AB5}" srcId="{FB750AC2-0689-4237-8A10-7E870E157208}" destId="{C2BEFCF2-358D-4CE9-B370-DE997CE75335}" srcOrd="2" destOrd="0" parTransId="{2C35303A-886B-4D2C-B2E1-E288ADA3E448}" sibTransId="{694F46CB-2FD0-407A-B6FA-FADB5BDED87D}"/>
    <dgm:cxn modelId="{5EBD5759-3216-4994-8395-9E254F5B7DFD}" type="presOf" srcId="{595D9615-2C6C-4A7E-B3E6-AB898B8C1EDB}" destId="{EA6D041C-0DFF-459D-9388-EFD6841A64EB}" srcOrd="0" destOrd="0" presId="urn:microsoft.com/office/officeart/2016/7/layout/RepeatingBendingProcessNew"/>
    <dgm:cxn modelId="{58F3A689-B8AF-4ADE-985D-88FC549157C8}" srcId="{FB750AC2-0689-4237-8A10-7E870E157208}" destId="{45830F5D-AB2A-4A17-A952-049AB0D79F9A}" srcOrd="4" destOrd="0" parTransId="{BB2FADFF-6FEA-42B4-92AA-6854C5B9E45A}" sibTransId="{736593CA-AEC5-4825-8E90-BB739C4C6152}"/>
    <dgm:cxn modelId="{AB90B18A-2D48-49DD-AC3B-785CFFD5F547}" srcId="{FB750AC2-0689-4237-8A10-7E870E157208}" destId="{9295C608-F998-4201-8094-B49BE811E6CB}" srcOrd="5" destOrd="0" parTransId="{AC0C36C6-1E73-4C79-9E45-87ADD49E5F06}" sibTransId="{914FCAA9-AA37-41A4-9C50-1271E8928964}"/>
    <dgm:cxn modelId="{7C32CC8D-B567-4779-83A1-9713F487BBF7}" type="presOf" srcId="{595D9615-2C6C-4A7E-B3E6-AB898B8C1EDB}" destId="{47736C41-6895-4FF5-813D-D585AB07332C}" srcOrd="1" destOrd="0" presId="urn:microsoft.com/office/officeart/2016/7/layout/RepeatingBendingProcessNew"/>
    <dgm:cxn modelId="{9314518E-FC7B-43BC-8CB0-E5494BB543C9}" type="presOf" srcId="{694F46CB-2FD0-407A-B6FA-FADB5BDED87D}" destId="{40D33FEB-77BE-4EF3-AD6C-D55D388142C2}" srcOrd="1" destOrd="0" presId="urn:microsoft.com/office/officeart/2016/7/layout/RepeatingBendingProcessNew"/>
    <dgm:cxn modelId="{B307B895-8EA0-4632-8F71-CA8CACF08861}" type="presOf" srcId="{5C3B1AB2-7F65-47EF-9B21-B78F3445A4BA}" destId="{DC8C826A-ADF9-4CE1-8768-1D1F29C5C5D3}" srcOrd="1" destOrd="0" presId="urn:microsoft.com/office/officeart/2016/7/layout/RepeatingBendingProcessNew"/>
    <dgm:cxn modelId="{30ED6AC2-A097-47C1-ACBA-4E563AB8C7A7}" type="presOf" srcId="{D85A090F-2E6F-4525-BDB5-6EC92C09146F}" destId="{7C9CDE21-58A3-4AF2-B899-3B1FEDA09958}" srcOrd="0" destOrd="0" presId="urn:microsoft.com/office/officeart/2016/7/layout/RepeatingBendingProcessNew"/>
    <dgm:cxn modelId="{A3BD3BC6-1B2F-4210-AACE-DE2432A89C8C}" type="presOf" srcId="{45830F5D-AB2A-4A17-A952-049AB0D79F9A}" destId="{08C51742-5A6E-4137-BE49-095744D118B8}" srcOrd="0" destOrd="0" presId="urn:microsoft.com/office/officeart/2016/7/layout/RepeatingBendingProcessNew"/>
    <dgm:cxn modelId="{DBA02EDB-4506-438F-B12A-AA7B618BDA23}" type="presOf" srcId="{736593CA-AEC5-4825-8E90-BB739C4C6152}" destId="{BDE6F9F4-BEA5-4D35-A72E-F70FA8405755}" srcOrd="1" destOrd="0" presId="urn:microsoft.com/office/officeart/2016/7/layout/RepeatingBendingProcessNew"/>
    <dgm:cxn modelId="{D5AFC1DB-766A-4164-915A-C908A437D896}" srcId="{FB750AC2-0689-4237-8A10-7E870E157208}" destId="{D85A090F-2E6F-4525-BDB5-6EC92C09146F}" srcOrd="1" destOrd="0" parTransId="{0A7539A8-1548-4BB2-9DBD-7966F8DBFF18}" sibTransId="{CD7FF3A6-D487-4356-8957-C118746B2E20}"/>
    <dgm:cxn modelId="{14806CE3-A83C-4283-8FC1-11C4C19BABFE}" type="presOf" srcId="{694F46CB-2FD0-407A-B6FA-FADB5BDED87D}" destId="{7A83A716-57FC-4A33-A2FA-6DF623FAFA45}" srcOrd="0" destOrd="0" presId="urn:microsoft.com/office/officeart/2016/7/layout/RepeatingBendingProcessNew"/>
    <dgm:cxn modelId="{CC0621F8-2185-4F66-8451-092726F9F80C}" type="presOf" srcId="{B8303134-8FCB-49A9-A3AE-DE50952BE000}" destId="{D492E1E1-B807-46AD-90E1-D1C01734C52B}" srcOrd="0" destOrd="0" presId="urn:microsoft.com/office/officeart/2016/7/layout/RepeatingBendingProcessNew"/>
    <dgm:cxn modelId="{0CA55AFA-030F-4457-A3F0-3751B53CEAD7}" srcId="{FB750AC2-0689-4237-8A10-7E870E157208}" destId="{6F875B8A-D288-4F19-A259-E0658C8BDC4A}" srcOrd="0" destOrd="0" parTransId="{49BDA0DE-C002-40C1-B764-69E6837E8B65}" sibTransId="{595D9615-2C6C-4A7E-B3E6-AB898B8C1EDB}"/>
    <dgm:cxn modelId="{A991E541-B1D8-4481-A438-3182FE669C36}" type="presParOf" srcId="{507E941B-1A6D-4875-A9BE-59AD3E7D5574}" destId="{B32D9290-3E9B-409E-8529-EFD195E39909}" srcOrd="0" destOrd="0" presId="urn:microsoft.com/office/officeart/2016/7/layout/RepeatingBendingProcessNew"/>
    <dgm:cxn modelId="{FC86D974-3AA6-4CE3-81EA-24AE30F42032}" type="presParOf" srcId="{507E941B-1A6D-4875-A9BE-59AD3E7D5574}" destId="{EA6D041C-0DFF-459D-9388-EFD6841A64EB}" srcOrd="1" destOrd="0" presId="urn:microsoft.com/office/officeart/2016/7/layout/RepeatingBendingProcessNew"/>
    <dgm:cxn modelId="{4D1F1061-EA2E-4CE2-9015-184F43F6ACE1}" type="presParOf" srcId="{EA6D041C-0DFF-459D-9388-EFD6841A64EB}" destId="{47736C41-6895-4FF5-813D-D585AB07332C}" srcOrd="0" destOrd="0" presId="urn:microsoft.com/office/officeart/2016/7/layout/RepeatingBendingProcessNew"/>
    <dgm:cxn modelId="{9D23E073-5F2B-4417-8357-21A1EAD96670}" type="presParOf" srcId="{507E941B-1A6D-4875-A9BE-59AD3E7D5574}" destId="{7C9CDE21-58A3-4AF2-B899-3B1FEDA09958}" srcOrd="2" destOrd="0" presId="urn:microsoft.com/office/officeart/2016/7/layout/RepeatingBendingProcessNew"/>
    <dgm:cxn modelId="{2A7D807D-88DD-4139-8251-8C9AE38BB835}" type="presParOf" srcId="{507E941B-1A6D-4875-A9BE-59AD3E7D5574}" destId="{F251AECA-FE34-46BB-B5F6-AD4DD4B36FA0}" srcOrd="3" destOrd="0" presId="urn:microsoft.com/office/officeart/2016/7/layout/RepeatingBendingProcessNew"/>
    <dgm:cxn modelId="{8BA6E6D0-1617-4CCE-B59F-FE9B5D5721E0}" type="presParOf" srcId="{F251AECA-FE34-46BB-B5F6-AD4DD4B36FA0}" destId="{0121984A-2D16-4037-9A05-327A8EDF2D00}" srcOrd="0" destOrd="0" presId="urn:microsoft.com/office/officeart/2016/7/layout/RepeatingBendingProcessNew"/>
    <dgm:cxn modelId="{D37FE389-5DD4-4B1C-B422-E5EA737FEF7C}" type="presParOf" srcId="{507E941B-1A6D-4875-A9BE-59AD3E7D5574}" destId="{639D2468-0249-4B38-BE0B-A6B89429BBC8}" srcOrd="4" destOrd="0" presId="urn:microsoft.com/office/officeart/2016/7/layout/RepeatingBendingProcessNew"/>
    <dgm:cxn modelId="{1795E32F-6002-40EB-B6A2-E5953429134D}" type="presParOf" srcId="{507E941B-1A6D-4875-A9BE-59AD3E7D5574}" destId="{7A83A716-57FC-4A33-A2FA-6DF623FAFA45}" srcOrd="5" destOrd="0" presId="urn:microsoft.com/office/officeart/2016/7/layout/RepeatingBendingProcessNew"/>
    <dgm:cxn modelId="{EECAF22F-5FC3-4DD4-8055-3A030AA3ED50}" type="presParOf" srcId="{7A83A716-57FC-4A33-A2FA-6DF623FAFA45}" destId="{40D33FEB-77BE-4EF3-AD6C-D55D388142C2}" srcOrd="0" destOrd="0" presId="urn:microsoft.com/office/officeart/2016/7/layout/RepeatingBendingProcessNew"/>
    <dgm:cxn modelId="{37C15A6D-21D7-442E-8D4C-09682E426B39}" type="presParOf" srcId="{507E941B-1A6D-4875-A9BE-59AD3E7D5574}" destId="{D492E1E1-B807-46AD-90E1-D1C01734C52B}" srcOrd="6" destOrd="0" presId="urn:microsoft.com/office/officeart/2016/7/layout/RepeatingBendingProcessNew"/>
    <dgm:cxn modelId="{DD14F773-D469-4BB0-9B1F-2EFBD9F97899}" type="presParOf" srcId="{507E941B-1A6D-4875-A9BE-59AD3E7D5574}" destId="{8F67EBB5-C63B-4495-927C-CEC46A933017}" srcOrd="7" destOrd="0" presId="urn:microsoft.com/office/officeart/2016/7/layout/RepeatingBendingProcessNew"/>
    <dgm:cxn modelId="{A7D17E81-E3B7-4706-932F-DC2274071BF1}" type="presParOf" srcId="{8F67EBB5-C63B-4495-927C-CEC46A933017}" destId="{DC8C826A-ADF9-4CE1-8768-1D1F29C5C5D3}" srcOrd="0" destOrd="0" presId="urn:microsoft.com/office/officeart/2016/7/layout/RepeatingBendingProcessNew"/>
    <dgm:cxn modelId="{D6E05B3B-2976-46D5-8332-CCB63DF69542}" type="presParOf" srcId="{507E941B-1A6D-4875-A9BE-59AD3E7D5574}" destId="{08C51742-5A6E-4137-BE49-095744D118B8}" srcOrd="8" destOrd="0" presId="urn:microsoft.com/office/officeart/2016/7/layout/RepeatingBendingProcessNew"/>
    <dgm:cxn modelId="{C124E425-DE46-4643-9BA1-1D94B45DF0CA}" type="presParOf" srcId="{507E941B-1A6D-4875-A9BE-59AD3E7D5574}" destId="{ABC272B5-C33D-425C-945A-E706C71F19D9}" srcOrd="9" destOrd="0" presId="urn:microsoft.com/office/officeart/2016/7/layout/RepeatingBendingProcessNew"/>
    <dgm:cxn modelId="{6F6126D4-C6D8-4A70-8082-E4C47ACF3EE2}" type="presParOf" srcId="{ABC272B5-C33D-425C-945A-E706C71F19D9}" destId="{BDE6F9F4-BEA5-4D35-A72E-F70FA8405755}" srcOrd="0" destOrd="0" presId="urn:microsoft.com/office/officeart/2016/7/layout/RepeatingBendingProcessNew"/>
    <dgm:cxn modelId="{9BB810BB-93D6-4DAD-8C2B-86E4EF5102CB}" type="presParOf" srcId="{507E941B-1A6D-4875-A9BE-59AD3E7D5574}" destId="{DAB652D3-C225-447B-BD80-72CB9F5C17A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9DEF82-CAD9-428E-B8B4-25B6AF6307F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449AF64-60AB-4F03-8DFE-24492CF2C6FD}">
      <dgm:prSet/>
      <dgm:spPr/>
      <dgm:t>
        <a:bodyPr/>
        <a:lstStyle/>
        <a:p>
          <a:pPr>
            <a:defRPr cap="all"/>
          </a:pPr>
          <a:r>
            <a:rPr lang="es-MX"/>
            <a:t>Este proyecto traerá numerosos beneficios para las empresas involucradas:</a:t>
          </a:r>
          <a:endParaRPr lang="en-US"/>
        </a:p>
      </dgm:t>
    </dgm:pt>
    <dgm:pt modelId="{2C398941-C6A4-434A-B93E-C9B8BD026AED}" type="parTrans" cxnId="{C96E8FB7-800C-424C-AAE1-0AE097DDA613}">
      <dgm:prSet/>
      <dgm:spPr/>
      <dgm:t>
        <a:bodyPr/>
        <a:lstStyle/>
        <a:p>
          <a:endParaRPr lang="en-US"/>
        </a:p>
      </dgm:t>
    </dgm:pt>
    <dgm:pt modelId="{B1C2364D-104E-4A4A-B31C-89A116D39B12}" type="sibTrans" cxnId="{C96E8FB7-800C-424C-AAE1-0AE097DDA613}">
      <dgm:prSet/>
      <dgm:spPr/>
      <dgm:t>
        <a:bodyPr/>
        <a:lstStyle/>
        <a:p>
          <a:endParaRPr lang="en-US"/>
        </a:p>
      </dgm:t>
    </dgm:pt>
    <dgm:pt modelId="{A9A54632-1660-4A21-999D-A3EE223CFD85}">
      <dgm:prSet/>
      <dgm:spPr/>
      <dgm:t>
        <a:bodyPr/>
        <a:lstStyle/>
        <a:p>
          <a:pPr>
            <a:defRPr cap="all"/>
          </a:pPr>
          <a:r>
            <a:rPr lang="es-MX"/>
            <a:t>1. Aumento de la productividad.</a:t>
          </a:r>
          <a:endParaRPr lang="en-US"/>
        </a:p>
      </dgm:t>
    </dgm:pt>
    <dgm:pt modelId="{1D1B38EB-6894-4AFE-BD9E-5B812049A032}" type="parTrans" cxnId="{41EEEC5D-2420-444E-86A1-4C3A96D18FC1}">
      <dgm:prSet/>
      <dgm:spPr/>
      <dgm:t>
        <a:bodyPr/>
        <a:lstStyle/>
        <a:p>
          <a:endParaRPr lang="en-US"/>
        </a:p>
      </dgm:t>
    </dgm:pt>
    <dgm:pt modelId="{1F3331C7-D5CD-4BF4-87DA-106A8839A6D6}" type="sibTrans" cxnId="{41EEEC5D-2420-444E-86A1-4C3A96D18FC1}">
      <dgm:prSet/>
      <dgm:spPr/>
      <dgm:t>
        <a:bodyPr/>
        <a:lstStyle/>
        <a:p>
          <a:endParaRPr lang="en-US"/>
        </a:p>
      </dgm:t>
    </dgm:pt>
    <dgm:pt modelId="{87B70889-4334-4757-AE2C-CB3BB31C2011}">
      <dgm:prSet/>
      <dgm:spPr/>
      <dgm:t>
        <a:bodyPr/>
        <a:lstStyle/>
        <a:p>
          <a:pPr>
            <a:defRPr cap="all"/>
          </a:pPr>
          <a:r>
            <a:rPr lang="es-MX"/>
            <a:t>2. Reducción de costos operativos.</a:t>
          </a:r>
          <a:endParaRPr lang="en-US"/>
        </a:p>
      </dgm:t>
    </dgm:pt>
    <dgm:pt modelId="{918A6916-E4FA-4688-9345-7957502F52C7}" type="parTrans" cxnId="{F9B4043F-6BFB-4C54-8E6F-1393D4F80AD9}">
      <dgm:prSet/>
      <dgm:spPr/>
      <dgm:t>
        <a:bodyPr/>
        <a:lstStyle/>
        <a:p>
          <a:endParaRPr lang="en-US"/>
        </a:p>
      </dgm:t>
    </dgm:pt>
    <dgm:pt modelId="{30C8882C-99DC-4B92-A398-60AF9A7C62D1}" type="sibTrans" cxnId="{F9B4043F-6BFB-4C54-8E6F-1393D4F80AD9}">
      <dgm:prSet/>
      <dgm:spPr/>
      <dgm:t>
        <a:bodyPr/>
        <a:lstStyle/>
        <a:p>
          <a:endParaRPr lang="en-US"/>
        </a:p>
      </dgm:t>
    </dgm:pt>
    <dgm:pt modelId="{47F09012-422A-425D-9B69-E169E06099E0}">
      <dgm:prSet/>
      <dgm:spPr/>
      <dgm:t>
        <a:bodyPr/>
        <a:lstStyle/>
        <a:p>
          <a:pPr>
            <a:defRPr cap="all"/>
          </a:pPr>
          <a:r>
            <a:rPr lang="es-MX"/>
            <a:t>3. Mejor control de inventarios.</a:t>
          </a:r>
          <a:endParaRPr lang="en-US"/>
        </a:p>
      </dgm:t>
    </dgm:pt>
    <dgm:pt modelId="{1A212653-6C73-47F0-B70E-DA13ED612970}" type="parTrans" cxnId="{032F174E-2F3E-4F84-A28F-E8C027BB4484}">
      <dgm:prSet/>
      <dgm:spPr/>
      <dgm:t>
        <a:bodyPr/>
        <a:lstStyle/>
        <a:p>
          <a:endParaRPr lang="en-US"/>
        </a:p>
      </dgm:t>
    </dgm:pt>
    <dgm:pt modelId="{354C7E30-1920-464C-82E6-D7F7424C9B5E}" type="sibTrans" cxnId="{032F174E-2F3E-4F84-A28F-E8C027BB4484}">
      <dgm:prSet/>
      <dgm:spPr/>
      <dgm:t>
        <a:bodyPr/>
        <a:lstStyle/>
        <a:p>
          <a:endParaRPr lang="en-US"/>
        </a:p>
      </dgm:t>
    </dgm:pt>
    <dgm:pt modelId="{F4A22FD4-A1E8-418A-A2BB-D8F55FB0AF9C}">
      <dgm:prSet/>
      <dgm:spPr/>
      <dgm:t>
        <a:bodyPr/>
        <a:lstStyle/>
        <a:p>
          <a:pPr>
            <a:defRPr cap="all"/>
          </a:pPr>
          <a:r>
            <a:rPr lang="es-MX"/>
            <a:t>4. Mayor satisfacción del cliente.</a:t>
          </a:r>
          <a:endParaRPr lang="en-US"/>
        </a:p>
      </dgm:t>
    </dgm:pt>
    <dgm:pt modelId="{461F393E-928F-4761-B8BC-224FB1DBCE2D}" type="parTrans" cxnId="{FD905CD8-9507-43E2-A88B-FF17714E93A0}">
      <dgm:prSet/>
      <dgm:spPr/>
      <dgm:t>
        <a:bodyPr/>
        <a:lstStyle/>
        <a:p>
          <a:endParaRPr lang="en-US"/>
        </a:p>
      </dgm:t>
    </dgm:pt>
    <dgm:pt modelId="{0D36F1F8-CF4D-46FC-9602-2BA44FABC436}" type="sibTrans" cxnId="{FD905CD8-9507-43E2-A88B-FF17714E93A0}">
      <dgm:prSet/>
      <dgm:spPr/>
      <dgm:t>
        <a:bodyPr/>
        <a:lstStyle/>
        <a:p>
          <a:endParaRPr lang="en-US"/>
        </a:p>
      </dgm:t>
    </dgm:pt>
    <dgm:pt modelId="{0D001796-FA3E-4F8D-AF7C-9D3703811F03}" type="pres">
      <dgm:prSet presAssocID="{FD9DEF82-CAD9-428E-B8B4-25B6AF6307F1}" presName="root" presStyleCnt="0">
        <dgm:presLayoutVars>
          <dgm:dir/>
          <dgm:resizeHandles val="exact"/>
        </dgm:presLayoutVars>
      </dgm:prSet>
      <dgm:spPr/>
    </dgm:pt>
    <dgm:pt modelId="{EAFE9BC7-3154-4310-A719-E4CB197978BA}" type="pres">
      <dgm:prSet presAssocID="{D449AF64-60AB-4F03-8DFE-24492CF2C6FD}" presName="compNode" presStyleCnt="0"/>
      <dgm:spPr/>
    </dgm:pt>
    <dgm:pt modelId="{9E3A638A-FE6A-4190-BD8D-41A06E110201}" type="pres">
      <dgm:prSet presAssocID="{D449AF64-60AB-4F03-8DFE-24492CF2C6FD}" presName="iconBgRect" presStyleLbl="bgShp" presStyleIdx="0" presStyleCnt="5"/>
      <dgm:spPr/>
    </dgm:pt>
    <dgm:pt modelId="{28C80843-8066-4BAD-AE98-103CFA586171}" type="pres">
      <dgm:prSet presAssocID="{D449AF64-60AB-4F03-8DFE-24492CF2C6F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udad"/>
        </a:ext>
      </dgm:extLst>
    </dgm:pt>
    <dgm:pt modelId="{FE29DA2B-E287-4ADA-92CE-DDC73D2CCA71}" type="pres">
      <dgm:prSet presAssocID="{D449AF64-60AB-4F03-8DFE-24492CF2C6FD}" presName="spaceRect" presStyleCnt="0"/>
      <dgm:spPr/>
    </dgm:pt>
    <dgm:pt modelId="{8016893D-0016-4A86-8E32-D566AA0797DE}" type="pres">
      <dgm:prSet presAssocID="{D449AF64-60AB-4F03-8DFE-24492CF2C6FD}" presName="textRect" presStyleLbl="revTx" presStyleIdx="0" presStyleCnt="5">
        <dgm:presLayoutVars>
          <dgm:chMax val="1"/>
          <dgm:chPref val="1"/>
        </dgm:presLayoutVars>
      </dgm:prSet>
      <dgm:spPr/>
    </dgm:pt>
    <dgm:pt modelId="{6A526BD3-40EC-4362-A708-46A76BDBB19F}" type="pres">
      <dgm:prSet presAssocID="{B1C2364D-104E-4A4A-B31C-89A116D39B12}" presName="sibTrans" presStyleCnt="0"/>
      <dgm:spPr/>
    </dgm:pt>
    <dgm:pt modelId="{AB4111B0-2DE2-4730-9406-5A84D8AC4C96}" type="pres">
      <dgm:prSet presAssocID="{A9A54632-1660-4A21-999D-A3EE223CFD85}" presName="compNode" presStyleCnt="0"/>
      <dgm:spPr/>
    </dgm:pt>
    <dgm:pt modelId="{6955C2AA-FCD4-4479-AF54-E40ACEAA1379}" type="pres">
      <dgm:prSet presAssocID="{A9A54632-1660-4A21-999D-A3EE223CFD85}" presName="iconBgRect" presStyleLbl="bgShp" presStyleIdx="1" presStyleCnt="5"/>
      <dgm:spPr/>
    </dgm:pt>
    <dgm:pt modelId="{460B5329-8487-424C-B330-CA1B058251F1}" type="pres">
      <dgm:prSet presAssocID="{A9A54632-1660-4A21-999D-A3EE223CFD8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A3FEDC3-06CE-46BF-AFD1-6919C6D817F2}" type="pres">
      <dgm:prSet presAssocID="{A9A54632-1660-4A21-999D-A3EE223CFD85}" presName="spaceRect" presStyleCnt="0"/>
      <dgm:spPr/>
    </dgm:pt>
    <dgm:pt modelId="{BA579F5C-F9CB-4D22-8216-6CDE2CCEDAEE}" type="pres">
      <dgm:prSet presAssocID="{A9A54632-1660-4A21-999D-A3EE223CFD85}" presName="textRect" presStyleLbl="revTx" presStyleIdx="1" presStyleCnt="5">
        <dgm:presLayoutVars>
          <dgm:chMax val="1"/>
          <dgm:chPref val="1"/>
        </dgm:presLayoutVars>
      </dgm:prSet>
      <dgm:spPr/>
    </dgm:pt>
    <dgm:pt modelId="{33C09668-425A-4B5F-95E2-75251BB8E64D}" type="pres">
      <dgm:prSet presAssocID="{1F3331C7-D5CD-4BF4-87DA-106A8839A6D6}" presName="sibTrans" presStyleCnt="0"/>
      <dgm:spPr/>
    </dgm:pt>
    <dgm:pt modelId="{4F4A0057-3217-4BA5-B010-2F19EFA76F4D}" type="pres">
      <dgm:prSet presAssocID="{87B70889-4334-4757-AE2C-CB3BB31C2011}" presName="compNode" presStyleCnt="0"/>
      <dgm:spPr/>
    </dgm:pt>
    <dgm:pt modelId="{AFBC69CF-C9E1-4A07-8B6C-544A773B5501}" type="pres">
      <dgm:prSet presAssocID="{87B70889-4334-4757-AE2C-CB3BB31C2011}" presName="iconBgRect" presStyleLbl="bgShp" presStyleIdx="2" presStyleCnt="5"/>
      <dgm:spPr/>
    </dgm:pt>
    <dgm:pt modelId="{D706E4C8-23C8-4E71-A46C-52F6F5B12045}" type="pres">
      <dgm:prSet presAssocID="{87B70889-4334-4757-AE2C-CB3BB31C201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AAA2EF01-9489-45E6-86D4-C90CECC23D99}" type="pres">
      <dgm:prSet presAssocID="{87B70889-4334-4757-AE2C-CB3BB31C2011}" presName="spaceRect" presStyleCnt="0"/>
      <dgm:spPr/>
    </dgm:pt>
    <dgm:pt modelId="{DD74BB2E-A56D-4B63-BDAB-8E34E70E12D4}" type="pres">
      <dgm:prSet presAssocID="{87B70889-4334-4757-AE2C-CB3BB31C2011}" presName="textRect" presStyleLbl="revTx" presStyleIdx="2" presStyleCnt="5">
        <dgm:presLayoutVars>
          <dgm:chMax val="1"/>
          <dgm:chPref val="1"/>
        </dgm:presLayoutVars>
      </dgm:prSet>
      <dgm:spPr/>
    </dgm:pt>
    <dgm:pt modelId="{CD79383B-1B59-4973-84B8-C097ECE2E6F7}" type="pres">
      <dgm:prSet presAssocID="{30C8882C-99DC-4B92-A398-60AF9A7C62D1}" presName="sibTrans" presStyleCnt="0"/>
      <dgm:spPr/>
    </dgm:pt>
    <dgm:pt modelId="{ECCC0616-C65C-40D0-98B5-4B6119917A0C}" type="pres">
      <dgm:prSet presAssocID="{47F09012-422A-425D-9B69-E169E06099E0}" presName="compNode" presStyleCnt="0"/>
      <dgm:spPr/>
    </dgm:pt>
    <dgm:pt modelId="{19B929CE-A9C7-42D7-AEF5-C8E0E1E7D67C}" type="pres">
      <dgm:prSet presAssocID="{47F09012-422A-425D-9B69-E169E06099E0}" presName="iconBgRect" presStyleLbl="bgShp" presStyleIdx="3" presStyleCnt="5"/>
      <dgm:spPr/>
    </dgm:pt>
    <dgm:pt modelId="{9F3D940A-6137-428F-B69A-5957372B3B12}" type="pres">
      <dgm:prSet presAssocID="{47F09012-422A-425D-9B69-E169E06099E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B79422CC-6246-4F2C-A72E-CCFAACC761CD}" type="pres">
      <dgm:prSet presAssocID="{47F09012-422A-425D-9B69-E169E06099E0}" presName="spaceRect" presStyleCnt="0"/>
      <dgm:spPr/>
    </dgm:pt>
    <dgm:pt modelId="{DFFCD9AD-C460-49B6-9DA3-5AE6CBD48C2B}" type="pres">
      <dgm:prSet presAssocID="{47F09012-422A-425D-9B69-E169E06099E0}" presName="textRect" presStyleLbl="revTx" presStyleIdx="3" presStyleCnt="5">
        <dgm:presLayoutVars>
          <dgm:chMax val="1"/>
          <dgm:chPref val="1"/>
        </dgm:presLayoutVars>
      </dgm:prSet>
      <dgm:spPr/>
    </dgm:pt>
    <dgm:pt modelId="{E3E047F0-7FB0-435F-A131-C83CAE95CF25}" type="pres">
      <dgm:prSet presAssocID="{354C7E30-1920-464C-82E6-D7F7424C9B5E}" presName="sibTrans" presStyleCnt="0"/>
      <dgm:spPr/>
    </dgm:pt>
    <dgm:pt modelId="{56627298-22EC-4658-A8E1-2296D35EE8F6}" type="pres">
      <dgm:prSet presAssocID="{F4A22FD4-A1E8-418A-A2BB-D8F55FB0AF9C}" presName="compNode" presStyleCnt="0"/>
      <dgm:spPr/>
    </dgm:pt>
    <dgm:pt modelId="{C073E132-279F-48EB-A47E-9B75C844D127}" type="pres">
      <dgm:prSet presAssocID="{F4A22FD4-A1E8-418A-A2BB-D8F55FB0AF9C}" presName="iconBgRect" presStyleLbl="bgShp" presStyleIdx="4" presStyleCnt="5"/>
      <dgm:spPr/>
    </dgm:pt>
    <dgm:pt modelId="{A4F7BC65-6C2E-42F4-986F-E3118B4E2292}" type="pres">
      <dgm:prSet presAssocID="{F4A22FD4-A1E8-418A-A2BB-D8F55FB0AF9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retón de manos"/>
        </a:ext>
      </dgm:extLst>
    </dgm:pt>
    <dgm:pt modelId="{80C4DA44-3CBE-499D-A5DE-C1EC9F0F5698}" type="pres">
      <dgm:prSet presAssocID="{F4A22FD4-A1E8-418A-A2BB-D8F55FB0AF9C}" presName="spaceRect" presStyleCnt="0"/>
      <dgm:spPr/>
    </dgm:pt>
    <dgm:pt modelId="{4D6A3E1A-13C4-49CC-A02E-67E0DAF5A04C}" type="pres">
      <dgm:prSet presAssocID="{F4A22FD4-A1E8-418A-A2BB-D8F55FB0AF9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9B4043F-6BFB-4C54-8E6F-1393D4F80AD9}" srcId="{FD9DEF82-CAD9-428E-B8B4-25B6AF6307F1}" destId="{87B70889-4334-4757-AE2C-CB3BB31C2011}" srcOrd="2" destOrd="0" parTransId="{918A6916-E4FA-4688-9345-7957502F52C7}" sibTransId="{30C8882C-99DC-4B92-A398-60AF9A7C62D1}"/>
    <dgm:cxn modelId="{41EEEC5D-2420-444E-86A1-4C3A96D18FC1}" srcId="{FD9DEF82-CAD9-428E-B8B4-25B6AF6307F1}" destId="{A9A54632-1660-4A21-999D-A3EE223CFD85}" srcOrd="1" destOrd="0" parTransId="{1D1B38EB-6894-4AFE-BD9E-5B812049A032}" sibTransId="{1F3331C7-D5CD-4BF4-87DA-106A8839A6D6}"/>
    <dgm:cxn modelId="{87EE5261-0D36-4B02-B12D-D48936B208C6}" type="presOf" srcId="{D449AF64-60AB-4F03-8DFE-24492CF2C6FD}" destId="{8016893D-0016-4A86-8E32-D566AA0797DE}" srcOrd="0" destOrd="0" presId="urn:microsoft.com/office/officeart/2018/5/layout/IconCircleLabelList"/>
    <dgm:cxn modelId="{534D9E46-9C67-41D0-AB6C-040A0AAEE286}" type="presOf" srcId="{F4A22FD4-A1E8-418A-A2BB-D8F55FB0AF9C}" destId="{4D6A3E1A-13C4-49CC-A02E-67E0DAF5A04C}" srcOrd="0" destOrd="0" presId="urn:microsoft.com/office/officeart/2018/5/layout/IconCircleLabelList"/>
    <dgm:cxn modelId="{032F174E-2F3E-4F84-A28F-E8C027BB4484}" srcId="{FD9DEF82-CAD9-428E-B8B4-25B6AF6307F1}" destId="{47F09012-422A-425D-9B69-E169E06099E0}" srcOrd="3" destOrd="0" parTransId="{1A212653-6C73-47F0-B70E-DA13ED612970}" sibTransId="{354C7E30-1920-464C-82E6-D7F7424C9B5E}"/>
    <dgm:cxn modelId="{CA0F9B70-081B-4D43-BD13-754BA51F0A9A}" type="presOf" srcId="{47F09012-422A-425D-9B69-E169E06099E0}" destId="{DFFCD9AD-C460-49B6-9DA3-5AE6CBD48C2B}" srcOrd="0" destOrd="0" presId="urn:microsoft.com/office/officeart/2018/5/layout/IconCircleLabelList"/>
    <dgm:cxn modelId="{2379E852-78B1-47DB-9F50-41A5049815D9}" type="presOf" srcId="{87B70889-4334-4757-AE2C-CB3BB31C2011}" destId="{DD74BB2E-A56D-4B63-BDAB-8E34E70E12D4}" srcOrd="0" destOrd="0" presId="urn:microsoft.com/office/officeart/2018/5/layout/IconCircleLabelList"/>
    <dgm:cxn modelId="{C96E8FB7-800C-424C-AAE1-0AE097DDA613}" srcId="{FD9DEF82-CAD9-428E-B8B4-25B6AF6307F1}" destId="{D449AF64-60AB-4F03-8DFE-24492CF2C6FD}" srcOrd="0" destOrd="0" parTransId="{2C398941-C6A4-434A-B93E-C9B8BD026AED}" sibTransId="{B1C2364D-104E-4A4A-B31C-89A116D39B12}"/>
    <dgm:cxn modelId="{A378D7BF-697B-4B96-A0DC-52178B344217}" type="presOf" srcId="{FD9DEF82-CAD9-428E-B8B4-25B6AF6307F1}" destId="{0D001796-FA3E-4F8D-AF7C-9D3703811F03}" srcOrd="0" destOrd="0" presId="urn:microsoft.com/office/officeart/2018/5/layout/IconCircleLabelList"/>
    <dgm:cxn modelId="{FD905CD8-9507-43E2-A88B-FF17714E93A0}" srcId="{FD9DEF82-CAD9-428E-B8B4-25B6AF6307F1}" destId="{F4A22FD4-A1E8-418A-A2BB-D8F55FB0AF9C}" srcOrd="4" destOrd="0" parTransId="{461F393E-928F-4761-B8BC-224FB1DBCE2D}" sibTransId="{0D36F1F8-CF4D-46FC-9602-2BA44FABC436}"/>
    <dgm:cxn modelId="{385DD4E7-9A59-436F-B94D-3F3CA364A2C7}" type="presOf" srcId="{A9A54632-1660-4A21-999D-A3EE223CFD85}" destId="{BA579F5C-F9CB-4D22-8216-6CDE2CCEDAEE}" srcOrd="0" destOrd="0" presId="urn:microsoft.com/office/officeart/2018/5/layout/IconCircleLabelList"/>
    <dgm:cxn modelId="{5B8A6A92-5F30-4A05-B107-CC6A36A33B86}" type="presParOf" srcId="{0D001796-FA3E-4F8D-AF7C-9D3703811F03}" destId="{EAFE9BC7-3154-4310-A719-E4CB197978BA}" srcOrd="0" destOrd="0" presId="urn:microsoft.com/office/officeart/2018/5/layout/IconCircleLabelList"/>
    <dgm:cxn modelId="{B94BECAF-9B07-44B1-B8D4-22B87EEF88BE}" type="presParOf" srcId="{EAFE9BC7-3154-4310-A719-E4CB197978BA}" destId="{9E3A638A-FE6A-4190-BD8D-41A06E110201}" srcOrd="0" destOrd="0" presId="urn:microsoft.com/office/officeart/2018/5/layout/IconCircleLabelList"/>
    <dgm:cxn modelId="{8D43F6A8-FD7B-4EAA-82AB-8C0DB8B20219}" type="presParOf" srcId="{EAFE9BC7-3154-4310-A719-E4CB197978BA}" destId="{28C80843-8066-4BAD-AE98-103CFA586171}" srcOrd="1" destOrd="0" presId="urn:microsoft.com/office/officeart/2018/5/layout/IconCircleLabelList"/>
    <dgm:cxn modelId="{F66A0948-653A-46A2-93FA-4781E3480CD0}" type="presParOf" srcId="{EAFE9BC7-3154-4310-A719-E4CB197978BA}" destId="{FE29DA2B-E287-4ADA-92CE-DDC73D2CCA71}" srcOrd="2" destOrd="0" presId="urn:microsoft.com/office/officeart/2018/5/layout/IconCircleLabelList"/>
    <dgm:cxn modelId="{CD953AFE-3FFC-4187-A8D8-90986AAA1896}" type="presParOf" srcId="{EAFE9BC7-3154-4310-A719-E4CB197978BA}" destId="{8016893D-0016-4A86-8E32-D566AA0797DE}" srcOrd="3" destOrd="0" presId="urn:microsoft.com/office/officeart/2018/5/layout/IconCircleLabelList"/>
    <dgm:cxn modelId="{C0592147-1C44-4F5F-9A7D-63643521B9EB}" type="presParOf" srcId="{0D001796-FA3E-4F8D-AF7C-9D3703811F03}" destId="{6A526BD3-40EC-4362-A708-46A76BDBB19F}" srcOrd="1" destOrd="0" presId="urn:microsoft.com/office/officeart/2018/5/layout/IconCircleLabelList"/>
    <dgm:cxn modelId="{8F7CFC3B-1A88-45E3-BF6E-E38544A53CC5}" type="presParOf" srcId="{0D001796-FA3E-4F8D-AF7C-9D3703811F03}" destId="{AB4111B0-2DE2-4730-9406-5A84D8AC4C96}" srcOrd="2" destOrd="0" presId="urn:microsoft.com/office/officeart/2018/5/layout/IconCircleLabelList"/>
    <dgm:cxn modelId="{E9FE077B-E570-4A93-9F99-BAF8C0122CD8}" type="presParOf" srcId="{AB4111B0-2DE2-4730-9406-5A84D8AC4C96}" destId="{6955C2AA-FCD4-4479-AF54-E40ACEAA1379}" srcOrd="0" destOrd="0" presId="urn:microsoft.com/office/officeart/2018/5/layout/IconCircleLabelList"/>
    <dgm:cxn modelId="{6526B170-08FA-4395-9218-7F41A7497347}" type="presParOf" srcId="{AB4111B0-2DE2-4730-9406-5A84D8AC4C96}" destId="{460B5329-8487-424C-B330-CA1B058251F1}" srcOrd="1" destOrd="0" presId="urn:microsoft.com/office/officeart/2018/5/layout/IconCircleLabelList"/>
    <dgm:cxn modelId="{F789D6A1-CF4D-4289-AB5F-DC6771AFD5C5}" type="presParOf" srcId="{AB4111B0-2DE2-4730-9406-5A84D8AC4C96}" destId="{7A3FEDC3-06CE-46BF-AFD1-6919C6D817F2}" srcOrd="2" destOrd="0" presId="urn:microsoft.com/office/officeart/2018/5/layout/IconCircleLabelList"/>
    <dgm:cxn modelId="{62DA823A-1BD6-45AE-80C4-3265BD326296}" type="presParOf" srcId="{AB4111B0-2DE2-4730-9406-5A84D8AC4C96}" destId="{BA579F5C-F9CB-4D22-8216-6CDE2CCEDAEE}" srcOrd="3" destOrd="0" presId="urn:microsoft.com/office/officeart/2018/5/layout/IconCircleLabelList"/>
    <dgm:cxn modelId="{A5688C0B-F3A0-475D-9F7D-BF0C37109D4C}" type="presParOf" srcId="{0D001796-FA3E-4F8D-AF7C-9D3703811F03}" destId="{33C09668-425A-4B5F-95E2-75251BB8E64D}" srcOrd="3" destOrd="0" presId="urn:microsoft.com/office/officeart/2018/5/layout/IconCircleLabelList"/>
    <dgm:cxn modelId="{278177D9-0A63-4C8D-B7A3-C39AF18754C2}" type="presParOf" srcId="{0D001796-FA3E-4F8D-AF7C-9D3703811F03}" destId="{4F4A0057-3217-4BA5-B010-2F19EFA76F4D}" srcOrd="4" destOrd="0" presId="urn:microsoft.com/office/officeart/2018/5/layout/IconCircleLabelList"/>
    <dgm:cxn modelId="{024DF923-7AA7-48F3-98B4-B96AD5158157}" type="presParOf" srcId="{4F4A0057-3217-4BA5-B010-2F19EFA76F4D}" destId="{AFBC69CF-C9E1-4A07-8B6C-544A773B5501}" srcOrd="0" destOrd="0" presId="urn:microsoft.com/office/officeart/2018/5/layout/IconCircleLabelList"/>
    <dgm:cxn modelId="{688F5698-0575-4847-B918-01792043C450}" type="presParOf" srcId="{4F4A0057-3217-4BA5-B010-2F19EFA76F4D}" destId="{D706E4C8-23C8-4E71-A46C-52F6F5B12045}" srcOrd="1" destOrd="0" presId="urn:microsoft.com/office/officeart/2018/5/layout/IconCircleLabelList"/>
    <dgm:cxn modelId="{ACD22425-253C-4105-AA15-49D24AE81C17}" type="presParOf" srcId="{4F4A0057-3217-4BA5-B010-2F19EFA76F4D}" destId="{AAA2EF01-9489-45E6-86D4-C90CECC23D99}" srcOrd="2" destOrd="0" presId="urn:microsoft.com/office/officeart/2018/5/layout/IconCircleLabelList"/>
    <dgm:cxn modelId="{E121AD3C-C6F8-4E0E-B9CC-1BE65E91FDF9}" type="presParOf" srcId="{4F4A0057-3217-4BA5-B010-2F19EFA76F4D}" destId="{DD74BB2E-A56D-4B63-BDAB-8E34E70E12D4}" srcOrd="3" destOrd="0" presId="urn:microsoft.com/office/officeart/2018/5/layout/IconCircleLabelList"/>
    <dgm:cxn modelId="{16B4887E-096F-4C9E-8157-8C1857F07327}" type="presParOf" srcId="{0D001796-FA3E-4F8D-AF7C-9D3703811F03}" destId="{CD79383B-1B59-4973-84B8-C097ECE2E6F7}" srcOrd="5" destOrd="0" presId="urn:microsoft.com/office/officeart/2018/5/layout/IconCircleLabelList"/>
    <dgm:cxn modelId="{7B1EB4B1-B8C6-412C-9D41-B73953AE6B68}" type="presParOf" srcId="{0D001796-FA3E-4F8D-AF7C-9D3703811F03}" destId="{ECCC0616-C65C-40D0-98B5-4B6119917A0C}" srcOrd="6" destOrd="0" presId="urn:microsoft.com/office/officeart/2018/5/layout/IconCircleLabelList"/>
    <dgm:cxn modelId="{096F91DA-DB76-4C27-9A15-38C2F4C8166F}" type="presParOf" srcId="{ECCC0616-C65C-40D0-98B5-4B6119917A0C}" destId="{19B929CE-A9C7-42D7-AEF5-C8E0E1E7D67C}" srcOrd="0" destOrd="0" presId="urn:microsoft.com/office/officeart/2018/5/layout/IconCircleLabelList"/>
    <dgm:cxn modelId="{41DBD9F7-AF15-4B09-BF80-FC41126BCE19}" type="presParOf" srcId="{ECCC0616-C65C-40D0-98B5-4B6119917A0C}" destId="{9F3D940A-6137-428F-B69A-5957372B3B12}" srcOrd="1" destOrd="0" presId="urn:microsoft.com/office/officeart/2018/5/layout/IconCircleLabelList"/>
    <dgm:cxn modelId="{8C1320FE-8DB3-441D-9DD3-21BF030AA276}" type="presParOf" srcId="{ECCC0616-C65C-40D0-98B5-4B6119917A0C}" destId="{B79422CC-6246-4F2C-A72E-CCFAACC761CD}" srcOrd="2" destOrd="0" presId="urn:microsoft.com/office/officeart/2018/5/layout/IconCircleLabelList"/>
    <dgm:cxn modelId="{63D60D65-99C3-4F67-B9B8-BBCDF8CAA299}" type="presParOf" srcId="{ECCC0616-C65C-40D0-98B5-4B6119917A0C}" destId="{DFFCD9AD-C460-49B6-9DA3-5AE6CBD48C2B}" srcOrd="3" destOrd="0" presId="urn:microsoft.com/office/officeart/2018/5/layout/IconCircleLabelList"/>
    <dgm:cxn modelId="{7CE5A913-8D8D-4F5A-9965-7CE5CD40AD40}" type="presParOf" srcId="{0D001796-FA3E-4F8D-AF7C-9D3703811F03}" destId="{E3E047F0-7FB0-435F-A131-C83CAE95CF25}" srcOrd="7" destOrd="0" presId="urn:microsoft.com/office/officeart/2018/5/layout/IconCircleLabelList"/>
    <dgm:cxn modelId="{1C0463C6-31F1-429C-8C2F-4A4F862B5959}" type="presParOf" srcId="{0D001796-FA3E-4F8D-AF7C-9D3703811F03}" destId="{56627298-22EC-4658-A8E1-2296D35EE8F6}" srcOrd="8" destOrd="0" presId="urn:microsoft.com/office/officeart/2018/5/layout/IconCircleLabelList"/>
    <dgm:cxn modelId="{8573B3EB-F0CE-4A76-A25A-58DFD4ACC706}" type="presParOf" srcId="{56627298-22EC-4658-A8E1-2296D35EE8F6}" destId="{C073E132-279F-48EB-A47E-9B75C844D127}" srcOrd="0" destOrd="0" presId="urn:microsoft.com/office/officeart/2018/5/layout/IconCircleLabelList"/>
    <dgm:cxn modelId="{3D5DFF82-A217-497F-9514-3F7F78CFC710}" type="presParOf" srcId="{56627298-22EC-4658-A8E1-2296D35EE8F6}" destId="{A4F7BC65-6C2E-42F4-986F-E3118B4E2292}" srcOrd="1" destOrd="0" presId="urn:microsoft.com/office/officeart/2018/5/layout/IconCircleLabelList"/>
    <dgm:cxn modelId="{B6927B82-A689-4799-81CA-B277E8D66DDB}" type="presParOf" srcId="{56627298-22EC-4658-A8E1-2296D35EE8F6}" destId="{80C4DA44-3CBE-499D-A5DE-C1EC9F0F5698}" srcOrd="2" destOrd="0" presId="urn:microsoft.com/office/officeart/2018/5/layout/IconCircleLabelList"/>
    <dgm:cxn modelId="{178A2B9E-0869-49A8-AD5F-D448F318BBDC}" type="presParOf" srcId="{56627298-22EC-4658-A8E1-2296D35EE8F6}" destId="{4D6A3E1A-13C4-49CC-A02E-67E0DAF5A04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441DF0-055D-46F0-A169-09239D9D632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631978C-D137-4296-8DFB-C05E79A28AB7}">
      <dgm:prSet/>
      <dgm:spPr/>
      <dgm:t>
        <a:bodyPr/>
        <a:lstStyle/>
        <a:p>
          <a:r>
            <a:rPr lang="es-MX"/>
            <a:t>Numerosos clientes han experimentado mejoras significativas al implementar este sistema:</a:t>
          </a:r>
          <a:endParaRPr lang="en-US"/>
        </a:p>
      </dgm:t>
    </dgm:pt>
    <dgm:pt modelId="{9EDC49CC-37F8-4596-B8A1-FB788D234783}" type="parTrans" cxnId="{7264FC59-9D11-444B-8835-B9492998B2A5}">
      <dgm:prSet/>
      <dgm:spPr/>
      <dgm:t>
        <a:bodyPr/>
        <a:lstStyle/>
        <a:p>
          <a:endParaRPr lang="en-US"/>
        </a:p>
      </dgm:t>
    </dgm:pt>
    <dgm:pt modelId="{AC91B2C5-F447-4B68-90DF-1F02812AD861}" type="sibTrans" cxnId="{7264FC59-9D11-444B-8835-B9492998B2A5}">
      <dgm:prSet/>
      <dgm:spPr/>
      <dgm:t>
        <a:bodyPr/>
        <a:lstStyle/>
        <a:p>
          <a:endParaRPr lang="en-US"/>
        </a:p>
      </dgm:t>
    </dgm:pt>
    <dgm:pt modelId="{1BE0E165-9FC4-435C-A5B2-6DF9C68FC243}">
      <dgm:prSet/>
      <dgm:spPr/>
      <dgm:t>
        <a:bodyPr/>
        <a:lstStyle/>
        <a:p>
          <a:r>
            <a:rPr lang="es-MX"/>
            <a:t>1. **Industria Metálica XYZ**: Aumento en la eficiencia de la producción.</a:t>
          </a:r>
          <a:endParaRPr lang="en-US"/>
        </a:p>
      </dgm:t>
    </dgm:pt>
    <dgm:pt modelId="{F34C4327-4C6B-4332-8E6C-89C41A7EC8CE}" type="parTrans" cxnId="{3338F12E-ACAE-4956-9B09-1DE41369A5DB}">
      <dgm:prSet/>
      <dgm:spPr/>
      <dgm:t>
        <a:bodyPr/>
        <a:lstStyle/>
        <a:p>
          <a:endParaRPr lang="en-US"/>
        </a:p>
      </dgm:t>
    </dgm:pt>
    <dgm:pt modelId="{BCE9DAC8-DD09-4E7A-804D-81F882E49B25}" type="sibTrans" cxnId="{3338F12E-ACAE-4956-9B09-1DE41369A5DB}">
      <dgm:prSet/>
      <dgm:spPr/>
      <dgm:t>
        <a:bodyPr/>
        <a:lstStyle/>
        <a:p>
          <a:endParaRPr lang="en-US"/>
        </a:p>
      </dgm:t>
    </dgm:pt>
    <dgm:pt modelId="{E3ACB35A-8B50-412D-8224-A820F99CDE28}">
      <dgm:prSet/>
      <dgm:spPr/>
      <dgm:t>
        <a:bodyPr/>
        <a:lstStyle/>
        <a:p>
          <a:r>
            <a:rPr lang="es-MX"/>
            <a:t>2. **Distribuidores ABC**: Reducción de tiempos de entrega.</a:t>
          </a:r>
          <a:endParaRPr lang="en-US"/>
        </a:p>
      </dgm:t>
    </dgm:pt>
    <dgm:pt modelId="{5D4C31A9-6BA7-4E9C-B8E8-CB605D80DAC7}" type="parTrans" cxnId="{5535D40B-954C-4037-B985-9ACDE07BE634}">
      <dgm:prSet/>
      <dgm:spPr/>
      <dgm:t>
        <a:bodyPr/>
        <a:lstStyle/>
        <a:p>
          <a:endParaRPr lang="en-US"/>
        </a:p>
      </dgm:t>
    </dgm:pt>
    <dgm:pt modelId="{0A389376-382C-4E37-B2A8-404B20864CEC}" type="sibTrans" cxnId="{5535D40B-954C-4037-B985-9ACDE07BE634}">
      <dgm:prSet/>
      <dgm:spPr/>
      <dgm:t>
        <a:bodyPr/>
        <a:lstStyle/>
        <a:p>
          <a:endParaRPr lang="en-US"/>
        </a:p>
      </dgm:t>
    </dgm:pt>
    <dgm:pt modelId="{D6098409-8C17-4A4A-8AE3-4F2DD6C58B43}">
      <dgm:prSet/>
      <dgm:spPr/>
      <dgm:t>
        <a:bodyPr/>
        <a:lstStyle/>
        <a:p>
          <a:r>
            <a:rPr lang="es-MX"/>
            <a:t>3. **Siderurgia DEF**: Ahorro de costos de inventario.</a:t>
          </a:r>
          <a:endParaRPr lang="en-US"/>
        </a:p>
      </dgm:t>
    </dgm:pt>
    <dgm:pt modelId="{6DD7B0D4-CED6-4200-9554-03F5D6A6D9E3}" type="parTrans" cxnId="{7AEE1BA5-40A9-4E29-9402-FA099F07C8C0}">
      <dgm:prSet/>
      <dgm:spPr/>
      <dgm:t>
        <a:bodyPr/>
        <a:lstStyle/>
        <a:p>
          <a:endParaRPr lang="en-US"/>
        </a:p>
      </dgm:t>
    </dgm:pt>
    <dgm:pt modelId="{73622378-041E-448D-8B65-FE3C460EBCE9}" type="sibTrans" cxnId="{7AEE1BA5-40A9-4E29-9402-FA099F07C8C0}">
      <dgm:prSet/>
      <dgm:spPr/>
      <dgm:t>
        <a:bodyPr/>
        <a:lstStyle/>
        <a:p>
          <a:endParaRPr lang="en-US"/>
        </a:p>
      </dgm:t>
    </dgm:pt>
    <dgm:pt modelId="{13E79DD1-33F4-4B07-B687-59C29D7B7319}" type="pres">
      <dgm:prSet presAssocID="{BE441DF0-055D-46F0-A169-09239D9D632E}" presName="root" presStyleCnt="0">
        <dgm:presLayoutVars>
          <dgm:dir/>
          <dgm:resizeHandles val="exact"/>
        </dgm:presLayoutVars>
      </dgm:prSet>
      <dgm:spPr/>
    </dgm:pt>
    <dgm:pt modelId="{74FA9AA0-F94F-4B98-A69B-CDF003A31D84}" type="pres">
      <dgm:prSet presAssocID="{0631978C-D137-4296-8DFB-C05E79A28AB7}" presName="compNode" presStyleCnt="0"/>
      <dgm:spPr/>
    </dgm:pt>
    <dgm:pt modelId="{371E4328-F5A6-44C7-AC31-7CB06DB7B893}" type="pres">
      <dgm:prSet presAssocID="{0631978C-D137-4296-8DFB-C05E79A28AB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rramientas"/>
        </a:ext>
      </dgm:extLst>
    </dgm:pt>
    <dgm:pt modelId="{45B97A13-B29F-4AC5-BCF7-653FDB9B2A98}" type="pres">
      <dgm:prSet presAssocID="{0631978C-D137-4296-8DFB-C05E79A28AB7}" presName="spaceRect" presStyleCnt="0"/>
      <dgm:spPr/>
    </dgm:pt>
    <dgm:pt modelId="{6550BDA0-E6AA-4D30-BE05-339CA5DB7661}" type="pres">
      <dgm:prSet presAssocID="{0631978C-D137-4296-8DFB-C05E79A28AB7}" presName="textRect" presStyleLbl="revTx" presStyleIdx="0" presStyleCnt="4">
        <dgm:presLayoutVars>
          <dgm:chMax val="1"/>
          <dgm:chPref val="1"/>
        </dgm:presLayoutVars>
      </dgm:prSet>
      <dgm:spPr/>
    </dgm:pt>
    <dgm:pt modelId="{B5C9605D-D221-4A06-B882-213AD319AA3F}" type="pres">
      <dgm:prSet presAssocID="{AC91B2C5-F447-4B68-90DF-1F02812AD861}" presName="sibTrans" presStyleCnt="0"/>
      <dgm:spPr/>
    </dgm:pt>
    <dgm:pt modelId="{E06EA835-4813-4118-8B48-FE4AABAB6F93}" type="pres">
      <dgm:prSet presAssocID="{1BE0E165-9FC4-435C-A5B2-6DF9C68FC243}" presName="compNode" presStyleCnt="0"/>
      <dgm:spPr/>
    </dgm:pt>
    <dgm:pt modelId="{473852E7-C423-404B-9CE0-D29D593BAAD3}" type="pres">
      <dgm:prSet presAssocID="{1BE0E165-9FC4-435C-A5B2-6DF9C68FC24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a"/>
        </a:ext>
      </dgm:extLst>
    </dgm:pt>
    <dgm:pt modelId="{E5BFD388-5B52-4E7D-9E5B-346ED07D466C}" type="pres">
      <dgm:prSet presAssocID="{1BE0E165-9FC4-435C-A5B2-6DF9C68FC243}" presName="spaceRect" presStyleCnt="0"/>
      <dgm:spPr/>
    </dgm:pt>
    <dgm:pt modelId="{3DB28BD0-7E70-4C09-9663-4FB1DEDE8F76}" type="pres">
      <dgm:prSet presAssocID="{1BE0E165-9FC4-435C-A5B2-6DF9C68FC243}" presName="textRect" presStyleLbl="revTx" presStyleIdx="1" presStyleCnt="4">
        <dgm:presLayoutVars>
          <dgm:chMax val="1"/>
          <dgm:chPref val="1"/>
        </dgm:presLayoutVars>
      </dgm:prSet>
      <dgm:spPr/>
    </dgm:pt>
    <dgm:pt modelId="{A65DA28B-F701-4798-9900-FE07AD23F160}" type="pres">
      <dgm:prSet presAssocID="{BCE9DAC8-DD09-4E7A-804D-81F882E49B25}" presName="sibTrans" presStyleCnt="0"/>
      <dgm:spPr/>
    </dgm:pt>
    <dgm:pt modelId="{7BB036BA-3033-44F6-A0FD-F8F93A00AAA0}" type="pres">
      <dgm:prSet presAssocID="{E3ACB35A-8B50-412D-8224-A820F99CDE28}" presName="compNode" presStyleCnt="0"/>
      <dgm:spPr/>
    </dgm:pt>
    <dgm:pt modelId="{EB5C8BE2-3E42-41CC-A5FD-5F5F0C339A5B}" type="pres">
      <dgm:prSet presAssocID="{E3ACB35A-8B50-412D-8224-A820F99CDE2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93335496-30ED-4258-91F6-C49D0B7991D5}" type="pres">
      <dgm:prSet presAssocID="{E3ACB35A-8B50-412D-8224-A820F99CDE28}" presName="spaceRect" presStyleCnt="0"/>
      <dgm:spPr/>
    </dgm:pt>
    <dgm:pt modelId="{FF62D3A8-0B30-4964-99E2-08150CAC50E9}" type="pres">
      <dgm:prSet presAssocID="{E3ACB35A-8B50-412D-8224-A820F99CDE28}" presName="textRect" presStyleLbl="revTx" presStyleIdx="2" presStyleCnt="4">
        <dgm:presLayoutVars>
          <dgm:chMax val="1"/>
          <dgm:chPref val="1"/>
        </dgm:presLayoutVars>
      </dgm:prSet>
      <dgm:spPr/>
    </dgm:pt>
    <dgm:pt modelId="{514AD42B-D3F5-43F5-B915-02CC32C5BDFE}" type="pres">
      <dgm:prSet presAssocID="{0A389376-382C-4E37-B2A8-404B20864CEC}" presName="sibTrans" presStyleCnt="0"/>
      <dgm:spPr/>
    </dgm:pt>
    <dgm:pt modelId="{4C9627DA-7709-40AF-8DF8-1B4A63E74819}" type="pres">
      <dgm:prSet presAssocID="{D6098409-8C17-4A4A-8AE3-4F2DD6C58B43}" presName="compNode" presStyleCnt="0"/>
      <dgm:spPr/>
    </dgm:pt>
    <dgm:pt modelId="{0880ABE0-C64B-4891-8477-B6CA585D1BBF}" type="pres">
      <dgm:prSet presAssocID="{D6098409-8C17-4A4A-8AE3-4F2DD6C58B4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7745C7C6-2F73-4849-AC8B-12C96E8D143C}" type="pres">
      <dgm:prSet presAssocID="{D6098409-8C17-4A4A-8AE3-4F2DD6C58B43}" presName="spaceRect" presStyleCnt="0"/>
      <dgm:spPr/>
    </dgm:pt>
    <dgm:pt modelId="{3E94B34D-91C5-4001-A4D0-531923F70F8D}" type="pres">
      <dgm:prSet presAssocID="{D6098409-8C17-4A4A-8AE3-4F2DD6C58B4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535D40B-954C-4037-B985-9ACDE07BE634}" srcId="{BE441DF0-055D-46F0-A169-09239D9D632E}" destId="{E3ACB35A-8B50-412D-8224-A820F99CDE28}" srcOrd="2" destOrd="0" parTransId="{5D4C31A9-6BA7-4E9C-B8E8-CB605D80DAC7}" sibTransId="{0A389376-382C-4E37-B2A8-404B20864CEC}"/>
    <dgm:cxn modelId="{67131C19-24EC-43D1-8F43-3A7C3BC669DB}" type="presOf" srcId="{D6098409-8C17-4A4A-8AE3-4F2DD6C58B43}" destId="{3E94B34D-91C5-4001-A4D0-531923F70F8D}" srcOrd="0" destOrd="0" presId="urn:microsoft.com/office/officeart/2018/2/layout/IconLabelList"/>
    <dgm:cxn modelId="{3338F12E-ACAE-4956-9B09-1DE41369A5DB}" srcId="{BE441DF0-055D-46F0-A169-09239D9D632E}" destId="{1BE0E165-9FC4-435C-A5B2-6DF9C68FC243}" srcOrd="1" destOrd="0" parTransId="{F34C4327-4C6B-4332-8E6C-89C41A7EC8CE}" sibTransId="{BCE9DAC8-DD09-4E7A-804D-81F882E49B25}"/>
    <dgm:cxn modelId="{3C172832-4831-41C6-83FF-1A270E8CC0FF}" type="presOf" srcId="{1BE0E165-9FC4-435C-A5B2-6DF9C68FC243}" destId="{3DB28BD0-7E70-4C09-9663-4FB1DEDE8F76}" srcOrd="0" destOrd="0" presId="urn:microsoft.com/office/officeart/2018/2/layout/IconLabelList"/>
    <dgm:cxn modelId="{4826826A-67A3-427E-A55E-260E915784C2}" type="presOf" srcId="{E3ACB35A-8B50-412D-8224-A820F99CDE28}" destId="{FF62D3A8-0B30-4964-99E2-08150CAC50E9}" srcOrd="0" destOrd="0" presId="urn:microsoft.com/office/officeart/2018/2/layout/IconLabelList"/>
    <dgm:cxn modelId="{7264FC59-9D11-444B-8835-B9492998B2A5}" srcId="{BE441DF0-055D-46F0-A169-09239D9D632E}" destId="{0631978C-D137-4296-8DFB-C05E79A28AB7}" srcOrd="0" destOrd="0" parTransId="{9EDC49CC-37F8-4596-B8A1-FB788D234783}" sibTransId="{AC91B2C5-F447-4B68-90DF-1F02812AD861}"/>
    <dgm:cxn modelId="{7AEE1BA5-40A9-4E29-9402-FA099F07C8C0}" srcId="{BE441DF0-055D-46F0-A169-09239D9D632E}" destId="{D6098409-8C17-4A4A-8AE3-4F2DD6C58B43}" srcOrd="3" destOrd="0" parTransId="{6DD7B0D4-CED6-4200-9554-03F5D6A6D9E3}" sibTransId="{73622378-041E-448D-8B65-FE3C460EBCE9}"/>
    <dgm:cxn modelId="{764877BB-9BC4-4DCA-A0CA-273CE0291B2C}" type="presOf" srcId="{0631978C-D137-4296-8DFB-C05E79A28AB7}" destId="{6550BDA0-E6AA-4D30-BE05-339CA5DB7661}" srcOrd="0" destOrd="0" presId="urn:microsoft.com/office/officeart/2018/2/layout/IconLabelList"/>
    <dgm:cxn modelId="{EFC5D9E3-178D-48B4-8004-6B33A630D1FD}" type="presOf" srcId="{BE441DF0-055D-46F0-A169-09239D9D632E}" destId="{13E79DD1-33F4-4B07-B687-59C29D7B7319}" srcOrd="0" destOrd="0" presId="urn:microsoft.com/office/officeart/2018/2/layout/IconLabelList"/>
    <dgm:cxn modelId="{791D66B2-BA8B-4BA2-AAB2-0924944C3AB6}" type="presParOf" srcId="{13E79DD1-33F4-4B07-B687-59C29D7B7319}" destId="{74FA9AA0-F94F-4B98-A69B-CDF003A31D84}" srcOrd="0" destOrd="0" presId="urn:microsoft.com/office/officeart/2018/2/layout/IconLabelList"/>
    <dgm:cxn modelId="{91B8C83D-047D-4C7C-940C-22031DA2E83A}" type="presParOf" srcId="{74FA9AA0-F94F-4B98-A69B-CDF003A31D84}" destId="{371E4328-F5A6-44C7-AC31-7CB06DB7B893}" srcOrd="0" destOrd="0" presId="urn:microsoft.com/office/officeart/2018/2/layout/IconLabelList"/>
    <dgm:cxn modelId="{AB08EAA3-65B3-44AB-81DD-07D881C4D4AF}" type="presParOf" srcId="{74FA9AA0-F94F-4B98-A69B-CDF003A31D84}" destId="{45B97A13-B29F-4AC5-BCF7-653FDB9B2A98}" srcOrd="1" destOrd="0" presId="urn:microsoft.com/office/officeart/2018/2/layout/IconLabelList"/>
    <dgm:cxn modelId="{5D6A68ED-AB33-4F6C-8A5C-27025122519F}" type="presParOf" srcId="{74FA9AA0-F94F-4B98-A69B-CDF003A31D84}" destId="{6550BDA0-E6AA-4D30-BE05-339CA5DB7661}" srcOrd="2" destOrd="0" presId="urn:microsoft.com/office/officeart/2018/2/layout/IconLabelList"/>
    <dgm:cxn modelId="{5775C656-F4A9-4B72-8962-0CE0FE09A957}" type="presParOf" srcId="{13E79DD1-33F4-4B07-B687-59C29D7B7319}" destId="{B5C9605D-D221-4A06-B882-213AD319AA3F}" srcOrd="1" destOrd="0" presId="urn:microsoft.com/office/officeart/2018/2/layout/IconLabelList"/>
    <dgm:cxn modelId="{23224AC0-BC58-4F18-AF6A-71A8D9CE37DA}" type="presParOf" srcId="{13E79DD1-33F4-4B07-B687-59C29D7B7319}" destId="{E06EA835-4813-4118-8B48-FE4AABAB6F93}" srcOrd="2" destOrd="0" presId="urn:microsoft.com/office/officeart/2018/2/layout/IconLabelList"/>
    <dgm:cxn modelId="{C0038269-6FD8-4BE7-85D7-D362C2EE183B}" type="presParOf" srcId="{E06EA835-4813-4118-8B48-FE4AABAB6F93}" destId="{473852E7-C423-404B-9CE0-D29D593BAAD3}" srcOrd="0" destOrd="0" presId="urn:microsoft.com/office/officeart/2018/2/layout/IconLabelList"/>
    <dgm:cxn modelId="{8CBF9B0F-7B10-4F75-9E1A-8E7B649EA3DE}" type="presParOf" srcId="{E06EA835-4813-4118-8B48-FE4AABAB6F93}" destId="{E5BFD388-5B52-4E7D-9E5B-346ED07D466C}" srcOrd="1" destOrd="0" presId="urn:microsoft.com/office/officeart/2018/2/layout/IconLabelList"/>
    <dgm:cxn modelId="{5B7AC47A-7212-4405-861C-1E76C0935CAA}" type="presParOf" srcId="{E06EA835-4813-4118-8B48-FE4AABAB6F93}" destId="{3DB28BD0-7E70-4C09-9663-4FB1DEDE8F76}" srcOrd="2" destOrd="0" presId="urn:microsoft.com/office/officeart/2018/2/layout/IconLabelList"/>
    <dgm:cxn modelId="{086B574F-3F3B-4B90-940B-58F3663F51F5}" type="presParOf" srcId="{13E79DD1-33F4-4B07-B687-59C29D7B7319}" destId="{A65DA28B-F701-4798-9900-FE07AD23F160}" srcOrd="3" destOrd="0" presId="urn:microsoft.com/office/officeart/2018/2/layout/IconLabelList"/>
    <dgm:cxn modelId="{3FECBDF7-6E1B-457F-B942-314992BD9EF9}" type="presParOf" srcId="{13E79DD1-33F4-4B07-B687-59C29D7B7319}" destId="{7BB036BA-3033-44F6-A0FD-F8F93A00AAA0}" srcOrd="4" destOrd="0" presId="urn:microsoft.com/office/officeart/2018/2/layout/IconLabelList"/>
    <dgm:cxn modelId="{BBC092B5-7FDA-47CE-8D09-240B968EBA86}" type="presParOf" srcId="{7BB036BA-3033-44F6-A0FD-F8F93A00AAA0}" destId="{EB5C8BE2-3E42-41CC-A5FD-5F5F0C339A5B}" srcOrd="0" destOrd="0" presId="urn:microsoft.com/office/officeart/2018/2/layout/IconLabelList"/>
    <dgm:cxn modelId="{B4FFBD42-0249-4EDA-BCD4-4187B5CE4E35}" type="presParOf" srcId="{7BB036BA-3033-44F6-A0FD-F8F93A00AAA0}" destId="{93335496-30ED-4258-91F6-C49D0B7991D5}" srcOrd="1" destOrd="0" presId="urn:microsoft.com/office/officeart/2018/2/layout/IconLabelList"/>
    <dgm:cxn modelId="{A83D43F2-0D6C-4261-A5EA-70D1F83D737F}" type="presParOf" srcId="{7BB036BA-3033-44F6-A0FD-F8F93A00AAA0}" destId="{FF62D3A8-0B30-4964-99E2-08150CAC50E9}" srcOrd="2" destOrd="0" presId="urn:microsoft.com/office/officeart/2018/2/layout/IconLabelList"/>
    <dgm:cxn modelId="{F43F05EB-AB73-4697-8970-0B8662C7037A}" type="presParOf" srcId="{13E79DD1-33F4-4B07-B687-59C29D7B7319}" destId="{514AD42B-D3F5-43F5-B915-02CC32C5BDFE}" srcOrd="5" destOrd="0" presId="urn:microsoft.com/office/officeart/2018/2/layout/IconLabelList"/>
    <dgm:cxn modelId="{D625F2A8-1A84-49A6-9F38-A80932DCDC59}" type="presParOf" srcId="{13E79DD1-33F4-4B07-B687-59C29D7B7319}" destId="{4C9627DA-7709-40AF-8DF8-1B4A63E74819}" srcOrd="6" destOrd="0" presId="urn:microsoft.com/office/officeart/2018/2/layout/IconLabelList"/>
    <dgm:cxn modelId="{F1513934-7CE5-46B2-8960-A8316E3344D5}" type="presParOf" srcId="{4C9627DA-7709-40AF-8DF8-1B4A63E74819}" destId="{0880ABE0-C64B-4891-8477-B6CA585D1BBF}" srcOrd="0" destOrd="0" presId="urn:microsoft.com/office/officeart/2018/2/layout/IconLabelList"/>
    <dgm:cxn modelId="{036D3EE3-07B1-40E0-BC91-945ACA83D8D6}" type="presParOf" srcId="{4C9627DA-7709-40AF-8DF8-1B4A63E74819}" destId="{7745C7C6-2F73-4849-AC8B-12C96E8D143C}" srcOrd="1" destOrd="0" presId="urn:microsoft.com/office/officeart/2018/2/layout/IconLabelList"/>
    <dgm:cxn modelId="{6BF375C5-08E6-429D-8D28-A9A9007AFE51}" type="presParOf" srcId="{4C9627DA-7709-40AF-8DF8-1B4A63E74819}" destId="{3E94B34D-91C5-4001-A4D0-531923F70F8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FB1B5D-4532-44FA-9EA1-081BC4DB75CC}">
      <dsp:nvSpPr>
        <dsp:cNvPr id="0" name=""/>
        <dsp:cNvSpPr/>
      </dsp:nvSpPr>
      <dsp:spPr>
        <a:xfrm>
          <a:off x="0" y="3404"/>
          <a:ext cx="10515600" cy="7251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F393CF-1AD6-46C1-9E06-AC8EB41254D0}">
      <dsp:nvSpPr>
        <dsp:cNvPr id="0" name=""/>
        <dsp:cNvSpPr/>
      </dsp:nvSpPr>
      <dsp:spPr>
        <a:xfrm>
          <a:off x="219348" y="166556"/>
          <a:ext cx="398815" cy="398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54855-F723-442C-9D17-EFE04B03D6EB}">
      <dsp:nvSpPr>
        <dsp:cNvPr id="0" name=""/>
        <dsp:cNvSpPr/>
      </dsp:nvSpPr>
      <dsp:spPr>
        <a:xfrm>
          <a:off x="837512" y="3404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1. Optimizar la Producción: Implementar procesos que reduzcan los tiempos de fabricación y mejoren la calidad de las láminas de acero.</a:t>
          </a:r>
          <a:endParaRPr lang="en-US" sz="1900" kern="1200"/>
        </a:p>
      </dsp:txBody>
      <dsp:txXfrm>
        <a:off x="837512" y="3404"/>
        <a:ext cx="9678087" cy="725119"/>
      </dsp:txXfrm>
    </dsp:sp>
    <dsp:sp modelId="{2C53C84D-9CCC-4D1E-87C1-58827E1A648F}">
      <dsp:nvSpPr>
        <dsp:cNvPr id="0" name=""/>
        <dsp:cNvSpPr/>
      </dsp:nvSpPr>
      <dsp:spPr>
        <a:xfrm>
          <a:off x="0" y="909803"/>
          <a:ext cx="10515600" cy="7251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01ADC9-E469-4C81-B205-5B4DD4A47926}">
      <dsp:nvSpPr>
        <dsp:cNvPr id="0" name=""/>
        <dsp:cNvSpPr/>
      </dsp:nvSpPr>
      <dsp:spPr>
        <a:xfrm>
          <a:off x="219348" y="1072955"/>
          <a:ext cx="398815" cy="398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29F3C-FCB3-4336-A020-54ABCF30261A}">
      <dsp:nvSpPr>
        <dsp:cNvPr id="0" name=""/>
        <dsp:cNvSpPr/>
      </dsp:nvSpPr>
      <dsp:spPr>
        <a:xfrm>
          <a:off x="837512" y="909803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2. Mejorar la Gestión de Inventarios: Desarrollar un sistema eficiente para el manejo de inventarios.</a:t>
          </a:r>
          <a:endParaRPr lang="en-US" sz="1900" kern="1200"/>
        </a:p>
      </dsp:txBody>
      <dsp:txXfrm>
        <a:off x="837512" y="909803"/>
        <a:ext cx="9678087" cy="725119"/>
      </dsp:txXfrm>
    </dsp:sp>
    <dsp:sp modelId="{DF7131B5-D8E9-421A-95E6-FCB52EDB410C}">
      <dsp:nvSpPr>
        <dsp:cNvPr id="0" name=""/>
        <dsp:cNvSpPr/>
      </dsp:nvSpPr>
      <dsp:spPr>
        <a:xfrm>
          <a:off x="0" y="1816202"/>
          <a:ext cx="10515600" cy="7251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87836-2BB2-4114-BAAD-4073E47A435D}">
      <dsp:nvSpPr>
        <dsp:cNvPr id="0" name=""/>
        <dsp:cNvSpPr/>
      </dsp:nvSpPr>
      <dsp:spPr>
        <a:xfrm>
          <a:off x="219348" y="1979354"/>
          <a:ext cx="398815" cy="398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B49A5-D981-464D-93E6-C96A70E343B0}">
      <dsp:nvSpPr>
        <dsp:cNvPr id="0" name=""/>
        <dsp:cNvSpPr/>
      </dsp:nvSpPr>
      <dsp:spPr>
        <a:xfrm>
          <a:off x="837512" y="1816202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3. Reducir el Impacto Ambiental: Minimizar los residuos generados durante la fabricación.</a:t>
          </a:r>
          <a:endParaRPr lang="en-US" sz="1900" kern="1200"/>
        </a:p>
      </dsp:txBody>
      <dsp:txXfrm>
        <a:off x="837512" y="1816202"/>
        <a:ext cx="9678087" cy="725119"/>
      </dsp:txXfrm>
    </dsp:sp>
    <dsp:sp modelId="{5DE329A1-9368-4CE2-B3E2-4A6D5731125F}">
      <dsp:nvSpPr>
        <dsp:cNvPr id="0" name=""/>
        <dsp:cNvSpPr/>
      </dsp:nvSpPr>
      <dsp:spPr>
        <a:xfrm>
          <a:off x="0" y="2722601"/>
          <a:ext cx="10515600" cy="7251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FC28D8-4380-42AD-A497-C4E2724F0D02}">
      <dsp:nvSpPr>
        <dsp:cNvPr id="0" name=""/>
        <dsp:cNvSpPr/>
      </dsp:nvSpPr>
      <dsp:spPr>
        <a:xfrm>
          <a:off x="219348" y="2885753"/>
          <a:ext cx="398815" cy="398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60E25-3832-4AC4-B3EE-ECA86889BA38}">
      <dsp:nvSpPr>
        <dsp:cNvPr id="0" name=""/>
        <dsp:cNvSpPr/>
      </dsp:nvSpPr>
      <dsp:spPr>
        <a:xfrm>
          <a:off x="837512" y="2722601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4. Automatizar los Procesos de Venta y Distribución: Facilitar la creación de pedidos, facturación y distribución.</a:t>
          </a:r>
          <a:endParaRPr lang="en-US" sz="1900" kern="1200"/>
        </a:p>
      </dsp:txBody>
      <dsp:txXfrm>
        <a:off x="837512" y="2722601"/>
        <a:ext cx="9678087" cy="725119"/>
      </dsp:txXfrm>
    </dsp:sp>
    <dsp:sp modelId="{DD758EF2-210E-4823-9A1C-E14EFD127606}">
      <dsp:nvSpPr>
        <dsp:cNvPr id="0" name=""/>
        <dsp:cNvSpPr/>
      </dsp:nvSpPr>
      <dsp:spPr>
        <a:xfrm>
          <a:off x="0" y="3629000"/>
          <a:ext cx="10515600" cy="72511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710F1-8AD7-44BF-A391-7CA04498E932}">
      <dsp:nvSpPr>
        <dsp:cNvPr id="0" name=""/>
        <dsp:cNvSpPr/>
      </dsp:nvSpPr>
      <dsp:spPr>
        <a:xfrm>
          <a:off x="219348" y="3792152"/>
          <a:ext cx="398815" cy="3988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22287-5436-4629-9A51-61D09CA2DDE1}">
      <dsp:nvSpPr>
        <dsp:cNvPr id="0" name=""/>
        <dsp:cNvSpPr/>
      </dsp:nvSpPr>
      <dsp:spPr>
        <a:xfrm>
          <a:off x="837512" y="3629000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5. Generar Reportes Inteligentes: Crear informes que ayuden a la toma de decisiones estratégicas.</a:t>
          </a:r>
          <a:endParaRPr lang="en-US" sz="1900" kern="1200"/>
        </a:p>
      </dsp:txBody>
      <dsp:txXfrm>
        <a:off x="837512" y="3629000"/>
        <a:ext cx="9678087" cy="7251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9A8DCC-FAA5-489A-92BA-B8721079CC5D}">
      <dsp:nvSpPr>
        <dsp:cNvPr id="0" name=""/>
        <dsp:cNvSpPr/>
      </dsp:nvSpPr>
      <dsp:spPr>
        <a:xfrm>
          <a:off x="414337" y="1575"/>
          <a:ext cx="1892839" cy="113570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1. El cliente realiza un pedido de láminas de acero.</a:t>
          </a:r>
          <a:endParaRPr lang="en-US" sz="1600" kern="1200"/>
        </a:p>
      </dsp:txBody>
      <dsp:txXfrm>
        <a:off x="414337" y="1575"/>
        <a:ext cx="1892839" cy="1135703"/>
      </dsp:txXfrm>
    </dsp:sp>
    <dsp:sp modelId="{2BF2C6AA-C8AE-46AC-971C-4F9CB8580364}">
      <dsp:nvSpPr>
        <dsp:cNvPr id="0" name=""/>
        <dsp:cNvSpPr/>
      </dsp:nvSpPr>
      <dsp:spPr>
        <a:xfrm>
          <a:off x="2496460" y="1575"/>
          <a:ext cx="1892839" cy="1135703"/>
        </a:xfrm>
        <a:prstGeom prst="rect">
          <a:avLst/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2. El sistema verifica el inventario y la disponibilidad de material.</a:t>
          </a:r>
          <a:endParaRPr lang="en-US" sz="1600" kern="1200" dirty="0"/>
        </a:p>
      </dsp:txBody>
      <dsp:txXfrm>
        <a:off x="2496460" y="1575"/>
        <a:ext cx="1892839" cy="1135703"/>
      </dsp:txXfrm>
    </dsp:sp>
    <dsp:sp modelId="{9F3CA734-A29E-4724-B39C-DD7033851288}">
      <dsp:nvSpPr>
        <dsp:cNvPr id="0" name=""/>
        <dsp:cNvSpPr/>
      </dsp:nvSpPr>
      <dsp:spPr>
        <a:xfrm>
          <a:off x="414337" y="1326563"/>
          <a:ext cx="1892839" cy="1135703"/>
        </a:xfrm>
        <a:prstGeom prst="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3. Si todo está en orden, se confirma el pedido y se genera la factura.</a:t>
          </a:r>
          <a:endParaRPr lang="en-US" sz="1600" kern="1200"/>
        </a:p>
      </dsp:txBody>
      <dsp:txXfrm>
        <a:off x="414337" y="1326563"/>
        <a:ext cx="1892839" cy="1135703"/>
      </dsp:txXfrm>
    </dsp:sp>
    <dsp:sp modelId="{C1B340E6-9A23-4C26-AD56-8DB4A0226E4A}">
      <dsp:nvSpPr>
        <dsp:cNvPr id="0" name=""/>
        <dsp:cNvSpPr/>
      </dsp:nvSpPr>
      <dsp:spPr>
        <a:xfrm>
          <a:off x="2496460" y="1326563"/>
          <a:ext cx="1892839" cy="1135703"/>
        </a:xfrm>
        <a:prstGeom prst="rect">
          <a:avLst/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4. El sistema organiza el envío del producto.</a:t>
          </a:r>
          <a:endParaRPr lang="en-US" sz="1600" kern="1200"/>
        </a:p>
      </dsp:txBody>
      <dsp:txXfrm>
        <a:off x="2496460" y="1326563"/>
        <a:ext cx="1892839" cy="1135703"/>
      </dsp:txXfrm>
    </dsp:sp>
    <dsp:sp modelId="{E927396D-DBBD-4EC4-90CC-2A707F542D23}">
      <dsp:nvSpPr>
        <dsp:cNvPr id="0" name=""/>
        <dsp:cNvSpPr/>
      </dsp:nvSpPr>
      <dsp:spPr>
        <a:xfrm>
          <a:off x="1455398" y="2651550"/>
          <a:ext cx="1892839" cy="1135703"/>
        </a:xfrm>
        <a:prstGeom prst="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5. Finalmente, se genera un reporte sobre el pedido y las existencias.</a:t>
          </a:r>
          <a:endParaRPr lang="en-US" sz="1600" kern="1200"/>
        </a:p>
      </dsp:txBody>
      <dsp:txXfrm>
        <a:off x="1455398" y="2651550"/>
        <a:ext cx="1892839" cy="11357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D041C-0DFF-459D-9388-EFD6841A64EB}">
      <dsp:nvSpPr>
        <dsp:cNvPr id="0" name=""/>
        <dsp:cNvSpPr/>
      </dsp:nvSpPr>
      <dsp:spPr>
        <a:xfrm>
          <a:off x="3323664" y="834988"/>
          <a:ext cx="643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3158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28399" y="877339"/>
        <a:ext cx="33687" cy="6737"/>
      </dsp:txXfrm>
    </dsp:sp>
    <dsp:sp modelId="{B32D9290-3E9B-409E-8529-EFD195E39909}">
      <dsp:nvSpPr>
        <dsp:cNvPr id="0" name=""/>
        <dsp:cNvSpPr/>
      </dsp:nvSpPr>
      <dsp:spPr>
        <a:xfrm>
          <a:off x="396080" y="1893"/>
          <a:ext cx="2929383" cy="1757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A continuación, vemos cómo el flujo de datos recorre los diferentes módulos del sistema:</a:t>
          </a:r>
          <a:endParaRPr lang="en-US" sz="2000" kern="1200"/>
        </a:p>
      </dsp:txBody>
      <dsp:txXfrm>
        <a:off x="396080" y="1893"/>
        <a:ext cx="2929383" cy="1757630"/>
      </dsp:txXfrm>
    </dsp:sp>
    <dsp:sp modelId="{F251AECA-FE34-46BB-B5F6-AD4DD4B36FA0}">
      <dsp:nvSpPr>
        <dsp:cNvPr id="0" name=""/>
        <dsp:cNvSpPr/>
      </dsp:nvSpPr>
      <dsp:spPr>
        <a:xfrm>
          <a:off x="6926806" y="834988"/>
          <a:ext cx="643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3158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31541" y="877339"/>
        <a:ext cx="33687" cy="6737"/>
      </dsp:txXfrm>
    </dsp:sp>
    <dsp:sp modelId="{7C9CDE21-58A3-4AF2-B899-3B1FEDA09958}">
      <dsp:nvSpPr>
        <dsp:cNvPr id="0" name=""/>
        <dsp:cNvSpPr/>
      </dsp:nvSpPr>
      <dsp:spPr>
        <a:xfrm>
          <a:off x="3999222" y="1893"/>
          <a:ext cx="2929383" cy="1757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1. **Inicio**: El cliente realiza un pedido.</a:t>
          </a:r>
          <a:endParaRPr lang="en-US" sz="2000" kern="1200"/>
        </a:p>
      </dsp:txBody>
      <dsp:txXfrm>
        <a:off x="3999222" y="1893"/>
        <a:ext cx="2929383" cy="1757630"/>
      </dsp:txXfrm>
    </dsp:sp>
    <dsp:sp modelId="{7A83A716-57FC-4A33-A2FA-6DF623FAFA45}">
      <dsp:nvSpPr>
        <dsp:cNvPr id="0" name=""/>
        <dsp:cNvSpPr/>
      </dsp:nvSpPr>
      <dsp:spPr>
        <a:xfrm>
          <a:off x="1860772" y="1757723"/>
          <a:ext cx="7206284" cy="643158"/>
        </a:xfrm>
        <a:custGeom>
          <a:avLst/>
          <a:gdLst/>
          <a:ahLst/>
          <a:cxnLst/>
          <a:rect l="0" t="0" r="0" b="0"/>
          <a:pathLst>
            <a:path>
              <a:moveTo>
                <a:pt x="7206284" y="0"/>
              </a:moveTo>
              <a:lnTo>
                <a:pt x="7206284" y="338679"/>
              </a:lnTo>
              <a:lnTo>
                <a:pt x="0" y="338679"/>
              </a:lnTo>
              <a:lnTo>
                <a:pt x="0" y="64315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82971" y="2075933"/>
        <a:ext cx="361885" cy="6737"/>
      </dsp:txXfrm>
    </dsp:sp>
    <dsp:sp modelId="{639D2468-0249-4B38-BE0B-A6B89429BBC8}">
      <dsp:nvSpPr>
        <dsp:cNvPr id="0" name=""/>
        <dsp:cNvSpPr/>
      </dsp:nvSpPr>
      <dsp:spPr>
        <a:xfrm>
          <a:off x="7602364" y="1893"/>
          <a:ext cx="2929383" cy="1757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2. **Verificación de Inventarios**: El sistema verifica el stock.</a:t>
          </a:r>
          <a:endParaRPr lang="en-US" sz="2000" kern="1200"/>
        </a:p>
      </dsp:txBody>
      <dsp:txXfrm>
        <a:off x="7602364" y="1893"/>
        <a:ext cx="2929383" cy="1757630"/>
      </dsp:txXfrm>
    </dsp:sp>
    <dsp:sp modelId="{8F67EBB5-C63B-4495-927C-CEC46A933017}">
      <dsp:nvSpPr>
        <dsp:cNvPr id="0" name=""/>
        <dsp:cNvSpPr/>
      </dsp:nvSpPr>
      <dsp:spPr>
        <a:xfrm>
          <a:off x="3323664" y="3266376"/>
          <a:ext cx="643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3158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28399" y="3308728"/>
        <a:ext cx="33687" cy="6737"/>
      </dsp:txXfrm>
    </dsp:sp>
    <dsp:sp modelId="{D492E1E1-B807-46AD-90E1-D1C01734C52B}">
      <dsp:nvSpPr>
        <dsp:cNvPr id="0" name=""/>
        <dsp:cNvSpPr/>
      </dsp:nvSpPr>
      <dsp:spPr>
        <a:xfrm>
          <a:off x="396080" y="2433281"/>
          <a:ext cx="2929383" cy="1757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3. **Generación de Pedido y Facturación**: Confirmación del pedido y creación de la factura.</a:t>
          </a:r>
          <a:endParaRPr lang="en-US" sz="2000" kern="1200"/>
        </a:p>
      </dsp:txBody>
      <dsp:txXfrm>
        <a:off x="396080" y="2433281"/>
        <a:ext cx="2929383" cy="1757630"/>
      </dsp:txXfrm>
    </dsp:sp>
    <dsp:sp modelId="{ABC272B5-C33D-425C-945A-E706C71F19D9}">
      <dsp:nvSpPr>
        <dsp:cNvPr id="0" name=""/>
        <dsp:cNvSpPr/>
      </dsp:nvSpPr>
      <dsp:spPr>
        <a:xfrm>
          <a:off x="6926806" y="3266376"/>
          <a:ext cx="643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3158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31541" y="3308728"/>
        <a:ext cx="33687" cy="6737"/>
      </dsp:txXfrm>
    </dsp:sp>
    <dsp:sp modelId="{08C51742-5A6E-4137-BE49-095744D118B8}">
      <dsp:nvSpPr>
        <dsp:cNvPr id="0" name=""/>
        <dsp:cNvSpPr/>
      </dsp:nvSpPr>
      <dsp:spPr>
        <a:xfrm>
          <a:off x="3999222" y="2433281"/>
          <a:ext cx="2929383" cy="1757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4. **Distribución**: El producto es enviado.</a:t>
          </a:r>
          <a:endParaRPr lang="en-US" sz="2000" kern="1200"/>
        </a:p>
      </dsp:txBody>
      <dsp:txXfrm>
        <a:off x="3999222" y="2433281"/>
        <a:ext cx="2929383" cy="1757630"/>
      </dsp:txXfrm>
    </dsp:sp>
    <dsp:sp modelId="{DAB652D3-C225-447B-BD80-72CB9F5C17A4}">
      <dsp:nvSpPr>
        <dsp:cNvPr id="0" name=""/>
        <dsp:cNvSpPr/>
      </dsp:nvSpPr>
      <dsp:spPr>
        <a:xfrm>
          <a:off x="7602364" y="2433281"/>
          <a:ext cx="2929383" cy="1757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5. **Cierre**: El sistema genera el reporte final.</a:t>
          </a:r>
          <a:endParaRPr lang="en-US" sz="2000" kern="1200"/>
        </a:p>
      </dsp:txBody>
      <dsp:txXfrm>
        <a:off x="7602364" y="2433281"/>
        <a:ext cx="2929383" cy="17576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A638A-FE6A-4190-BD8D-41A06E110201}">
      <dsp:nvSpPr>
        <dsp:cNvPr id="0" name=""/>
        <dsp:cNvSpPr/>
      </dsp:nvSpPr>
      <dsp:spPr>
        <a:xfrm>
          <a:off x="684914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C80843-8066-4BAD-AE98-103CFA586171}">
      <dsp:nvSpPr>
        <dsp:cNvPr id="0" name=""/>
        <dsp:cNvSpPr/>
      </dsp:nvSpPr>
      <dsp:spPr>
        <a:xfrm>
          <a:off x="91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16893D-0016-4A86-8E32-D566AA0797DE}">
      <dsp:nvSpPr>
        <dsp:cNvPr id="0" name=""/>
        <dsp:cNvSpPr/>
      </dsp:nvSpPr>
      <dsp:spPr>
        <a:xfrm>
          <a:off x="33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200" kern="1200"/>
            <a:t>Este proyecto traerá numerosos beneficios para las empresas involucradas:</a:t>
          </a:r>
          <a:endParaRPr lang="en-US" sz="1200" kern="1200"/>
        </a:p>
      </dsp:txBody>
      <dsp:txXfrm>
        <a:off x="333914" y="2456402"/>
        <a:ext cx="1800000" cy="720000"/>
      </dsp:txXfrm>
    </dsp:sp>
    <dsp:sp modelId="{6955C2AA-FCD4-4479-AF54-E40ACEAA1379}">
      <dsp:nvSpPr>
        <dsp:cNvPr id="0" name=""/>
        <dsp:cNvSpPr/>
      </dsp:nvSpPr>
      <dsp:spPr>
        <a:xfrm>
          <a:off x="2799914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B5329-8487-424C-B330-CA1B058251F1}">
      <dsp:nvSpPr>
        <dsp:cNvPr id="0" name=""/>
        <dsp:cNvSpPr/>
      </dsp:nvSpPr>
      <dsp:spPr>
        <a:xfrm>
          <a:off x="303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79F5C-F9CB-4D22-8216-6CDE2CCEDAEE}">
      <dsp:nvSpPr>
        <dsp:cNvPr id="0" name=""/>
        <dsp:cNvSpPr/>
      </dsp:nvSpPr>
      <dsp:spPr>
        <a:xfrm>
          <a:off x="244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200" kern="1200"/>
            <a:t>1. Aumento de la productividad.</a:t>
          </a:r>
          <a:endParaRPr lang="en-US" sz="1200" kern="1200"/>
        </a:p>
      </dsp:txBody>
      <dsp:txXfrm>
        <a:off x="2448914" y="2456402"/>
        <a:ext cx="1800000" cy="720000"/>
      </dsp:txXfrm>
    </dsp:sp>
    <dsp:sp modelId="{AFBC69CF-C9E1-4A07-8B6C-544A773B5501}">
      <dsp:nvSpPr>
        <dsp:cNvPr id="0" name=""/>
        <dsp:cNvSpPr/>
      </dsp:nvSpPr>
      <dsp:spPr>
        <a:xfrm>
          <a:off x="4914914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06E4C8-23C8-4E71-A46C-52F6F5B12045}">
      <dsp:nvSpPr>
        <dsp:cNvPr id="0" name=""/>
        <dsp:cNvSpPr/>
      </dsp:nvSpPr>
      <dsp:spPr>
        <a:xfrm>
          <a:off x="514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4BB2E-A56D-4B63-BDAB-8E34E70E12D4}">
      <dsp:nvSpPr>
        <dsp:cNvPr id="0" name=""/>
        <dsp:cNvSpPr/>
      </dsp:nvSpPr>
      <dsp:spPr>
        <a:xfrm>
          <a:off x="456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200" kern="1200"/>
            <a:t>2. Reducción de costos operativos.</a:t>
          </a:r>
          <a:endParaRPr lang="en-US" sz="1200" kern="1200"/>
        </a:p>
      </dsp:txBody>
      <dsp:txXfrm>
        <a:off x="4563914" y="2456402"/>
        <a:ext cx="1800000" cy="720000"/>
      </dsp:txXfrm>
    </dsp:sp>
    <dsp:sp modelId="{19B929CE-A9C7-42D7-AEF5-C8E0E1E7D67C}">
      <dsp:nvSpPr>
        <dsp:cNvPr id="0" name=""/>
        <dsp:cNvSpPr/>
      </dsp:nvSpPr>
      <dsp:spPr>
        <a:xfrm>
          <a:off x="7029914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3D940A-6137-428F-B69A-5957372B3B12}">
      <dsp:nvSpPr>
        <dsp:cNvPr id="0" name=""/>
        <dsp:cNvSpPr/>
      </dsp:nvSpPr>
      <dsp:spPr>
        <a:xfrm>
          <a:off x="726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FCD9AD-C460-49B6-9DA3-5AE6CBD48C2B}">
      <dsp:nvSpPr>
        <dsp:cNvPr id="0" name=""/>
        <dsp:cNvSpPr/>
      </dsp:nvSpPr>
      <dsp:spPr>
        <a:xfrm>
          <a:off x="667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200" kern="1200"/>
            <a:t>3. Mejor control de inventarios.</a:t>
          </a:r>
          <a:endParaRPr lang="en-US" sz="1200" kern="1200"/>
        </a:p>
      </dsp:txBody>
      <dsp:txXfrm>
        <a:off x="6678914" y="2456402"/>
        <a:ext cx="1800000" cy="720000"/>
      </dsp:txXfrm>
    </dsp:sp>
    <dsp:sp modelId="{C073E132-279F-48EB-A47E-9B75C844D127}">
      <dsp:nvSpPr>
        <dsp:cNvPr id="0" name=""/>
        <dsp:cNvSpPr/>
      </dsp:nvSpPr>
      <dsp:spPr>
        <a:xfrm>
          <a:off x="9144914" y="1016402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F7BC65-6C2E-42F4-986F-E3118B4E2292}">
      <dsp:nvSpPr>
        <dsp:cNvPr id="0" name=""/>
        <dsp:cNvSpPr/>
      </dsp:nvSpPr>
      <dsp:spPr>
        <a:xfrm>
          <a:off x="937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A3E1A-13C4-49CC-A02E-67E0DAF5A04C}">
      <dsp:nvSpPr>
        <dsp:cNvPr id="0" name=""/>
        <dsp:cNvSpPr/>
      </dsp:nvSpPr>
      <dsp:spPr>
        <a:xfrm>
          <a:off x="879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200" kern="1200"/>
            <a:t>4. Mayor satisfacción del cliente.</a:t>
          </a:r>
          <a:endParaRPr lang="en-US" sz="1200" kern="1200"/>
        </a:p>
      </dsp:txBody>
      <dsp:txXfrm>
        <a:off x="8793914" y="2456402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E4328-F5A6-44C7-AC31-7CB06DB7B893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0BDA0-E6AA-4D30-BE05-339CA5DB7661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Numerosos clientes han experimentado mejoras significativas al implementar este sistema:</a:t>
          </a:r>
          <a:endParaRPr lang="en-US" sz="1200" kern="1200"/>
        </a:p>
      </dsp:txBody>
      <dsp:txXfrm>
        <a:off x="100682" y="2427484"/>
        <a:ext cx="2370489" cy="720000"/>
      </dsp:txXfrm>
    </dsp:sp>
    <dsp:sp modelId="{473852E7-C423-404B-9CE0-D29D593BAAD3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28BD0-7E70-4C09-9663-4FB1DEDE8F76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1. **Industria Metálica XYZ**: Aumento en la eficiencia de la producción.</a:t>
          </a:r>
          <a:endParaRPr lang="en-US" sz="1200" kern="1200"/>
        </a:p>
      </dsp:txBody>
      <dsp:txXfrm>
        <a:off x="2886007" y="2427484"/>
        <a:ext cx="2370489" cy="720000"/>
      </dsp:txXfrm>
    </dsp:sp>
    <dsp:sp modelId="{EB5C8BE2-3E42-41CC-A5FD-5F5F0C339A5B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2D3A8-0B30-4964-99E2-08150CAC50E9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2. **Distribuidores ABC**: Reducción de tiempos de entrega.</a:t>
          </a:r>
          <a:endParaRPr lang="en-US" sz="1200" kern="1200"/>
        </a:p>
      </dsp:txBody>
      <dsp:txXfrm>
        <a:off x="5671332" y="2427484"/>
        <a:ext cx="2370489" cy="720000"/>
      </dsp:txXfrm>
    </dsp:sp>
    <dsp:sp modelId="{0880ABE0-C64B-4891-8477-B6CA585D1BBF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4B34D-91C5-4001-A4D0-531923F70F8D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3. **Siderurgia DEF**: Ahorro de costos de inventario.</a:t>
          </a:r>
          <a:endParaRPr lang="en-US" sz="1200" kern="1200"/>
        </a:p>
      </dsp:txBody>
      <dsp:txXfrm>
        <a:off x="8456657" y="2427484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A9319-0C4A-59E0-7F33-EDC232021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6FCDB0-E2AE-AAFC-8457-B8B53786E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701F2B-9A93-224C-9AC7-113555452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1A94-3F10-4AF7-8D2A-7608956D3C99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D33300-949E-B01D-A570-9829A3DB6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3DA261-EB5C-0674-7194-DBDB772F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21B6-3446-4E5A-BE5A-41C44740FC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A8247-12AB-278E-4417-B09C0062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790E29-77CD-34CB-6F5B-5C4E00050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2EE146-EB4E-F7AE-1AFB-FAC7A36B2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1A94-3F10-4AF7-8D2A-7608956D3C99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09A836-37CB-B9A1-737B-1D90D94A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AAAF68-13ED-5A27-A7BE-17EEEF56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21B6-3446-4E5A-BE5A-41C44740FC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499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64D931-1433-69B2-0E49-17B4E65AC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B37F80-C5ED-3A55-370E-EF299FE1B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270EB2-B4C9-AA46-A2B2-9880D9D51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1A94-3F10-4AF7-8D2A-7608956D3C99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842163-69A6-4A94-85D3-6C2D6FE2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8FCAB1-8E7B-DE76-78D1-53B6DEFB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21B6-3446-4E5A-BE5A-41C44740FC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520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5CB29-63FC-41D6-4CD3-C0C283FD9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6C3770-32D5-799B-4E3C-B138A6124A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39F270-C8F1-A1DA-1D93-175BD403A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1A94-3F10-4AF7-8D2A-7608956D3C99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9B8A76-E4AE-15D5-7209-17AE7A61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9BD409-7B20-1F07-59DD-D83A2881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21B6-3446-4E5A-BE5A-41C44740FC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719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19F20-FBE2-6173-247A-55F0B99E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9F061C-4FF1-0AF0-21F1-A937ACB46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11A2F1-E6F0-3444-7FF7-E6A958B8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1A94-3F10-4AF7-8D2A-7608956D3C99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4A44D4-1DF7-3A4B-3478-CD69BECE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6D1C0D-E7F9-5614-E218-EF16DDE5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21B6-3446-4E5A-BE5A-41C44740FC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419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8D93C-C15D-D17C-FEC2-95B78E469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B3E97D-D9F0-89CD-CC3C-F0001214A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BBA98A-9252-4D89-A0A3-E9CB2939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1A94-3F10-4AF7-8D2A-7608956D3C99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8A1EF-F543-0645-EB39-F83AD3CDA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9C3DBE-EDD9-B4F8-3AB6-85AAAB7E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21B6-3446-4E5A-BE5A-41C44740FC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88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F9133-AFB7-6537-F944-AFAE0B23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6008C1-6D4E-10CE-B575-9524E86A6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F4A954-FA6A-D6D1-61A3-2442679C3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9BD7AA-67CF-3593-EB60-536904E9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1A94-3F10-4AF7-8D2A-7608956D3C99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A8B089-6C11-51E5-563B-8913D4B4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64A489-322D-F664-BF99-B45BEB9A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21B6-3446-4E5A-BE5A-41C44740FC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231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13004-353F-26B8-34F4-03F69FD43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2B4059-DE3B-56C3-4B88-91D6D2715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4A39F8-1A67-BD5F-07E0-6AC758695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9F72EF-0888-500B-F74C-9D374F165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41E141E-F812-AF45-BF29-2407D7104C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65283BC-6859-5BB5-53EC-1A28FB6D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1A94-3F10-4AF7-8D2A-7608956D3C99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15CB4B1-708A-44C9-DEE4-C858CA13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09679D0-2E75-CB7D-98D5-BB3694E04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21B6-3446-4E5A-BE5A-41C44740FC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256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DF7E8-956A-81BE-B867-66D22A70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28C284D-DC12-28A7-0985-3E9F1A357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1A94-3F10-4AF7-8D2A-7608956D3C99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4B82D5-DE57-8BBB-C011-2EFA001F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E33203F-6515-A59A-FB61-5AAED16B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21B6-3446-4E5A-BE5A-41C44740FC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468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7000BED-EBC4-5AD6-DFC4-D46F22F99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1A94-3F10-4AF7-8D2A-7608956D3C99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D4ED4D9-A145-5C9D-2F7D-D7D56EA9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8F3EE5-7D73-6CB5-8A5E-A65C61E3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21B6-3446-4E5A-BE5A-41C44740FC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855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5EBF2-317A-AA4F-D6B8-61307341A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163CB3-F2CC-F94A-722E-8FF94C29A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B08717-9C49-ECC5-B8D3-421CE3BDD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A64C7F-6BD2-1709-33A9-5632426D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1A94-3F10-4AF7-8D2A-7608956D3C99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9381E5-DAC4-8DF5-8C6F-629C403D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6520C4-8796-F0E4-6215-09342DB2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21B6-3446-4E5A-BE5A-41C44740FC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589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EAC6E-D46A-DB41-350B-27D23D42F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2A034A-96CB-B569-8B56-7821D95C2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5E9EA7-9119-AF3B-11E8-801B4CB98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7DFF1B-C108-7ACC-BAAD-85B4739E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1A94-3F10-4AF7-8D2A-7608956D3C99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367C3F-4069-16C5-14A2-BCC3696F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717DA8-7B24-D3AB-DCC6-92B5EF85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21B6-3446-4E5A-BE5A-41C44740FC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007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A80675-B17A-5A37-AD25-58450279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0C0063-6C64-F689-ED76-64EA3BA65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3B6326-8551-9418-986B-7F6013E12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991A94-3F10-4AF7-8D2A-7608956D3C99}" type="datetimeFigureOut">
              <a:rPr lang="es-CO" smtClean="0"/>
              <a:t>24/11/2024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847294-6A26-C822-33AB-6AFC5AB58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3C3A02-EFC7-7833-496C-88F41816E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9421B6-3446-4E5A-BE5A-41C44740FC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829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5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Rectangle 1069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DFAA63-A17F-3CC5-9DF0-CD1B350A9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119" y="810623"/>
            <a:ext cx="4894428" cy="3570162"/>
          </a:xfrm>
        </p:spPr>
        <p:txBody>
          <a:bodyPr anchor="b">
            <a:normAutofit/>
          </a:bodyPr>
          <a:lstStyle/>
          <a:p>
            <a:pPr algn="l"/>
            <a:r>
              <a:rPr lang="es-MX" sz="5400">
                <a:solidFill>
                  <a:schemeClr val="bg1"/>
                </a:solidFill>
              </a:rPr>
              <a:t>Proyecto Láminas de Acero</a:t>
            </a:r>
            <a:endParaRPr lang="es-CO" sz="540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5DF924-ACF1-8DDF-317F-518448601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119" y="4547167"/>
            <a:ext cx="4894428" cy="1288482"/>
          </a:xfrm>
        </p:spPr>
        <p:txBody>
          <a:bodyPr>
            <a:normAutofit/>
          </a:bodyPr>
          <a:lstStyle/>
          <a:p>
            <a:pPr algn="l"/>
            <a:r>
              <a:rPr lang="es-MX" sz="1000">
                <a:solidFill>
                  <a:schemeClr val="bg1"/>
                </a:solidFill>
              </a:rPr>
              <a:t>Innovación y Soluciones Sostenibles en la Industria del Acero</a:t>
            </a:r>
          </a:p>
          <a:p>
            <a:pPr algn="l"/>
            <a:r>
              <a:rPr lang="es-MX" sz="1000">
                <a:solidFill>
                  <a:schemeClr val="bg1"/>
                </a:solidFill>
              </a:rPr>
              <a:t>Jesús David sotaquira chacon </a:t>
            </a:r>
          </a:p>
          <a:p>
            <a:pPr algn="l"/>
            <a:r>
              <a:rPr lang="es-MX" sz="1000">
                <a:solidFill>
                  <a:schemeClr val="bg1"/>
                </a:solidFill>
              </a:rPr>
              <a:t>José Yonatan Sánchez</a:t>
            </a:r>
          </a:p>
          <a:p>
            <a:pPr algn="l"/>
            <a:endParaRPr lang="es-MX" sz="1000">
              <a:solidFill>
                <a:schemeClr val="bg1"/>
              </a:solidFill>
            </a:endParaRPr>
          </a:p>
          <a:p>
            <a:pPr algn="l"/>
            <a:r>
              <a:rPr lang="es-MX" sz="1000">
                <a:solidFill>
                  <a:schemeClr val="bg1"/>
                </a:solidFill>
              </a:rPr>
              <a:t>2977467</a:t>
            </a:r>
            <a:endParaRPr lang="es-CO" sz="1000">
              <a:solidFill>
                <a:schemeClr val="bg1"/>
              </a:solidFill>
            </a:endParaRPr>
          </a:p>
        </p:txBody>
      </p: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1073" name="Rectangle 1072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4" name="Rectangle 1073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E19104-1B7A-0FDB-1055-80E02095E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61" r="-1" b="643"/>
          <a:stretch/>
        </p:blipFill>
        <p:spPr bwMode="auto">
          <a:xfrm>
            <a:off x="6817629" y="1704328"/>
            <a:ext cx="3899155" cy="3438863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87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89" name="Oval 1088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1" name="Oval 1090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orkers in a steel plant with ladle">
            <a:extLst>
              <a:ext uri="{FF2B5EF4-FFF2-40B4-BE49-F238E27FC236}">
                <a16:creationId xmlns:a16="http://schemas.microsoft.com/office/drawing/2014/main" id="{AC4A09CE-3BC7-6273-241A-F072D78F93D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925" b="160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A58D2-328C-2615-55E1-82660E6B1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¡Gracias por tu Atención!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2B6935-6C9B-4CE6-C41D-91B021446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/>
              <a:t>¡Juntos podemos transformar la industria del acero!</a:t>
            </a:r>
          </a:p>
        </p:txBody>
      </p:sp>
    </p:spTree>
    <p:extLst>
      <p:ext uri="{BB962C8B-B14F-4D97-AF65-F5344CB8AC3E}">
        <p14:creationId xmlns:p14="http://schemas.microsoft.com/office/powerpoint/2010/main" val="1461475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730900-D1A1-D659-805A-DC691B24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¡Bienvenidos al Proyecto de Láminas de Acero!</a:t>
            </a:r>
          </a:p>
        </p:txBody>
      </p:sp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51147DFA-647C-DE18-F7F8-A3E8A4C3E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Este </a:t>
            </a:r>
            <a:r>
              <a:rPr lang="en-US" sz="2000" dirty="0" err="1"/>
              <a:t>proyecto</a:t>
            </a:r>
            <a:r>
              <a:rPr lang="en-US" sz="2000" dirty="0"/>
              <a:t> </a:t>
            </a:r>
            <a:r>
              <a:rPr lang="en-US" sz="2000" dirty="0" err="1"/>
              <a:t>tiene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objetivo</a:t>
            </a:r>
            <a:r>
              <a:rPr lang="en-US" sz="2000" dirty="0"/>
              <a:t> </a:t>
            </a:r>
            <a:r>
              <a:rPr lang="en-US" sz="2000" dirty="0" err="1"/>
              <a:t>revolucionar</a:t>
            </a:r>
            <a:r>
              <a:rPr lang="en-US" sz="2000" dirty="0"/>
              <a:t> la </a:t>
            </a:r>
            <a:r>
              <a:rPr lang="en-US" sz="2000" dirty="0" err="1"/>
              <a:t>industria</a:t>
            </a:r>
            <a:r>
              <a:rPr lang="en-US" sz="2000" dirty="0"/>
              <a:t> del </a:t>
            </a:r>
            <a:r>
              <a:rPr lang="en-US" sz="2000" dirty="0" err="1"/>
              <a:t>acero</a:t>
            </a:r>
            <a:r>
              <a:rPr lang="en-US" sz="2000" dirty="0"/>
              <a:t>, </a:t>
            </a:r>
            <a:r>
              <a:rPr lang="en-US" sz="2000" dirty="0" err="1"/>
              <a:t>ofreciendo</a:t>
            </a:r>
            <a:r>
              <a:rPr lang="en-US" sz="2000" dirty="0"/>
              <a:t> </a:t>
            </a:r>
            <a:r>
              <a:rPr lang="en-US" sz="2000" dirty="0" err="1"/>
              <a:t>soluciones</a:t>
            </a:r>
            <a:r>
              <a:rPr lang="en-US" sz="2000" dirty="0"/>
              <a:t> </a:t>
            </a:r>
            <a:r>
              <a:rPr lang="en-US" sz="2000" dirty="0" err="1"/>
              <a:t>eficientes</a:t>
            </a:r>
            <a:r>
              <a:rPr lang="en-US" sz="2000" dirty="0"/>
              <a:t> y </a:t>
            </a:r>
            <a:r>
              <a:rPr lang="en-US" sz="2000" dirty="0" err="1"/>
              <a:t>sostenibles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fabricación</a:t>
            </a:r>
            <a:r>
              <a:rPr lang="en-US" sz="2000" dirty="0"/>
              <a:t> de </a:t>
            </a:r>
            <a:r>
              <a:rPr lang="en-US" sz="2000" dirty="0" err="1"/>
              <a:t>láminas</a:t>
            </a:r>
            <a:r>
              <a:rPr lang="en-US" sz="2000" dirty="0"/>
              <a:t> de </a:t>
            </a:r>
            <a:r>
              <a:rPr lang="en-US" sz="2000" dirty="0" err="1"/>
              <a:t>acero</a:t>
            </a:r>
            <a:r>
              <a:rPr lang="en-US" sz="2000" dirty="0"/>
              <a:t>.</a:t>
            </a:r>
          </a:p>
          <a:p>
            <a:r>
              <a:rPr lang="en-US" sz="2000" dirty="0"/>
              <a:t>A </a:t>
            </a:r>
            <a:r>
              <a:rPr lang="en-US" sz="2000" dirty="0" err="1"/>
              <a:t>través</a:t>
            </a:r>
            <a:r>
              <a:rPr lang="en-US" sz="2000" dirty="0"/>
              <a:t> de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combinación</a:t>
            </a:r>
            <a:r>
              <a:rPr lang="en-US" sz="2000" dirty="0"/>
              <a:t> de </a:t>
            </a:r>
            <a:r>
              <a:rPr lang="en-US" sz="2000" dirty="0" err="1"/>
              <a:t>tecnología</a:t>
            </a:r>
            <a:r>
              <a:rPr lang="en-US" sz="2000" dirty="0"/>
              <a:t> </a:t>
            </a:r>
            <a:r>
              <a:rPr lang="en-US" sz="2000" dirty="0" err="1"/>
              <a:t>avanzada</a:t>
            </a:r>
            <a:r>
              <a:rPr lang="en-US" sz="2000" dirty="0"/>
              <a:t> y </a:t>
            </a:r>
            <a:r>
              <a:rPr lang="en-US" sz="2000" dirty="0" err="1"/>
              <a:t>procesos</a:t>
            </a:r>
            <a:r>
              <a:rPr lang="en-US" sz="2000" dirty="0"/>
              <a:t> </a:t>
            </a:r>
            <a:r>
              <a:rPr lang="en-US" sz="2000" dirty="0" err="1"/>
              <a:t>optimizados</a:t>
            </a:r>
            <a:r>
              <a:rPr lang="en-US" sz="2000" dirty="0"/>
              <a:t>, </a:t>
            </a:r>
            <a:r>
              <a:rPr lang="en-US" sz="2000" dirty="0" err="1"/>
              <a:t>buscamos</a:t>
            </a:r>
            <a:r>
              <a:rPr lang="en-US" sz="2000" dirty="0"/>
              <a:t> </a:t>
            </a:r>
            <a:r>
              <a:rPr lang="en-US" sz="2000" dirty="0" err="1"/>
              <a:t>mejorar</a:t>
            </a:r>
            <a:r>
              <a:rPr lang="en-US" sz="2000" dirty="0"/>
              <a:t> la </a:t>
            </a:r>
            <a:r>
              <a:rPr lang="en-US" sz="2000" dirty="0" err="1"/>
              <a:t>calidad</a:t>
            </a:r>
            <a:r>
              <a:rPr lang="en-US" sz="2000" dirty="0"/>
              <a:t> del </a:t>
            </a:r>
            <a:r>
              <a:rPr lang="en-US" sz="2000" dirty="0" err="1"/>
              <a:t>producto</a:t>
            </a:r>
            <a:r>
              <a:rPr lang="en-US" sz="2000" dirty="0"/>
              <a:t> y </a:t>
            </a:r>
            <a:r>
              <a:rPr lang="en-US" sz="2000" dirty="0" err="1"/>
              <a:t>reducir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impacto</a:t>
            </a:r>
            <a:r>
              <a:rPr lang="en-US" sz="2000" dirty="0"/>
              <a:t> </a:t>
            </a:r>
            <a:r>
              <a:rPr lang="en-US" sz="2000" dirty="0" err="1"/>
              <a:t>ambiental</a:t>
            </a:r>
            <a:r>
              <a:rPr lang="en-US" sz="2000" dirty="0"/>
              <a:t> de las </a:t>
            </a:r>
            <a:r>
              <a:rPr lang="en-US" sz="2000" dirty="0" err="1"/>
              <a:t>operaciones</a:t>
            </a:r>
            <a:r>
              <a:rPr lang="en-US" sz="2000" dirty="0"/>
              <a:t>.</a:t>
            </a:r>
          </a:p>
        </p:txBody>
      </p:sp>
      <p:pic>
        <p:nvPicPr>
          <p:cNvPr id="13" name="Picture 4" descr="Workers in a steel plant with ladle">
            <a:extLst>
              <a:ext uri="{FF2B5EF4-FFF2-40B4-BE49-F238E27FC236}">
                <a16:creationId xmlns:a16="http://schemas.microsoft.com/office/drawing/2014/main" id="{FE887E68-1DC3-1A9B-C4DD-91177A0213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371" r="19888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9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3A422D-8522-062D-FD0F-AE426B24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Objetivos Clave del Proyecto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Marcador de texto 2">
            <a:extLst>
              <a:ext uri="{FF2B5EF4-FFF2-40B4-BE49-F238E27FC236}">
                <a16:creationId xmlns:a16="http://schemas.microsoft.com/office/drawing/2014/main" id="{6182016D-C9F9-BF4C-BA28-EC0891AED0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060531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794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DC5A04-0FED-58A8-EAFB-A2488938E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Módulos Principales del Sistema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975435-84BA-69A2-6BA1-735E0A755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1854" y="2125737"/>
            <a:ext cx="4834021" cy="4044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Este proyecto tiene varios módulos que interactúan entre sí para crear un sistema eficiente de producción y distribución de láminas de acero:</a:t>
            </a:r>
          </a:p>
          <a:p>
            <a:r>
              <a:rPr lang="en-US" sz="2400">
                <a:solidFill>
                  <a:schemeClr val="bg1"/>
                </a:solidFill>
              </a:rPr>
              <a:t>- Módulo de Producción</a:t>
            </a:r>
          </a:p>
          <a:p>
            <a:r>
              <a:rPr lang="en-US" sz="2400">
                <a:solidFill>
                  <a:schemeClr val="bg1"/>
                </a:solidFill>
              </a:rPr>
              <a:t>- Módulo de Inventarios</a:t>
            </a:r>
          </a:p>
          <a:p>
            <a:r>
              <a:rPr lang="en-US" sz="2400">
                <a:solidFill>
                  <a:schemeClr val="bg1"/>
                </a:solidFill>
              </a:rPr>
              <a:t>- Módulo de Ventas</a:t>
            </a:r>
          </a:p>
          <a:p>
            <a:r>
              <a:rPr lang="en-US" sz="2400">
                <a:solidFill>
                  <a:schemeClr val="bg1"/>
                </a:solidFill>
              </a:rPr>
              <a:t>- Módulo de Distribución</a:t>
            </a:r>
          </a:p>
          <a:p>
            <a:r>
              <a:rPr lang="en-US" sz="2400">
                <a:solidFill>
                  <a:schemeClr val="bg1"/>
                </a:solidFill>
              </a:rPr>
              <a:t>- Módulo de Reportes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BD4CE32-75C6-55E3-CE2D-360C5C711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5473" y="2700733"/>
            <a:ext cx="4072815" cy="257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5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066" name="Freeform: Shape 2065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7" name="Freeform: Shape 2066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8" name="Freeform: Shape 2067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9" name="Freeform: Shape 2068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0" name="Freeform: Shape 2069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156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4BA40F49-6490-49E1-AB89-4B5946083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4430" y="1"/>
            <a:ext cx="12191695" cy="6847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485841-4D45-812E-35ED-8BD6D6CD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98445"/>
            <a:ext cx="4803636" cy="13116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¿Cómo Funciona el Sistema?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0F63C4-C650-B6B3-B40D-7CE08DE282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13346"/>
          <a:stretch/>
        </p:blipFill>
        <p:spPr>
          <a:xfrm>
            <a:off x="6181744" y="136525"/>
            <a:ext cx="6010069" cy="335909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4295FCB-A611-F5C1-422C-B1E67CF12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37"/>
          <a:stretch/>
        </p:blipFill>
        <p:spPr bwMode="auto">
          <a:xfrm>
            <a:off x="6181744" y="3495618"/>
            <a:ext cx="6010069" cy="335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DC406F5B-6AB1-4F59-BBBB-3488A390D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68760" y="15796"/>
            <a:ext cx="6423053" cy="6838915"/>
            <a:chOff x="5742280" y="15796"/>
            <a:chExt cx="6423053" cy="6838915"/>
          </a:xfrm>
        </p:grpSpPr>
        <p:sp>
          <p:nvSpPr>
            <p:cNvPr id="3082" name="Freeform: Shape 3081">
              <a:extLst>
                <a:ext uri="{FF2B5EF4-FFF2-40B4-BE49-F238E27FC236}">
                  <a16:creationId xmlns:a16="http://schemas.microsoft.com/office/drawing/2014/main" id="{C3E373B8-6DB0-44E7-9D9A-501B6FDFC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57719" y="75800"/>
              <a:ext cx="6007612" cy="6778911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83" name="Freeform: Shape 3082">
              <a:extLst>
                <a:ext uri="{FF2B5EF4-FFF2-40B4-BE49-F238E27FC236}">
                  <a16:creationId xmlns:a16="http://schemas.microsoft.com/office/drawing/2014/main" id="{32B7F0B0-E102-4757-9055-800A572A4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9360" y="75800"/>
              <a:ext cx="6025971" cy="6778911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84" name="Freeform: Shape 3083">
              <a:extLst>
                <a:ext uri="{FF2B5EF4-FFF2-40B4-BE49-F238E27FC236}">
                  <a16:creationId xmlns:a16="http://schemas.microsoft.com/office/drawing/2014/main" id="{5AB4BAB0-028A-4315-907B-73C93ECCB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6634" y="56513"/>
              <a:ext cx="6028697" cy="679819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 useBgFill="1">
          <p:nvSpPr>
            <p:cNvPr id="3085" name="Freeform: Shape 3084">
              <a:extLst>
                <a:ext uri="{FF2B5EF4-FFF2-40B4-BE49-F238E27FC236}">
                  <a16:creationId xmlns:a16="http://schemas.microsoft.com/office/drawing/2014/main" id="{D9C0146C-E4E0-4055-8429-E93F25CA6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0215" y="15796"/>
              <a:ext cx="6165116" cy="6838915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 useBgFill="1">
          <p:nvSpPr>
            <p:cNvPr id="3086" name="Freeform: Shape 3085">
              <a:extLst>
                <a:ext uri="{FF2B5EF4-FFF2-40B4-BE49-F238E27FC236}">
                  <a16:creationId xmlns:a16="http://schemas.microsoft.com/office/drawing/2014/main" id="{4D7E2836-120A-433B-84C1-FA3AC0D65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42280" y="15796"/>
              <a:ext cx="6423053" cy="6838915"/>
            </a:xfrm>
            <a:custGeom>
              <a:avLst/>
              <a:gdLst>
                <a:gd name="connsiteX0" fmla="*/ 5953481 w 6423053"/>
                <a:gd name="connsiteY0" fmla="*/ 0 h 6858000"/>
                <a:gd name="connsiteX1" fmla="*/ 6423053 w 6423053"/>
                <a:gd name="connsiteY1" fmla="*/ 0 h 6858000"/>
                <a:gd name="connsiteX2" fmla="*/ 6423053 w 6423053"/>
                <a:gd name="connsiteY2" fmla="*/ 198945 h 6858000"/>
                <a:gd name="connsiteX3" fmla="*/ 6376812 w 6423053"/>
                <a:gd name="connsiteY3" fmla="*/ 175262 h 6858000"/>
                <a:gd name="connsiteX4" fmla="*/ 5997696 w 6423053"/>
                <a:gd name="connsiteY4" fmla="*/ 14961 h 6858000"/>
                <a:gd name="connsiteX5" fmla="*/ 0 w 6423053"/>
                <a:gd name="connsiteY5" fmla="*/ 0 h 6858000"/>
                <a:gd name="connsiteX6" fmla="*/ 3135749 w 6423053"/>
                <a:gd name="connsiteY6" fmla="*/ 0 h 6858000"/>
                <a:gd name="connsiteX7" fmla="*/ 3091534 w 6423053"/>
                <a:gd name="connsiteY7" fmla="*/ 14961 h 6858000"/>
                <a:gd name="connsiteX8" fmla="*/ 318496 w 6423053"/>
                <a:gd name="connsiteY8" fmla="*/ 3984640 h 6858000"/>
                <a:gd name="connsiteX9" fmla="*/ 1283537 w 6423053"/>
                <a:gd name="connsiteY9" fmla="*/ 6672844 h 6858000"/>
                <a:gd name="connsiteX10" fmla="*/ 1451818 w 6423053"/>
                <a:gd name="connsiteY10" fmla="*/ 6858000 h 6858000"/>
                <a:gd name="connsiteX11" fmla="*/ 0 w 6423053"/>
                <a:gd name="connsiteY11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3053" h="6858000">
                  <a:moveTo>
                    <a:pt x="5953481" y="0"/>
                  </a:moveTo>
                  <a:lnTo>
                    <a:pt x="6423053" y="0"/>
                  </a:lnTo>
                  <a:lnTo>
                    <a:pt x="6423053" y="198945"/>
                  </a:lnTo>
                  <a:lnTo>
                    <a:pt x="6376812" y="175262"/>
                  </a:lnTo>
                  <a:cubicBezTo>
                    <a:pt x="6253642" y="115913"/>
                    <a:pt x="6127152" y="62361"/>
                    <a:pt x="5997696" y="14961"/>
                  </a:cubicBezTo>
                  <a:close/>
                  <a:moveTo>
                    <a:pt x="0" y="0"/>
                  </a:moveTo>
                  <a:lnTo>
                    <a:pt x="3135749" y="0"/>
                  </a:lnTo>
                  <a:lnTo>
                    <a:pt x="3091534" y="14961"/>
                  </a:lnTo>
                  <a:cubicBezTo>
                    <a:pt x="1473341" y="607461"/>
                    <a:pt x="318496" y="2161186"/>
                    <a:pt x="318496" y="3984640"/>
                  </a:cubicBezTo>
                  <a:cubicBezTo>
                    <a:pt x="318496" y="5005774"/>
                    <a:pt x="680656" y="5942322"/>
                    <a:pt x="1283537" y="6672844"/>
                  </a:cubicBezTo>
                  <a:lnTo>
                    <a:pt x="1451818" y="6858000"/>
                  </a:ln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5" name="Marcador de texto 2">
            <a:extLst>
              <a:ext uri="{FF2B5EF4-FFF2-40B4-BE49-F238E27FC236}">
                <a16:creationId xmlns:a16="http://schemas.microsoft.com/office/drawing/2014/main" id="{D59E14A5-597E-A796-CF3D-E5071221C3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8329954"/>
              </p:ext>
            </p:extLst>
          </p:nvPr>
        </p:nvGraphicFramePr>
        <p:xfrm>
          <a:off x="804672" y="2272143"/>
          <a:ext cx="4803637" cy="3788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67434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B64D48-5DA1-BE9E-5B6F-03E8073FE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Flujo del Sistema</a:t>
            </a:r>
          </a:p>
        </p:txBody>
      </p:sp>
      <p:graphicFrame>
        <p:nvGraphicFramePr>
          <p:cNvPr id="12" name="Marcador de texto 2">
            <a:extLst>
              <a:ext uri="{FF2B5EF4-FFF2-40B4-BE49-F238E27FC236}">
                <a16:creationId xmlns:a16="http://schemas.microsoft.com/office/drawing/2014/main" id="{3B92065F-F6CD-33A8-C1DA-BED5E8DE5C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891121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3162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FFD5D3-C0B6-147F-F654-343A04402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Beneficios del Proyecto</a:t>
            </a:r>
          </a:p>
        </p:txBody>
      </p:sp>
      <p:graphicFrame>
        <p:nvGraphicFramePr>
          <p:cNvPr id="5" name="Marcador de texto 2">
            <a:extLst>
              <a:ext uri="{FF2B5EF4-FFF2-40B4-BE49-F238E27FC236}">
                <a16:creationId xmlns:a16="http://schemas.microsoft.com/office/drawing/2014/main" id="{38623A2E-3067-24AC-F8C9-B645BC12BF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116708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5382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19BA89-A767-B7DC-BFE4-FDCDD9584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Casos de Éxito</a:t>
            </a:r>
          </a:p>
        </p:txBody>
      </p:sp>
      <p:graphicFrame>
        <p:nvGraphicFramePr>
          <p:cNvPr id="5" name="Marcador de texto 2">
            <a:extLst>
              <a:ext uri="{FF2B5EF4-FFF2-40B4-BE49-F238E27FC236}">
                <a16:creationId xmlns:a16="http://schemas.microsoft.com/office/drawing/2014/main" id="{B5D9988B-288B-9B8E-38B4-CEBDB04505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344421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6972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5" name="Freeform: Shape 4104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07" name="Freeform: Shape 4106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09" name="Freeform: Shape 4108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111" name="Freeform: Shape 4110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BD5B68-E767-95FC-A90B-798864480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062697-98AB-BB91-968A-3767C189D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1854" y="2125737"/>
            <a:ext cx="4834021" cy="4044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Este proyecto está listo para cambiar la forma en que se producen y distribuyen las láminas de acero.</a:t>
            </a:r>
          </a:p>
          <a:p>
            <a:r>
              <a:rPr lang="en-US" sz="2200">
                <a:solidFill>
                  <a:schemeClr val="bg1"/>
                </a:solidFill>
              </a:rPr>
              <a:t>La eficiencia, reducción de costos y mejora en la calidad son solo algunos de los beneficios que se pueden obtener.</a:t>
            </a:r>
          </a:p>
          <a:p>
            <a:r>
              <a:rPr lang="en-US" sz="2200">
                <a:solidFill>
                  <a:schemeClr val="bg1"/>
                </a:solidFill>
              </a:rPr>
              <a:t>Con la implementación de este sistema, se abrirán nuevas oportunidades de crecimiento para todas las partes involucradas.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DEB5361-E6C9-C631-4A9B-7F6722269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5473" y="1200223"/>
            <a:ext cx="4072815" cy="407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13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114" name="Freeform: Shape 4113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5" name="Freeform: Shape 4114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6" name="Freeform: Shape 4115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7" name="Freeform: Shape 4116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8" name="Freeform: Shape 4117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39506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555</Words>
  <Application>Microsoft Office PowerPoint</Application>
  <PresentationFormat>Panorámica</PresentationFormat>
  <Paragraphs>52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Tema de Office</vt:lpstr>
      <vt:lpstr>Proyecto Láminas de Acero</vt:lpstr>
      <vt:lpstr>¡Bienvenidos al Proyecto de Láminas de Acero!</vt:lpstr>
      <vt:lpstr>Objetivos Clave del Proyecto</vt:lpstr>
      <vt:lpstr>Módulos Principales del Sistema</vt:lpstr>
      <vt:lpstr>¿Cómo Funciona el Sistema?</vt:lpstr>
      <vt:lpstr>Diagrama de Flujo del Sistema</vt:lpstr>
      <vt:lpstr>Beneficios del Proyecto</vt:lpstr>
      <vt:lpstr>Casos de Éxito</vt:lpstr>
      <vt:lpstr>Conclusiones</vt:lpstr>
      <vt:lpstr>¡Gracias por tu Atención!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Yonatan Sanchez Castilla</dc:creator>
  <cp:lastModifiedBy>Jose Yonatan Sanchez Castilla</cp:lastModifiedBy>
  <cp:revision>1</cp:revision>
  <dcterms:created xsi:type="dcterms:W3CDTF">2024-11-25T02:50:19Z</dcterms:created>
  <dcterms:modified xsi:type="dcterms:W3CDTF">2024-11-25T03:08:20Z</dcterms:modified>
</cp:coreProperties>
</file>