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449" r:id="rId6"/>
    <p:sldId id="2453" r:id="rId7"/>
    <p:sldId id="2454" r:id="rId8"/>
    <p:sldId id="2452" r:id="rId9"/>
    <p:sldId id="2447" r:id="rId10"/>
    <p:sldId id="2448" r:id="rId11"/>
    <p:sldId id="2450" r:id="rId12"/>
    <p:sldId id="2434" r:id="rId13"/>
    <p:sldId id="2455" r:id="rId14"/>
    <p:sldId id="2444" r:id="rId15"/>
    <p:sldId id="2451" r:id="rId16"/>
    <p:sldId id="2441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4932" autoAdjust="0"/>
  </p:normalViewPr>
  <p:slideViewPr>
    <p:cSldViewPr snapToGrid="0">
      <p:cViewPr varScale="1">
        <p:scale>
          <a:sx n="72" d="100"/>
          <a:sy n="72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F59873-CF9B-4E8C-B760-A9485E62928F}" type="datetime1">
              <a:rPr lang="es-ES" smtClean="0"/>
              <a:t>31/05/2022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470219-9C42-4627-B646-B2DE64148742}" type="datetime1">
              <a:rPr lang="es-ES" noProof="0" smtClean="0"/>
              <a:t>31/05/2022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79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437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05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29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17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56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74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46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47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10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40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94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3">
            <a:extLst>
              <a:ext uri="{FF2B5EF4-FFF2-40B4-BE49-F238E27FC236}">
                <a16:creationId xmlns:a16="http://schemas.microsoft.com/office/drawing/2014/main" xmlns="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3075AE6-92D3-4205-B268-E1AD6C590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xmlns="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xmlns="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xmlns="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 smtClean="0"/>
              <a:t>Haga clic para modificar el estilo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 smtClean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 smtClean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 smtClean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xmlns="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 smtClean="0"/>
              <a:t>Haga clic para modificar el estilo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 smtClean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 smtClean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 smtClean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 smtClean="0"/>
              <a:t>Quinto nivel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posición de texto 4">
            <a:extLst>
              <a:ext uri="{FF2B5EF4-FFF2-40B4-BE49-F238E27FC236}">
                <a16:creationId xmlns:a16="http://schemas.microsoft.com/office/drawing/2014/main" xmlns="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5" name="Marcador de posición de contenido 5">
            <a:extLst>
              <a:ext uri="{FF2B5EF4-FFF2-40B4-BE49-F238E27FC236}">
                <a16:creationId xmlns:a16="http://schemas.microsoft.com/office/drawing/2014/main" xmlns="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 smtClean="0"/>
              <a:t>Haga clic para modificar el estilo de texto del patrón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 smtClean="0"/>
              <a:t>Segundo nivel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 smtClean="0"/>
              <a:t>Tercer nivel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 smtClean="0"/>
              <a:t>Cuarto nivel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 smtClean="0"/>
              <a:t>Quinto nivel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xmlns="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xmlns="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xmlns="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xmlns="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xmlns="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xmlns="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xmlns="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xmlns="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xmlns="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3">
            <a:extLst>
              <a:ext uri="{FF2B5EF4-FFF2-40B4-BE49-F238E27FC236}">
                <a16:creationId xmlns:a16="http://schemas.microsoft.com/office/drawing/2014/main" xmlns="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xmlns="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xmlns="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xmlns="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2" name="Marcador de posición de contenido 3">
            <a:extLst>
              <a:ext uri="{FF2B5EF4-FFF2-40B4-BE49-F238E27FC236}">
                <a16:creationId xmlns:a16="http://schemas.microsoft.com/office/drawing/2014/main" xmlns="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posición de imagen 13">
            <a:extLst>
              <a:ext uri="{FF2B5EF4-FFF2-40B4-BE49-F238E27FC236}">
                <a16:creationId xmlns:a16="http://schemas.microsoft.com/office/drawing/2014/main" xmlns="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xmlns="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3">
            <a:extLst>
              <a:ext uri="{FF2B5EF4-FFF2-40B4-BE49-F238E27FC236}">
                <a16:creationId xmlns:a16="http://schemas.microsoft.com/office/drawing/2014/main" xmlns="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xmlns="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xmlns="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xmlns="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xmlns="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xmlns="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xmlns="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xmlns="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xmlns="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xmlns="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xmlns="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xmlns="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xmlns="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Diseño triangular de un tejado">
            <a:extLst>
              <a:ext uri="{FF2B5EF4-FFF2-40B4-BE49-F238E27FC236}">
                <a16:creationId xmlns:a16="http://schemas.microsoft.com/office/drawing/2014/main" xmlns="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xmlns="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xmlns="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xmlns="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xmlns="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xmlns="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ROOM_MANAGER</a:t>
            </a:r>
            <a:endParaRPr lang="es-ES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xmlns="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xmlns="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DATABASE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10</a:t>
            </a:fld>
            <a:endParaRPr lang="es-ES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90" y="1962150"/>
            <a:ext cx="5583271" cy="3676650"/>
          </a:xfrm>
        </p:spPr>
      </p:pic>
    </p:spTree>
    <p:extLst>
      <p:ext uri="{BB962C8B-B14F-4D97-AF65-F5344CB8AC3E}">
        <p14:creationId xmlns:p14="http://schemas.microsoft.com/office/powerpoint/2010/main" val="6919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xmlns="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DATABASE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ORACLE LOCAL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75" y="2386012"/>
            <a:ext cx="2476500" cy="2828925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7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xmlns="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QA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POSTMAN AUTOMATIZADAS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12</a:t>
            </a:fld>
            <a:endParaRPr lang="es-ES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424" y="2027245"/>
            <a:ext cx="3274187" cy="1908731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21" y="2062693"/>
            <a:ext cx="3113282" cy="187328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97" y="4047619"/>
            <a:ext cx="3253714" cy="176362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19" y="4047619"/>
            <a:ext cx="3116583" cy="176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Diseño triangular de un techo">
            <a:extLst>
              <a:ext uri="{FF2B5EF4-FFF2-40B4-BE49-F238E27FC236}">
                <a16:creationId xmlns:a16="http://schemas.microsoft.com/office/drawing/2014/main" xmlns="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xmlns="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xmlns="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xmlns="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xmlns="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xmlns="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25" name="Rectángulo: Una sola esquina cortada 24" descr="Cuadro de énfasis de pie de página">
            <a:extLst>
              <a:ext uri="{FF2B5EF4-FFF2-40B4-BE49-F238E27FC236}">
                <a16:creationId xmlns:a16="http://schemas.microsoft.com/office/drawing/2014/main" xmlns="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26" name="Marcador de número de diapositiva 5">
            <a:extLst>
              <a:ext uri="{FF2B5EF4-FFF2-40B4-BE49-F238E27FC236}">
                <a16:creationId xmlns:a16="http://schemas.microsoft.com/office/drawing/2014/main" xmlns="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smtClean="0"/>
              <a:pPr rtl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xmlns="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95027" y="0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91" y="3776871"/>
            <a:ext cx="3167269" cy="191914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81" y="1490429"/>
            <a:ext cx="3068001" cy="212741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31" y="1516128"/>
            <a:ext cx="3101839" cy="21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xmlns="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95027" y="0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3</a:t>
            </a:fld>
            <a:endParaRPr lang="es-ES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213" y="1744684"/>
            <a:ext cx="3109529" cy="3327817"/>
          </a:xfr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97" y="1744684"/>
            <a:ext cx="3135084" cy="33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xmlns="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95027" y="0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4</a:t>
            </a:fld>
            <a:endParaRPr lang="es-E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3" y="2079724"/>
            <a:ext cx="6118225" cy="3441501"/>
          </a:xfrm>
        </p:spPr>
      </p:pic>
    </p:spTree>
    <p:extLst>
      <p:ext uri="{BB962C8B-B14F-4D97-AF65-F5344CB8AC3E}">
        <p14:creationId xmlns:p14="http://schemas.microsoft.com/office/powerpoint/2010/main" val="9695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xmlns="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FRONTEND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5</a:t>
            </a:fld>
            <a:endParaRPr lang="es-E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3" y="2357058"/>
            <a:ext cx="6118225" cy="2886833"/>
          </a:xfrm>
        </p:spPr>
      </p:pic>
    </p:spTree>
    <p:extLst>
      <p:ext uri="{BB962C8B-B14F-4D97-AF65-F5344CB8AC3E}">
        <p14:creationId xmlns:p14="http://schemas.microsoft.com/office/powerpoint/2010/main" val="2513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xmlns="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FRONTEND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6</a:t>
            </a:fld>
            <a:endParaRPr lang="es-ES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3" y="2386675"/>
            <a:ext cx="6118225" cy="2827599"/>
          </a:xfrm>
        </p:spPr>
      </p:pic>
    </p:spTree>
    <p:extLst>
      <p:ext uri="{BB962C8B-B14F-4D97-AF65-F5344CB8AC3E}">
        <p14:creationId xmlns:p14="http://schemas.microsoft.com/office/powerpoint/2010/main" val="7498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xmlns="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FRONTEND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7</a:t>
            </a:fld>
            <a:endParaRPr lang="es-ES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7"/>
          <a:stretch/>
        </p:blipFill>
        <p:spPr>
          <a:xfrm>
            <a:off x="5510213" y="2251831"/>
            <a:ext cx="6118225" cy="3036310"/>
          </a:xfrm>
        </p:spPr>
      </p:pic>
    </p:spTree>
    <p:extLst>
      <p:ext uri="{BB962C8B-B14F-4D97-AF65-F5344CB8AC3E}">
        <p14:creationId xmlns:p14="http://schemas.microsoft.com/office/powerpoint/2010/main" val="40335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xmlns="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FRONTEND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8</a:t>
            </a:fld>
            <a:endParaRPr lang="es-E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13" y="2313586"/>
            <a:ext cx="6118225" cy="2973777"/>
          </a:xfrm>
        </p:spPr>
      </p:pic>
    </p:spTree>
    <p:extLst>
      <p:ext uri="{BB962C8B-B14F-4D97-AF65-F5344CB8AC3E}">
        <p14:creationId xmlns:p14="http://schemas.microsoft.com/office/powerpoint/2010/main" val="17884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aisaje urbano" title="Paisaje urbano">
            <a:extLst>
              <a:ext uri="{FF2B5EF4-FFF2-40B4-BE49-F238E27FC236}">
                <a16:creationId xmlns:a16="http://schemas.microsoft.com/office/drawing/2014/main" xmlns="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xmlns="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xmlns="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BACKEND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535810" y="1555001"/>
            <a:ext cx="6076915" cy="696829"/>
          </a:xfrm>
        </p:spPr>
        <p:txBody>
          <a:bodyPr rtlCol="0"/>
          <a:lstStyle/>
          <a:p>
            <a:pPr rtl="0"/>
            <a:r>
              <a:rPr lang="es-ES" dirty="0" smtClean="0"/>
              <a:t>ARQUITECTURA ORIENTADA AL DOMINIO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9</a:t>
            </a:fld>
            <a:endParaRPr lang="es-ES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0213" y="2161745"/>
            <a:ext cx="6118225" cy="327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106_TF34357351" id="{4DBF75E2-F17F-476E-9EF2-1ECC073AF355}" vid="{73925999-48B9-456E-B495-77C5200E6BD5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moderna oscura</Template>
  <TotalTime>0</TotalTime>
  <Words>106</Words>
  <Application>Microsoft Office PowerPoint</Application>
  <PresentationFormat>Panorámica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ROOM_MANAGER</vt:lpstr>
      <vt:lpstr>Metodología</vt:lpstr>
      <vt:lpstr>Metodología</vt:lpstr>
      <vt:lpstr>Metodología</vt:lpstr>
      <vt:lpstr>FRONTEND</vt:lpstr>
      <vt:lpstr>FRONTEND</vt:lpstr>
      <vt:lpstr>FRONTEND</vt:lpstr>
      <vt:lpstr>FRONTEND</vt:lpstr>
      <vt:lpstr>BACKEND</vt:lpstr>
      <vt:lpstr>DATABASE</vt:lpstr>
      <vt:lpstr>DATABASE</vt:lpstr>
      <vt:lpstr>QA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2022-05-31T23:14:17Z</dcterms:created>
  <dcterms:modified xsi:type="dcterms:W3CDTF">2022-06-01T00:07:48Z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