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7f56a3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7f56a3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f56a3f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f56a3f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7f56a3f3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7f56a3f3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and Law - Theory and Application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Key Concepts from Lecture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AI easy to define?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Turing 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a machine need to pass the Turing Test?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Chinese Room thought experiment?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value alignment problem? Provide an example.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an example of an LLM? What does LLM stand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Arthur Samuel teach a computer to play checkers? What is his definition of Machine Learning?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supervised learning? What was the analogy we discussed about lectures, homework, and tests?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Key Concepts from Lecture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were our three examples of supervised learning from class and what was significant about each? How did we introduce each example?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neural network?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predicting housing prices example different than the cat and dog?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relative says their computer is listening to them, what machine learning algorithm has some of their data pass through? What’s an example?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unsupervised learning different than supervised learning?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reinforcement learning?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we learn in trying to jailbreak the LLM?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