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" name="TextShape 2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534348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2"/>
          <a:srcRect l="0" t="0" r="0" b="21743"/>
          <a:stretch/>
        </p:blipFill>
        <p:spPr>
          <a:xfrm>
            <a:off x="0" y="444960"/>
            <a:ext cx="9143280" cy="1566360"/>
          </a:xfrm>
          <a:prstGeom prst="rect">
            <a:avLst/>
          </a:prstGeom>
          <a:ln>
            <a:noFill/>
          </a:ln>
        </p:spPr>
      </p:pic>
      <p:sp>
        <p:nvSpPr>
          <p:cNvPr id="123" name="CustomShape 1"/>
          <p:cNvSpPr/>
          <p:nvPr/>
        </p:nvSpPr>
        <p:spPr>
          <a:xfrm>
            <a:off x="7406640" y="91440"/>
            <a:ext cx="1554120" cy="273960"/>
          </a:xfrm>
          <a:prstGeom prst="rect">
            <a:avLst/>
          </a:prstGeom>
          <a:solidFill>
            <a:srgbClr val="f79448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עובדים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669280" y="91440"/>
            <a:ext cx="1554120" cy="273960"/>
          </a:xfrm>
          <a:prstGeom prst="rect">
            <a:avLst/>
          </a:prstGeom>
          <a:solidFill>
            <a:srgbClr val="f79448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תדריך יומי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5760720" y="182880"/>
            <a:ext cx="182520" cy="91080"/>
          </a:xfrm>
          <a:custGeom>
            <a:avLst/>
            <a:gdLst/>
            <a:ahLst/>
            <a:rect l="l" t="t" r="r" b="b"/>
            <a:pathLst>
              <a:path w="510" h="256">
                <a:moveTo>
                  <a:pt x="252" y="255"/>
                </a:moveTo>
                <a:lnTo>
                  <a:pt x="0" y="0"/>
                </a:lnTo>
                <a:lnTo>
                  <a:pt x="509" y="0"/>
                </a:lnTo>
                <a:lnTo>
                  <a:pt x="252" y="255"/>
                </a:lnTo>
              </a:path>
            </a:pathLst>
          </a:custGeom>
          <a:solidFill>
            <a:srgbClr val="00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7498080" y="182880"/>
            <a:ext cx="182520" cy="91080"/>
          </a:xfrm>
          <a:custGeom>
            <a:avLst/>
            <a:gdLst/>
            <a:ahLst/>
            <a:rect l="l" t="t" r="r" b="b"/>
            <a:pathLst>
              <a:path w="510" h="256">
                <a:moveTo>
                  <a:pt x="252" y="255"/>
                </a:moveTo>
                <a:lnTo>
                  <a:pt x="0" y="0"/>
                </a:lnTo>
                <a:lnTo>
                  <a:pt x="509" y="0"/>
                </a:lnTo>
                <a:lnTo>
                  <a:pt x="252" y="255"/>
                </a:lnTo>
              </a:path>
            </a:pathLst>
          </a:custGeom>
          <a:solidFill>
            <a:srgbClr val="00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5"/>
          <p:cNvSpPr/>
          <p:nvPr/>
        </p:nvSpPr>
        <p:spPr>
          <a:xfrm>
            <a:off x="3657600" y="91440"/>
            <a:ext cx="1828440" cy="273960"/>
          </a:xfrm>
          <a:prstGeom prst="rect">
            <a:avLst/>
          </a:prstGeom>
          <a:solidFill>
            <a:srgbClr val="f79448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הודעות חשובות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3749040" y="182880"/>
            <a:ext cx="182520" cy="91080"/>
          </a:xfrm>
          <a:custGeom>
            <a:avLst/>
            <a:gdLst/>
            <a:ahLst/>
            <a:rect l="l" t="t" r="r" b="b"/>
            <a:pathLst>
              <a:path w="510" h="256">
                <a:moveTo>
                  <a:pt x="252" y="255"/>
                </a:moveTo>
                <a:lnTo>
                  <a:pt x="0" y="0"/>
                </a:lnTo>
                <a:lnTo>
                  <a:pt x="509" y="0"/>
                </a:lnTo>
                <a:lnTo>
                  <a:pt x="252" y="255"/>
                </a:lnTo>
              </a:path>
            </a:pathLst>
          </a:custGeom>
          <a:solidFill>
            <a:srgbClr val="00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7"/>
          <p:cNvSpPr/>
          <p:nvPr/>
        </p:nvSpPr>
        <p:spPr>
          <a:xfrm>
            <a:off x="182880" y="91440"/>
            <a:ext cx="2285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ברוכה הבאה, מיכל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0" name="TextShape 8"/>
          <p:cNvSpPr txBox="1"/>
          <p:nvPr/>
        </p:nvSpPr>
        <p:spPr>
          <a:xfrm>
            <a:off x="4297680" y="1982160"/>
            <a:ext cx="5120640" cy="48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800" spc="-1" strike="noStrike" u="sng">
                <a:uFillTx/>
                <a:latin typeface="Arial"/>
              </a:rPr>
              <a:t>הודעה </a:t>
            </a:r>
            <a:r>
              <a:rPr b="1" lang="en-US" sz="2800" spc="-1" strike="noStrike" u="sng">
                <a:uFillTx/>
                <a:latin typeface="Arial"/>
              </a:rPr>
              <a:t>1</a:t>
            </a:r>
            <a:endParaRPr b="1" lang="en-US" sz="2800" spc="-1" strike="noStrike" u="sng">
              <a:uFillTx/>
              <a:latin typeface="Arial"/>
            </a:endParaRPr>
          </a:p>
        </p:txBody>
      </p:sp>
      <p:graphicFrame>
        <p:nvGraphicFramePr>
          <p:cNvPr id="131" name="Table 9"/>
          <p:cNvGraphicFramePr/>
          <p:nvPr/>
        </p:nvGraphicFramePr>
        <p:xfrm>
          <a:off x="1830240" y="3049920"/>
          <a:ext cx="5075280" cy="4319280"/>
        </p:xfrm>
        <a:graphic>
          <a:graphicData uri="http://schemas.openxmlformats.org/drawingml/2006/table">
            <a:tbl>
              <a:tblPr/>
              <a:tblGrid>
                <a:gridCol w="1268640"/>
                <a:gridCol w="1268640"/>
                <a:gridCol w="1268640"/>
                <a:gridCol w="1269720"/>
              </a:tblGrid>
              <a:tr h="71964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האם אישר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תפקיד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שם סניף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שם העובד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1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32" name="TextShape 10"/>
          <p:cNvSpPr txBox="1"/>
          <p:nvPr/>
        </p:nvSpPr>
        <p:spPr>
          <a:xfrm>
            <a:off x="91440" y="3291840"/>
            <a:ext cx="146304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CustomShape 11"/>
          <p:cNvSpPr/>
          <p:nvPr/>
        </p:nvSpPr>
        <p:spPr>
          <a:xfrm>
            <a:off x="182880" y="2834640"/>
            <a:ext cx="1554480" cy="1097280"/>
          </a:xfrm>
          <a:prstGeom prst="wedgeRoundRectCallout">
            <a:avLst>
              <a:gd name="adj1" fmla="val 67500"/>
              <a:gd name="adj2" fmla="val 61740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כאן יופיעו שמות</a:t>
            </a:r>
            <a:endParaRPr b="0" lang="en-US" sz="1800" spc="-1" strike="noStrike">
              <a:latin typeface="Arial"/>
            </a:endParaRPr>
          </a:p>
          <a:p>
            <a:pPr algn="ctr"/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כל המנהלים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CustomShape 12"/>
          <p:cNvSpPr/>
          <p:nvPr/>
        </p:nvSpPr>
        <p:spPr>
          <a:xfrm>
            <a:off x="2286000" y="2560320"/>
            <a:ext cx="457200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שורת חיפוש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53434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2"/>
          <a:srcRect l="0" t="0" r="0" b="21743"/>
          <a:stretch/>
        </p:blipFill>
        <p:spPr>
          <a:xfrm>
            <a:off x="0" y="444960"/>
            <a:ext cx="9143280" cy="156636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7498080" y="91440"/>
            <a:ext cx="1554120" cy="273960"/>
          </a:xfrm>
          <a:prstGeom prst="rect">
            <a:avLst/>
          </a:prstGeom>
          <a:solidFill>
            <a:srgbClr val="f79448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כניסה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534348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rcRect l="0" t="0" r="0" b="21743"/>
          <a:stretch/>
        </p:blipFill>
        <p:spPr>
          <a:xfrm>
            <a:off x="0" y="444960"/>
            <a:ext cx="9143280" cy="156636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7498080" y="91440"/>
            <a:ext cx="1554120" cy="273960"/>
          </a:xfrm>
          <a:prstGeom prst="rect">
            <a:avLst/>
          </a:prstGeom>
          <a:solidFill>
            <a:srgbClr val="f79448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כניסה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0" y="2011680"/>
            <a:ext cx="9143640" cy="4845960"/>
          </a:xfrm>
          <a:prstGeom prst="rect">
            <a:avLst/>
          </a:prstGeom>
          <a:solidFill>
            <a:srgbClr val="eeeeee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2377440" y="2316960"/>
            <a:ext cx="3857040" cy="380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534348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2"/>
          <a:srcRect l="0" t="0" r="0" b="21743"/>
          <a:stretch/>
        </p:blipFill>
        <p:spPr>
          <a:xfrm>
            <a:off x="0" y="444960"/>
            <a:ext cx="9143280" cy="1566360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>
            <a:off x="7498080" y="91440"/>
            <a:ext cx="1554120" cy="273960"/>
          </a:xfrm>
          <a:prstGeom prst="rect">
            <a:avLst/>
          </a:prstGeom>
          <a:solidFill>
            <a:srgbClr val="f79448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כניסה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0" y="2011680"/>
            <a:ext cx="9143640" cy="4845960"/>
          </a:xfrm>
          <a:prstGeom prst="rect">
            <a:avLst/>
          </a:prstGeom>
          <a:solidFill>
            <a:srgbClr val="eeeeee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52" name="" descr=""/>
          <p:cNvPicPr/>
          <p:nvPr/>
        </p:nvPicPr>
        <p:blipFill>
          <a:blip r:embed="rId3"/>
          <a:stretch/>
        </p:blipFill>
        <p:spPr>
          <a:xfrm>
            <a:off x="2443320" y="2304360"/>
            <a:ext cx="3761640" cy="379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534348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2"/>
          <a:srcRect l="0" t="0" r="0" b="21743"/>
          <a:stretch/>
        </p:blipFill>
        <p:spPr>
          <a:xfrm>
            <a:off x="0" y="444960"/>
            <a:ext cx="9143280" cy="1566360"/>
          </a:xfrm>
          <a:prstGeom prst="rect">
            <a:avLst/>
          </a:prstGeom>
          <a:ln>
            <a:noFill/>
          </a:ln>
        </p:spPr>
      </p:pic>
      <p:sp>
        <p:nvSpPr>
          <p:cNvPr id="55" name="CustomShape 1"/>
          <p:cNvSpPr/>
          <p:nvPr/>
        </p:nvSpPr>
        <p:spPr>
          <a:xfrm>
            <a:off x="7498080" y="91440"/>
            <a:ext cx="1554120" cy="273960"/>
          </a:xfrm>
          <a:prstGeom prst="rect">
            <a:avLst/>
          </a:prstGeom>
          <a:solidFill>
            <a:srgbClr val="f79448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כניסה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0" y="2011680"/>
            <a:ext cx="9143640" cy="4845960"/>
          </a:xfrm>
          <a:prstGeom prst="rect">
            <a:avLst/>
          </a:prstGeom>
          <a:solidFill>
            <a:srgbClr val="eeeeee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57" name="" descr=""/>
          <p:cNvPicPr/>
          <p:nvPr/>
        </p:nvPicPr>
        <p:blipFill>
          <a:blip r:embed="rId3"/>
          <a:stretch/>
        </p:blipFill>
        <p:spPr>
          <a:xfrm>
            <a:off x="2443320" y="2304360"/>
            <a:ext cx="3761640" cy="379008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4"/>
          <a:stretch/>
        </p:blipFill>
        <p:spPr>
          <a:xfrm>
            <a:off x="6400800" y="5760720"/>
            <a:ext cx="2733120" cy="89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534348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2"/>
          <a:srcRect l="0" t="0" r="0" b="21743"/>
          <a:stretch/>
        </p:blipFill>
        <p:spPr>
          <a:xfrm>
            <a:off x="0" y="444960"/>
            <a:ext cx="9143280" cy="1566360"/>
          </a:xfrm>
          <a:prstGeom prst="rect">
            <a:avLst/>
          </a:prstGeom>
          <a:ln>
            <a:noFill/>
          </a:ln>
        </p:spPr>
      </p:pic>
      <p:sp>
        <p:nvSpPr>
          <p:cNvPr id="61" name="CustomShape 1"/>
          <p:cNvSpPr/>
          <p:nvPr/>
        </p:nvSpPr>
        <p:spPr>
          <a:xfrm>
            <a:off x="7498080" y="91440"/>
            <a:ext cx="1554120" cy="273960"/>
          </a:xfrm>
          <a:prstGeom prst="rect">
            <a:avLst/>
          </a:prstGeom>
          <a:solidFill>
            <a:srgbClr val="f79448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כניסה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0" y="2011680"/>
            <a:ext cx="9143640" cy="4845960"/>
          </a:xfrm>
          <a:prstGeom prst="rect">
            <a:avLst/>
          </a:prstGeom>
          <a:solidFill>
            <a:srgbClr val="eeeeee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63" name="" descr=""/>
          <p:cNvPicPr/>
          <p:nvPr/>
        </p:nvPicPr>
        <p:blipFill>
          <a:blip r:embed="rId3"/>
          <a:stretch/>
        </p:blipFill>
        <p:spPr>
          <a:xfrm>
            <a:off x="2443320" y="2304360"/>
            <a:ext cx="3761640" cy="379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5343480"/>
          </a:xfrm>
          <a:prstGeom prst="rect">
            <a:avLst/>
          </a:prstGeom>
          <a:ln>
            <a:noFill/>
          </a:ln>
        </p:spPr>
      </p:pic>
      <p:pic>
        <p:nvPicPr>
          <p:cNvPr id="65" name="" descr=""/>
          <p:cNvPicPr/>
          <p:nvPr/>
        </p:nvPicPr>
        <p:blipFill>
          <a:blip r:embed="rId2"/>
          <a:srcRect l="0" t="0" r="0" b="21743"/>
          <a:stretch/>
        </p:blipFill>
        <p:spPr>
          <a:xfrm>
            <a:off x="0" y="444960"/>
            <a:ext cx="9143280" cy="1566360"/>
          </a:xfrm>
          <a:prstGeom prst="rect">
            <a:avLst/>
          </a:prstGeom>
          <a:ln>
            <a:noFill/>
          </a:ln>
        </p:spPr>
      </p:pic>
      <p:sp>
        <p:nvSpPr>
          <p:cNvPr id="66" name="CustomShape 1"/>
          <p:cNvSpPr/>
          <p:nvPr/>
        </p:nvSpPr>
        <p:spPr>
          <a:xfrm>
            <a:off x="7406640" y="91440"/>
            <a:ext cx="1554120" cy="273960"/>
          </a:xfrm>
          <a:prstGeom prst="rect">
            <a:avLst/>
          </a:prstGeom>
          <a:solidFill>
            <a:srgbClr val="f79448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עובדים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5669280" y="91440"/>
            <a:ext cx="1554120" cy="273960"/>
          </a:xfrm>
          <a:prstGeom prst="rect">
            <a:avLst/>
          </a:prstGeom>
          <a:solidFill>
            <a:srgbClr val="f79448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תדריך יומי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8" name="CustomShape 3"/>
          <p:cNvSpPr/>
          <p:nvPr/>
        </p:nvSpPr>
        <p:spPr>
          <a:xfrm>
            <a:off x="5760720" y="182880"/>
            <a:ext cx="182520" cy="91080"/>
          </a:xfrm>
          <a:custGeom>
            <a:avLst/>
            <a:gdLst/>
            <a:ahLst/>
            <a:rect l="l" t="t" r="r" b="b"/>
            <a:pathLst>
              <a:path w="510" h="256">
                <a:moveTo>
                  <a:pt x="252" y="255"/>
                </a:moveTo>
                <a:lnTo>
                  <a:pt x="0" y="0"/>
                </a:lnTo>
                <a:lnTo>
                  <a:pt x="509" y="0"/>
                </a:lnTo>
                <a:lnTo>
                  <a:pt x="252" y="255"/>
                </a:lnTo>
              </a:path>
            </a:pathLst>
          </a:custGeom>
          <a:solidFill>
            <a:srgbClr val="00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4"/>
          <p:cNvSpPr/>
          <p:nvPr/>
        </p:nvSpPr>
        <p:spPr>
          <a:xfrm>
            <a:off x="7498080" y="182880"/>
            <a:ext cx="182520" cy="91080"/>
          </a:xfrm>
          <a:custGeom>
            <a:avLst/>
            <a:gdLst/>
            <a:ahLst/>
            <a:rect l="l" t="t" r="r" b="b"/>
            <a:pathLst>
              <a:path w="510" h="256">
                <a:moveTo>
                  <a:pt x="252" y="0"/>
                </a:moveTo>
                <a:lnTo>
                  <a:pt x="0" y="255"/>
                </a:lnTo>
                <a:lnTo>
                  <a:pt x="509" y="255"/>
                </a:lnTo>
                <a:lnTo>
                  <a:pt x="252" y="0"/>
                </a:lnTo>
              </a:path>
            </a:pathLst>
          </a:custGeom>
          <a:solidFill>
            <a:srgbClr val="00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5"/>
          <p:cNvSpPr/>
          <p:nvPr/>
        </p:nvSpPr>
        <p:spPr>
          <a:xfrm>
            <a:off x="3657600" y="91440"/>
            <a:ext cx="1828440" cy="273960"/>
          </a:xfrm>
          <a:prstGeom prst="rect">
            <a:avLst/>
          </a:prstGeom>
          <a:solidFill>
            <a:srgbClr val="f79448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הודעות חשובות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1" name="CustomShape 6"/>
          <p:cNvSpPr/>
          <p:nvPr/>
        </p:nvSpPr>
        <p:spPr>
          <a:xfrm>
            <a:off x="3749040" y="182880"/>
            <a:ext cx="182520" cy="91080"/>
          </a:xfrm>
          <a:custGeom>
            <a:avLst/>
            <a:gdLst/>
            <a:ahLst/>
            <a:rect l="l" t="t" r="r" b="b"/>
            <a:pathLst>
              <a:path w="510" h="256">
                <a:moveTo>
                  <a:pt x="252" y="255"/>
                </a:moveTo>
                <a:lnTo>
                  <a:pt x="0" y="0"/>
                </a:lnTo>
                <a:lnTo>
                  <a:pt x="509" y="0"/>
                </a:lnTo>
                <a:lnTo>
                  <a:pt x="252" y="255"/>
                </a:lnTo>
              </a:path>
            </a:pathLst>
          </a:custGeom>
          <a:solidFill>
            <a:srgbClr val="00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7"/>
          <p:cNvSpPr/>
          <p:nvPr/>
        </p:nvSpPr>
        <p:spPr>
          <a:xfrm>
            <a:off x="182880" y="91440"/>
            <a:ext cx="2285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ברוכה הבאה, מיכל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3" name="CustomShape 8"/>
          <p:cNvSpPr/>
          <p:nvPr/>
        </p:nvSpPr>
        <p:spPr>
          <a:xfrm>
            <a:off x="6675120" y="365760"/>
            <a:ext cx="2285640" cy="1554120"/>
          </a:xfrm>
          <a:prstGeom prst="rect">
            <a:avLst/>
          </a:prstGeom>
          <a:solidFill>
            <a:srgbClr val="f79448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9"/>
          <p:cNvSpPr/>
          <p:nvPr/>
        </p:nvSpPr>
        <p:spPr>
          <a:xfrm>
            <a:off x="5760720" y="637920"/>
            <a:ext cx="180360" cy="2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10"/>
          <p:cNvSpPr/>
          <p:nvPr/>
        </p:nvSpPr>
        <p:spPr>
          <a:xfrm>
            <a:off x="6766560" y="444960"/>
            <a:ext cx="21027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הוספת עובד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6" name="CustomShape 11"/>
          <p:cNvSpPr/>
          <p:nvPr/>
        </p:nvSpPr>
        <p:spPr>
          <a:xfrm>
            <a:off x="6766560" y="914400"/>
            <a:ext cx="21027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טעינת אקסל עובדים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" name="CustomShape 12"/>
          <p:cNvSpPr/>
          <p:nvPr/>
        </p:nvSpPr>
        <p:spPr>
          <a:xfrm>
            <a:off x="6675120" y="1463040"/>
            <a:ext cx="2194200" cy="36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צפייה ברשימת עובדים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8" name="Line 13"/>
          <p:cNvSpPr/>
          <p:nvPr/>
        </p:nvSpPr>
        <p:spPr>
          <a:xfrm>
            <a:off x="6766560" y="822960"/>
            <a:ext cx="21031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Line 14"/>
          <p:cNvSpPr/>
          <p:nvPr/>
        </p:nvSpPr>
        <p:spPr>
          <a:xfrm>
            <a:off x="6766560" y="1371600"/>
            <a:ext cx="21031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Line 15"/>
          <p:cNvSpPr/>
          <p:nvPr/>
        </p:nvSpPr>
        <p:spPr>
          <a:xfrm>
            <a:off x="6766560" y="1371600"/>
            <a:ext cx="21031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81" name="Table 16"/>
          <p:cNvGraphicFramePr/>
          <p:nvPr/>
        </p:nvGraphicFramePr>
        <p:xfrm>
          <a:off x="356040" y="2581200"/>
          <a:ext cx="8460360" cy="457524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1691640"/>
                <a:gridCol w="1691640"/>
                <a:gridCol w="1693800"/>
              </a:tblGrid>
              <a:tr h="508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עובד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של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השדות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כל</a:t>
                      </a:r>
                      <a:r>
                        <a:rPr b="0" lang="en-US" sz="1800" spc="-1" strike="noStrike">
                          <a:latin typeface="Arial"/>
                        </a:rPr>
                        <a:t>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083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מחיקה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עריכה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08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08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08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08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08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82" name="CustomShape 17"/>
          <p:cNvSpPr/>
          <p:nvPr/>
        </p:nvSpPr>
        <p:spPr>
          <a:xfrm>
            <a:off x="2286000" y="2684160"/>
            <a:ext cx="457200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שורת חיפוש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534348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rcRect l="0" t="0" r="0" b="21743"/>
          <a:stretch/>
        </p:blipFill>
        <p:spPr>
          <a:xfrm>
            <a:off x="0" y="444960"/>
            <a:ext cx="9143280" cy="156636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7406640" y="91440"/>
            <a:ext cx="1554120" cy="273960"/>
          </a:xfrm>
          <a:prstGeom prst="rect">
            <a:avLst/>
          </a:prstGeom>
          <a:solidFill>
            <a:srgbClr val="f79448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עובדים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669280" y="91440"/>
            <a:ext cx="1554120" cy="273960"/>
          </a:xfrm>
          <a:prstGeom prst="rect">
            <a:avLst/>
          </a:prstGeom>
          <a:solidFill>
            <a:srgbClr val="f79448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תדריך יומי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7498080" y="182880"/>
            <a:ext cx="182520" cy="91080"/>
          </a:xfrm>
          <a:custGeom>
            <a:avLst/>
            <a:gdLst/>
            <a:ahLst/>
            <a:rect l="l" t="t" r="r" b="b"/>
            <a:pathLst>
              <a:path w="510" h="256">
                <a:moveTo>
                  <a:pt x="252" y="255"/>
                </a:moveTo>
                <a:lnTo>
                  <a:pt x="0" y="0"/>
                </a:lnTo>
                <a:lnTo>
                  <a:pt x="509" y="0"/>
                </a:lnTo>
                <a:lnTo>
                  <a:pt x="252" y="255"/>
                </a:lnTo>
              </a:path>
            </a:pathLst>
          </a:custGeom>
          <a:solidFill>
            <a:srgbClr val="00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4"/>
          <p:cNvSpPr/>
          <p:nvPr/>
        </p:nvSpPr>
        <p:spPr>
          <a:xfrm>
            <a:off x="3657600" y="91440"/>
            <a:ext cx="1828440" cy="273960"/>
          </a:xfrm>
          <a:prstGeom prst="rect">
            <a:avLst/>
          </a:prstGeom>
          <a:solidFill>
            <a:srgbClr val="f79448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הודעות חשובות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3749040" y="182880"/>
            <a:ext cx="182520" cy="91080"/>
          </a:xfrm>
          <a:custGeom>
            <a:avLst/>
            <a:gdLst/>
            <a:ahLst/>
            <a:rect l="l" t="t" r="r" b="b"/>
            <a:pathLst>
              <a:path w="510" h="256">
                <a:moveTo>
                  <a:pt x="252" y="255"/>
                </a:moveTo>
                <a:lnTo>
                  <a:pt x="0" y="0"/>
                </a:lnTo>
                <a:lnTo>
                  <a:pt x="509" y="0"/>
                </a:lnTo>
                <a:lnTo>
                  <a:pt x="252" y="255"/>
                </a:lnTo>
              </a:path>
            </a:pathLst>
          </a:custGeom>
          <a:solidFill>
            <a:srgbClr val="00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6"/>
          <p:cNvSpPr/>
          <p:nvPr/>
        </p:nvSpPr>
        <p:spPr>
          <a:xfrm>
            <a:off x="182880" y="91440"/>
            <a:ext cx="2285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ברוכה הבאה, מיכל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1" name="CustomShape 7"/>
          <p:cNvSpPr/>
          <p:nvPr/>
        </p:nvSpPr>
        <p:spPr>
          <a:xfrm>
            <a:off x="4937760" y="365760"/>
            <a:ext cx="2285640" cy="1554120"/>
          </a:xfrm>
          <a:prstGeom prst="rect">
            <a:avLst/>
          </a:prstGeom>
          <a:solidFill>
            <a:srgbClr val="f79448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8"/>
          <p:cNvSpPr/>
          <p:nvPr/>
        </p:nvSpPr>
        <p:spPr>
          <a:xfrm>
            <a:off x="5029200" y="444960"/>
            <a:ext cx="21027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הוספת תדריך יומי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3" name="Line 9"/>
          <p:cNvSpPr/>
          <p:nvPr/>
        </p:nvSpPr>
        <p:spPr>
          <a:xfrm>
            <a:off x="5029200" y="822960"/>
            <a:ext cx="21031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Line 10"/>
          <p:cNvSpPr/>
          <p:nvPr/>
        </p:nvSpPr>
        <p:spPr>
          <a:xfrm>
            <a:off x="5029200" y="1371600"/>
            <a:ext cx="21031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Line 11"/>
          <p:cNvSpPr/>
          <p:nvPr/>
        </p:nvSpPr>
        <p:spPr>
          <a:xfrm>
            <a:off x="5029200" y="1371600"/>
            <a:ext cx="21031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2"/>
          <p:cNvSpPr/>
          <p:nvPr/>
        </p:nvSpPr>
        <p:spPr>
          <a:xfrm>
            <a:off x="5734080" y="183240"/>
            <a:ext cx="182520" cy="91080"/>
          </a:xfrm>
          <a:custGeom>
            <a:avLst/>
            <a:gdLst/>
            <a:ahLst/>
            <a:rect l="l" t="t" r="r" b="b"/>
            <a:pathLst>
              <a:path w="510" h="256">
                <a:moveTo>
                  <a:pt x="252" y="0"/>
                </a:moveTo>
                <a:lnTo>
                  <a:pt x="0" y="255"/>
                </a:lnTo>
                <a:lnTo>
                  <a:pt x="509" y="255"/>
                </a:lnTo>
                <a:lnTo>
                  <a:pt x="252" y="0"/>
                </a:lnTo>
              </a:path>
            </a:pathLst>
          </a:custGeom>
          <a:solidFill>
            <a:srgbClr val="00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3"/>
          <p:cNvSpPr/>
          <p:nvPr/>
        </p:nvSpPr>
        <p:spPr>
          <a:xfrm>
            <a:off x="4937760" y="914400"/>
            <a:ext cx="23770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צפייה ברשימת תדריכים</a:t>
            </a:r>
            <a:endParaRPr b="0" lang="en-US" sz="1400" spc="-1" strike="noStrike">
              <a:latin typeface="Arial"/>
            </a:endParaRPr>
          </a:p>
        </p:txBody>
      </p:sp>
      <p:graphicFrame>
        <p:nvGraphicFramePr>
          <p:cNvPr id="98" name="Table 14"/>
          <p:cNvGraphicFramePr/>
          <p:nvPr/>
        </p:nvGraphicFramePr>
        <p:xfrm>
          <a:off x="1963080" y="3065760"/>
          <a:ext cx="8460360" cy="457524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1691640"/>
              </a:tblGrid>
              <a:tr h="508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קובץ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תאריך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083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מחיקה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1/2/2019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08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08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08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99" name="CustomShape 15"/>
          <p:cNvSpPr/>
          <p:nvPr/>
        </p:nvSpPr>
        <p:spPr>
          <a:xfrm>
            <a:off x="3749040" y="3657600"/>
            <a:ext cx="54864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טעינה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TextShape 16"/>
          <p:cNvSpPr txBox="1"/>
          <p:nvPr/>
        </p:nvSpPr>
        <p:spPr>
          <a:xfrm>
            <a:off x="-1828800" y="822960"/>
            <a:ext cx="128016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CustomShape 17"/>
          <p:cNvSpPr/>
          <p:nvPr/>
        </p:nvSpPr>
        <p:spPr>
          <a:xfrm>
            <a:off x="2194560" y="2468880"/>
            <a:ext cx="457200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שורת חיפוש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18"/>
          <p:cNvSpPr/>
          <p:nvPr/>
        </p:nvSpPr>
        <p:spPr>
          <a:xfrm>
            <a:off x="4389120" y="3677040"/>
            <a:ext cx="822960" cy="34632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TextShape 19"/>
          <p:cNvSpPr txBox="1"/>
          <p:nvPr/>
        </p:nvSpPr>
        <p:spPr>
          <a:xfrm>
            <a:off x="4389120" y="3657600"/>
            <a:ext cx="9144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תדריך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534348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rcRect l="0" t="0" r="0" b="21743"/>
          <a:stretch/>
        </p:blipFill>
        <p:spPr>
          <a:xfrm>
            <a:off x="0" y="444960"/>
            <a:ext cx="9143280" cy="1566360"/>
          </a:xfrm>
          <a:prstGeom prst="rect">
            <a:avLst/>
          </a:prstGeom>
          <a:ln>
            <a:noFill/>
          </a:ln>
        </p:spPr>
      </p:pic>
      <p:sp>
        <p:nvSpPr>
          <p:cNvPr id="106" name="CustomShape 1"/>
          <p:cNvSpPr/>
          <p:nvPr/>
        </p:nvSpPr>
        <p:spPr>
          <a:xfrm>
            <a:off x="7406640" y="91440"/>
            <a:ext cx="1554120" cy="273960"/>
          </a:xfrm>
          <a:prstGeom prst="rect">
            <a:avLst/>
          </a:prstGeom>
          <a:solidFill>
            <a:srgbClr val="f79448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עובדים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5669280" y="91440"/>
            <a:ext cx="1554120" cy="273960"/>
          </a:xfrm>
          <a:prstGeom prst="rect">
            <a:avLst/>
          </a:prstGeom>
          <a:solidFill>
            <a:srgbClr val="f79448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תדריך יומי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5760720" y="182880"/>
            <a:ext cx="182520" cy="91080"/>
          </a:xfrm>
          <a:custGeom>
            <a:avLst/>
            <a:gdLst/>
            <a:ahLst/>
            <a:rect l="l" t="t" r="r" b="b"/>
            <a:pathLst>
              <a:path w="510" h="256">
                <a:moveTo>
                  <a:pt x="252" y="255"/>
                </a:moveTo>
                <a:lnTo>
                  <a:pt x="0" y="0"/>
                </a:lnTo>
                <a:lnTo>
                  <a:pt x="509" y="0"/>
                </a:lnTo>
                <a:lnTo>
                  <a:pt x="252" y="255"/>
                </a:lnTo>
              </a:path>
            </a:pathLst>
          </a:custGeom>
          <a:solidFill>
            <a:srgbClr val="00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4"/>
          <p:cNvSpPr/>
          <p:nvPr/>
        </p:nvSpPr>
        <p:spPr>
          <a:xfrm>
            <a:off x="7498080" y="182880"/>
            <a:ext cx="182520" cy="91080"/>
          </a:xfrm>
          <a:custGeom>
            <a:avLst/>
            <a:gdLst/>
            <a:ahLst/>
            <a:rect l="l" t="t" r="r" b="b"/>
            <a:pathLst>
              <a:path w="510" h="256">
                <a:moveTo>
                  <a:pt x="252" y="255"/>
                </a:moveTo>
                <a:lnTo>
                  <a:pt x="0" y="0"/>
                </a:lnTo>
                <a:lnTo>
                  <a:pt x="509" y="0"/>
                </a:lnTo>
                <a:lnTo>
                  <a:pt x="252" y="255"/>
                </a:lnTo>
              </a:path>
            </a:pathLst>
          </a:custGeom>
          <a:solidFill>
            <a:srgbClr val="00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5"/>
          <p:cNvSpPr/>
          <p:nvPr/>
        </p:nvSpPr>
        <p:spPr>
          <a:xfrm>
            <a:off x="3657600" y="91440"/>
            <a:ext cx="1828440" cy="273960"/>
          </a:xfrm>
          <a:prstGeom prst="rect">
            <a:avLst/>
          </a:prstGeom>
          <a:solidFill>
            <a:srgbClr val="f79448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הודעות חשובות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1" name="CustomShape 6"/>
          <p:cNvSpPr/>
          <p:nvPr/>
        </p:nvSpPr>
        <p:spPr>
          <a:xfrm>
            <a:off x="3749040" y="182880"/>
            <a:ext cx="182520" cy="91080"/>
          </a:xfrm>
          <a:custGeom>
            <a:avLst/>
            <a:gdLst/>
            <a:ahLst/>
            <a:rect l="l" t="t" r="r" b="b"/>
            <a:pathLst>
              <a:path w="510" h="256">
                <a:moveTo>
                  <a:pt x="252" y="255"/>
                </a:moveTo>
                <a:lnTo>
                  <a:pt x="0" y="0"/>
                </a:lnTo>
                <a:lnTo>
                  <a:pt x="509" y="0"/>
                </a:lnTo>
                <a:lnTo>
                  <a:pt x="252" y="255"/>
                </a:lnTo>
              </a:path>
            </a:pathLst>
          </a:custGeom>
          <a:solidFill>
            <a:srgbClr val="000000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7"/>
          <p:cNvSpPr/>
          <p:nvPr/>
        </p:nvSpPr>
        <p:spPr>
          <a:xfrm>
            <a:off x="182880" y="91440"/>
            <a:ext cx="2285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ברוכה הבאה, מיכל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3" name="CustomShape 8"/>
          <p:cNvSpPr/>
          <p:nvPr/>
        </p:nvSpPr>
        <p:spPr>
          <a:xfrm>
            <a:off x="3200400" y="365760"/>
            <a:ext cx="2285640" cy="1554120"/>
          </a:xfrm>
          <a:prstGeom prst="rect">
            <a:avLst/>
          </a:prstGeom>
          <a:solidFill>
            <a:srgbClr val="f79448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9"/>
          <p:cNvSpPr/>
          <p:nvPr/>
        </p:nvSpPr>
        <p:spPr>
          <a:xfrm>
            <a:off x="3291840" y="444960"/>
            <a:ext cx="21027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הוספת הודעות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5" name="Line 10"/>
          <p:cNvSpPr/>
          <p:nvPr/>
        </p:nvSpPr>
        <p:spPr>
          <a:xfrm>
            <a:off x="3291840" y="822960"/>
            <a:ext cx="21031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Line 11"/>
          <p:cNvSpPr/>
          <p:nvPr/>
        </p:nvSpPr>
        <p:spPr>
          <a:xfrm>
            <a:off x="3291840" y="1371600"/>
            <a:ext cx="21031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Line 12"/>
          <p:cNvSpPr/>
          <p:nvPr/>
        </p:nvSpPr>
        <p:spPr>
          <a:xfrm>
            <a:off x="3291840" y="1371600"/>
            <a:ext cx="21031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13"/>
          <p:cNvSpPr/>
          <p:nvPr/>
        </p:nvSpPr>
        <p:spPr>
          <a:xfrm>
            <a:off x="3200400" y="914400"/>
            <a:ext cx="23770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צפייה ברשימת ההודעות</a:t>
            </a:r>
            <a:endParaRPr b="0" lang="en-US" sz="1400" spc="-1" strike="noStrike">
              <a:latin typeface="Arial"/>
            </a:endParaRPr>
          </a:p>
        </p:txBody>
      </p:sp>
      <p:graphicFrame>
        <p:nvGraphicFramePr>
          <p:cNvPr id="119" name="Table 14"/>
          <p:cNvGraphicFramePr/>
          <p:nvPr/>
        </p:nvGraphicFramePr>
        <p:xfrm>
          <a:off x="430920" y="3056760"/>
          <a:ext cx="5075280" cy="457380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1691640"/>
                <a:gridCol w="1691640"/>
                <a:gridCol w="1692360"/>
              </a:tblGrid>
              <a:tr h="508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תוכן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תאריך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שם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083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מחיקה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>
                          <a:latin typeface="Arial"/>
                        </a:rPr>
                        <a:t>עריכה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US" sz="1800" spc="-1" strike="noStrike" u="sng">
                          <a:solidFill>
                            <a:srgbClr val="7da7d8"/>
                          </a:solidFill>
                          <a:uFillTx/>
                          <a:latin typeface="Arial"/>
                        </a:rPr>
                        <a:t>הודעה </a:t>
                      </a:r>
                      <a:r>
                        <a:rPr b="0" lang="en-US" sz="1800" spc="-1" strike="noStrike" u="sng">
                          <a:solidFill>
                            <a:srgbClr val="7da7d8"/>
                          </a:solidFill>
                          <a:uFillTx/>
                          <a:latin typeface="Arial"/>
                        </a:rPr>
                        <a:t>1</a:t>
                      </a:r>
                      <a:endParaRPr b="0" lang="en-US" sz="1800" spc="-1" strike="noStrike" u="sng">
                        <a:solidFill>
                          <a:srgbClr val="7da7d8"/>
                        </a:solidFill>
                        <a:uFillTx/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08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08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08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08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20" name="CustomShape 15"/>
          <p:cNvSpPr/>
          <p:nvPr/>
        </p:nvSpPr>
        <p:spPr>
          <a:xfrm>
            <a:off x="2194560" y="2468880"/>
            <a:ext cx="4572000" cy="3657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שורת חיפוש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1601</TotalTime>
  <Application>LibreOffice/6.0.7.3$Windows_X86_64 LibreOffice_project/dc89aa7a9eabfd848af146d5086077aeed2ae4a5</Application>
  <Words>300</Words>
  <Paragraphs>73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2018-10-08T12:45:26Z</dcterms:created>
  <dc:creator>Michal Pastin</dc:creator>
  <dc:description/>
  <dc:language>en-US</dc:language>
  <cp:lastModifiedBy/>
  <dcterms:modified xsi:type="dcterms:W3CDTF">2019-04-10T09:15:19Z</dcterms:modified>
  <cp:revision>26</cp:revision>
  <dc:subject/>
  <dc:title>מצגת של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‫הצגה על המסך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