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B52E-06F1-4485-855B-1C8B3FCE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929E-032D-4594-AE0D-B6B3894C1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D8D4-618F-4D28-AF2B-D952D020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081D-A967-4575-AB32-54D2038D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90CA-0DD7-435B-ABEC-649A6CB8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D1FE-A3D9-4783-A60B-D22FEBF2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AEDF-BDF2-405A-B7C2-808F1BB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D18B-A554-4250-A64A-E45759D3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0CAD-4DD2-4B5A-9E8D-A3314202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0C52-D95A-4CD1-9245-96BCD1C4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3713-62C8-494F-8B78-32F5F130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0D71A-1B8C-4BC4-A2C7-2235D7A3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DDC0-0377-48EC-87DC-71F6D6C9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279E-DFE5-421A-A1FC-CC4B1F36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1EFE-8701-437D-98CB-5F810FEB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B5D-4489-4694-91C5-EB3B2927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EC00-4F2C-4E78-89A4-AE516433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DA29-2D5E-4DAB-804E-1D990F32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F1BE-3197-45FE-9629-77938B06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ACA9-BC8D-4986-AC4D-3DB7CBB8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C38-463E-4D99-B092-A4A1EB2B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1470-1C9F-4E97-BC99-87608B07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3482-AF1A-48B5-B874-B03AFB30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E100-2612-442B-B567-AAD2D4C7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FAC7-8B31-46B7-A5D4-8C3C57B8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75A-D50C-4428-91A4-3FDDABEF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38DC-F99E-4D6F-BB0F-E9B04D84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EF2F-E28F-4606-BBA2-B1019FFD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63FF9-07EC-4F70-A4DB-833CC5C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9345-83C3-4A99-AD8D-7076D980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906C-A1E7-4365-9A21-6AE5038B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A9C-6FA6-4FF4-B1A0-0F0CED7D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22F3-E9CB-4B99-8AFB-00160F89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68CF-422F-4D6F-B1FA-F8ACBF1D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901B5-D744-48D0-B425-A7D149FC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E6F8D-CE36-4B63-A6B4-02301F96B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ED249-AD7D-4E33-8673-7FD9B85E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3113D-6E96-4485-B470-6F185DC2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8DB7D-176B-4E01-B9A4-FBFFF6B0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BD06-DC9C-4E16-938C-ED047FDE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A518-1827-4DAD-93C9-67E014B0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315F-0020-4D2F-B6E3-9FFA3D23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1FB38-4D31-4E6C-B6CE-3DF750C7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A735-B72C-4CEF-913A-E344A7F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B743-403D-4077-928F-EEC28738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18D8-3C7F-4746-A439-66E28735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76C1-CA30-498C-8BAC-327E0C5B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39FC-F14F-47DF-8487-52DAB732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052-61A1-4EA9-9724-B9E564C3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1EBAD-7A50-4E9A-BEDD-D715E5B6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B5E7-1905-4DD5-B46F-0BE8A83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CE6E-D68D-469F-ACD5-E29B9FFD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4DD8-8618-484A-89FA-F597D91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F9C1F-A7B9-4045-90A2-377EA7A11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85C9-B78E-4CEB-8BFB-E739089E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5995-5695-419A-9D8E-BDB4CB68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D8825-EF22-4C1B-9944-E2FD18E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8B345-4717-4C1B-ADCB-541B0822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C04CC-A52A-411F-B23C-D50CBBB7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05E3-5A40-4464-B6CB-157C908A8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BDA0-AC87-4AAF-A959-9A58BD74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F6ED-31BB-41F1-BB63-56DE551D75F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F96A-4F90-421C-A4D2-499020BDB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2AB3-B3A9-4842-AA78-46940DA52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A9E7-6E18-4912-A9E5-876A0090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A5A2A0-EF17-4358-9178-87A9FC6DDE66}"/>
              </a:ext>
            </a:extLst>
          </p:cNvPr>
          <p:cNvSpPr/>
          <p:nvPr/>
        </p:nvSpPr>
        <p:spPr>
          <a:xfrm>
            <a:off x="816745" y="864091"/>
            <a:ext cx="2095131" cy="3559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User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First name</a:t>
            </a:r>
          </a:p>
          <a:p>
            <a:r>
              <a:rPr lang="en-US" sz="1600" dirty="0"/>
              <a:t>Last name</a:t>
            </a:r>
          </a:p>
          <a:p>
            <a:r>
              <a:rPr lang="en-US" sz="1600" dirty="0"/>
              <a:t>Id</a:t>
            </a:r>
          </a:p>
          <a:p>
            <a:r>
              <a:rPr lang="en-US" sz="1600" dirty="0"/>
              <a:t>Birthday</a:t>
            </a:r>
          </a:p>
          <a:p>
            <a:r>
              <a:rPr lang="en-US" sz="1600" dirty="0"/>
              <a:t>Authorization</a:t>
            </a:r>
          </a:p>
          <a:p>
            <a:r>
              <a:rPr lang="en-US" sz="1600" dirty="0"/>
              <a:t>Password</a:t>
            </a:r>
          </a:p>
          <a:p>
            <a:r>
              <a:rPr lang="en-US" sz="1600" dirty="0"/>
              <a:t>Phone</a:t>
            </a:r>
          </a:p>
          <a:p>
            <a:r>
              <a:rPr lang="en-US" sz="1600" dirty="0"/>
              <a:t>Gender</a:t>
            </a:r>
          </a:p>
          <a:p>
            <a:r>
              <a:rPr lang="en-US" sz="1600" dirty="0"/>
              <a:t>Branch (The store)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3FE120-4666-4D9C-B743-818689054DD9}"/>
              </a:ext>
            </a:extLst>
          </p:cNvPr>
          <p:cNvSpPr/>
          <p:nvPr/>
        </p:nvSpPr>
        <p:spPr>
          <a:xfrm>
            <a:off x="4094086" y="776795"/>
            <a:ext cx="1836198" cy="23703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Message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Content </a:t>
            </a:r>
          </a:p>
          <a:p>
            <a:r>
              <a:rPr lang="en-US" dirty="0"/>
              <a:t>Link</a:t>
            </a:r>
          </a:p>
          <a:p>
            <a:r>
              <a:rPr lang="en-US" dirty="0"/>
              <a:t>Created Date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C9155D-829E-45B3-BA8A-A5D15D8C5C64}"/>
              </a:ext>
            </a:extLst>
          </p:cNvPr>
          <p:cNvSpPr/>
          <p:nvPr/>
        </p:nvSpPr>
        <p:spPr>
          <a:xfrm>
            <a:off x="4094086" y="3610252"/>
            <a:ext cx="1836198" cy="1734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Job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Salary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0250F1-46AF-4816-A91D-36C06E6999DB}"/>
              </a:ext>
            </a:extLst>
          </p:cNvPr>
          <p:cNvSpPr/>
          <p:nvPr/>
        </p:nvSpPr>
        <p:spPr>
          <a:xfrm>
            <a:off x="6572435" y="834500"/>
            <a:ext cx="2331868" cy="1589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Daily Briefing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File Name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78BC4A-8B5F-4BD0-B1DC-D28FC4CBF592}"/>
              </a:ext>
            </a:extLst>
          </p:cNvPr>
          <p:cNvSpPr/>
          <p:nvPr/>
        </p:nvSpPr>
        <p:spPr>
          <a:xfrm>
            <a:off x="6724835" y="3527394"/>
            <a:ext cx="2019670" cy="1734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Guidance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File Name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3C8061-075A-4504-8DB6-32B4BA670ABA}"/>
              </a:ext>
            </a:extLst>
          </p:cNvPr>
          <p:cNvSpPr/>
          <p:nvPr/>
        </p:nvSpPr>
        <p:spPr>
          <a:xfrm>
            <a:off x="9646329" y="776795"/>
            <a:ext cx="2019670" cy="1734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Minhal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File Name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E64B40-9B54-4AEC-ACB6-4267F8DABD8F}"/>
              </a:ext>
            </a:extLst>
          </p:cNvPr>
          <p:cNvSpPr/>
          <p:nvPr/>
        </p:nvSpPr>
        <p:spPr>
          <a:xfrm>
            <a:off x="9646329" y="3527394"/>
            <a:ext cx="2019670" cy="17341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EB5C63-151E-4037-84B0-ADFC57A7CA4B}"/>
              </a:ext>
            </a:extLst>
          </p:cNvPr>
          <p:cNvGrpSpPr/>
          <p:nvPr/>
        </p:nvGrpSpPr>
        <p:grpSpPr>
          <a:xfrm>
            <a:off x="4317385" y="906188"/>
            <a:ext cx="4844370" cy="3097642"/>
            <a:chOff x="3432042" y="-164608"/>
            <a:chExt cx="6615056" cy="5239233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56D0B84C-51C2-45A1-B560-1668A13AAB92}"/>
                </a:ext>
              </a:extLst>
            </p:cNvPr>
            <p:cNvSpPr/>
            <p:nvPr/>
          </p:nvSpPr>
          <p:spPr>
            <a:xfrm>
              <a:off x="8600039" y="3503277"/>
              <a:ext cx="1447059" cy="1571348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Mongo</a:t>
              </a:r>
            </a:p>
            <a:p>
              <a:pPr algn="ctr"/>
              <a:r>
                <a:rPr lang="en-US" sz="800" dirty="0"/>
                <a:t>DB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06DC32D-1E9E-4662-B996-82F256825F80}"/>
                </a:ext>
              </a:extLst>
            </p:cNvPr>
            <p:cNvSpPr/>
            <p:nvPr/>
          </p:nvSpPr>
          <p:spPr>
            <a:xfrm>
              <a:off x="5471066" y="3591386"/>
              <a:ext cx="1571347" cy="1251752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Server</a:t>
              </a:r>
            </a:p>
            <a:p>
              <a:pPr algn="ctr"/>
              <a:r>
                <a:rPr lang="en-US" sz="800" dirty="0"/>
                <a:t>(Node.js)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EA2AE6-E6CA-46A3-B498-4D965B828E5A}"/>
                </a:ext>
              </a:extLst>
            </p:cNvPr>
            <p:cNvSpPr/>
            <p:nvPr/>
          </p:nvSpPr>
          <p:spPr>
            <a:xfrm>
              <a:off x="7405087" y="3838962"/>
              <a:ext cx="832278" cy="461639"/>
            </a:xfrm>
            <a:prstGeom prst="rightArrow">
              <a:avLst>
                <a:gd name="adj1" fmla="val 3076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1026" name="Picture 2" descr="Image result for phone application icon">
              <a:extLst>
                <a:ext uri="{FF2B5EF4-FFF2-40B4-BE49-F238E27FC236}">
                  <a16:creationId xmlns:a16="http://schemas.microsoft.com/office/drawing/2014/main" id="{65AE03DE-920A-4EF6-8335-9D81B8BE3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2042" y="279645"/>
              <a:ext cx="2845710" cy="246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B91302-6E62-4CBC-B439-12FC757E6507}"/>
                </a:ext>
              </a:extLst>
            </p:cNvPr>
            <p:cNvSpPr txBox="1"/>
            <p:nvPr/>
          </p:nvSpPr>
          <p:spPr>
            <a:xfrm>
              <a:off x="4197955" y="851921"/>
              <a:ext cx="1438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Android or </a:t>
              </a:r>
            </a:p>
            <a:p>
              <a:r>
                <a:rPr lang="en-US" sz="800" dirty="0"/>
                <a:t>IOS  App.</a:t>
              </a:r>
            </a:p>
            <a:p>
              <a:endParaRPr lang="en-US" sz="800" dirty="0"/>
            </a:p>
            <a:p>
              <a:r>
                <a:rPr lang="en-US" sz="800" dirty="0"/>
                <a:t>(React Native)</a:t>
              </a:r>
            </a:p>
            <a:p>
              <a:endParaRPr lang="en-US" sz="800" dirty="0"/>
            </a:p>
          </p:txBody>
        </p:sp>
        <p:pic>
          <p:nvPicPr>
            <p:cNvPr id="1030" name="Picture 6" descr="Image result for Website icon">
              <a:extLst>
                <a:ext uri="{FF2B5EF4-FFF2-40B4-BE49-F238E27FC236}">
                  <a16:creationId xmlns:a16="http://schemas.microsoft.com/office/drawing/2014/main" id="{481CA5A9-CFEF-456B-800A-B3B098595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937" y="-164608"/>
              <a:ext cx="2912245" cy="291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26625-E117-4379-BD51-D8D5BEE38B23}"/>
                </a:ext>
              </a:extLst>
            </p:cNvPr>
            <p:cNvSpPr/>
            <p:nvPr/>
          </p:nvSpPr>
          <p:spPr>
            <a:xfrm>
              <a:off x="7409370" y="679141"/>
              <a:ext cx="1987532" cy="11097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Office website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(React.js)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8C9197D-1C89-411F-A527-C5A2106E06DC}"/>
                </a:ext>
              </a:extLst>
            </p:cNvPr>
            <p:cNvSpPr/>
            <p:nvPr/>
          </p:nvSpPr>
          <p:spPr>
            <a:xfrm rot="2794300">
              <a:off x="5407911" y="2733691"/>
              <a:ext cx="832278" cy="461639"/>
            </a:xfrm>
            <a:prstGeom prst="rightArrow">
              <a:avLst>
                <a:gd name="adj1" fmla="val 3076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2B0A998-CD24-4BBA-B2CC-BB9BB44F3731}"/>
                </a:ext>
              </a:extLst>
            </p:cNvPr>
            <p:cNvSpPr/>
            <p:nvPr/>
          </p:nvSpPr>
          <p:spPr>
            <a:xfrm rot="7665581">
              <a:off x="6742102" y="2649355"/>
              <a:ext cx="832278" cy="461639"/>
            </a:xfrm>
            <a:prstGeom prst="rightArrow">
              <a:avLst>
                <a:gd name="adj1" fmla="val 3076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3064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3FB1A-FEBC-4378-8E59-0CBA795B9479}"/>
              </a:ext>
            </a:extLst>
          </p:cNvPr>
          <p:cNvSpPr/>
          <p:nvPr/>
        </p:nvSpPr>
        <p:spPr>
          <a:xfrm>
            <a:off x="1054271" y="636076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2AA24-065E-4135-B973-007DECDF3BFB}"/>
              </a:ext>
            </a:extLst>
          </p:cNvPr>
          <p:cNvSpPr/>
          <p:nvPr/>
        </p:nvSpPr>
        <p:spPr>
          <a:xfrm>
            <a:off x="3550838" y="636076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B0A1-7901-45A4-B591-51A811C9E5A1}"/>
              </a:ext>
            </a:extLst>
          </p:cNvPr>
          <p:cNvSpPr/>
          <p:nvPr/>
        </p:nvSpPr>
        <p:spPr>
          <a:xfrm>
            <a:off x="6047405" y="636076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8E019-1412-4212-A8EF-CFD474761C16}"/>
              </a:ext>
            </a:extLst>
          </p:cNvPr>
          <p:cNvSpPr/>
          <p:nvPr/>
        </p:nvSpPr>
        <p:spPr>
          <a:xfrm>
            <a:off x="8543972" y="636925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5BD275-F57F-4689-8CB8-AF137E875D50}"/>
              </a:ext>
            </a:extLst>
          </p:cNvPr>
          <p:cNvCxnSpPr>
            <a:stCxn id="2" idx="2"/>
          </p:cNvCxnSpPr>
          <p:nvPr/>
        </p:nvCxnSpPr>
        <p:spPr>
          <a:xfrm flipH="1">
            <a:off x="1819922" y="1336467"/>
            <a:ext cx="3354" cy="4869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6D605-0AD5-417C-AC3A-8F03191ECCAE}"/>
              </a:ext>
            </a:extLst>
          </p:cNvPr>
          <p:cNvCxnSpPr>
            <a:cxnSpLocks/>
          </p:cNvCxnSpPr>
          <p:nvPr/>
        </p:nvCxnSpPr>
        <p:spPr>
          <a:xfrm flipH="1">
            <a:off x="4298541" y="1336467"/>
            <a:ext cx="3354" cy="4869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697618-1683-4A6A-8DDF-6DFD1D133348}"/>
              </a:ext>
            </a:extLst>
          </p:cNvPr>
          <p:cNvCxnSpPr>
            <a:cxnSpLocks/>
          </p:cNvCxnSpPr>
          <p:nvPr/>
        </p:nvCxnSpPr>
        <p:spPr>
          <a:xfrm flipH="1">
            <a:off x="6852306" y="1336467"/>
            <a:ext cx="3354" cy="4869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2018B-978A-48D2-B0D9-4513D63231FA}"/>
              </a:ext>
            </a:extLst>
          </p:cNvPr>
          <p:cNvCxnSpPr>
            <a:cxnSpLocks/>
          </p:cNvCxnSpPr>
          <p:nvPr/>
        </p:nvCxnSpPr>
        <p:spPr>
          <a:xfrm flipH="1">
            <a:off x="9330925" y="1336467"/>
            <a:ext cx="3354" cy="4869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6A50A-7D0D-404B-9160-0D1729C477AA}"/>
              </a:ext>
            </a:extLst>
          </p:cNvPr>
          <p:cNvSpPr/>
          <p:nvPr/>
        </p:nvSpPr>
        <p:spPr>
          <a:xfrm>
            <a:off x="1054271" y="5855295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9A609-87E3-418C-A972-0CC68AAFC50A}"/>
              </a:ext>
            </a:extLst>
          </p:cNvPr>
          <p:cNvSpPr/>
          <p:nvPr/>
        </p:nvSpPr>
        <p:spPr>
          <a:xfrm>
            <a:off x="3550838" y="5855295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260ED-48B9-4293-BAC0-03826806DAA0}"/>
              </a:ext>
            </a:extLst>
          </p:cNvPr>
          <p:cNvSpPr/>
          <p:nvPr/>
        </p:nvSpPr>
        <p:spPr>
          <a:xfrm>
            <a:off x="6047405" y="5855295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780BF-9911-4D3E-8B07-F6B3EEC0D263}"/>
              </a:ext>
            </a:extLst>
          </p:cNvPr>
          <p:cNvSpPr/>
          <p:nvPr/>
        </p:nvSpPr>
        <p:spPr>
          <a:xfrm>
            <a:off x="8543972" y="5856144"/>
            <a:ext cx="1538010" cy="700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5A490-40E2-4EA3-826A-06CDFCFDF6E5}"/>
              </a:ext>
            </a:extLst>
          </p:cNvPr>
          <p:cNvCxnSpPr/>
          <p:nvPr/>
        </p:nvCxnSpPr>
        <p:spPr>
          <a:xfrm>
            <a:off x="1819922" y="1890943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BD55B-1B15-4750-BC8E-C76866B0F877}"/>
              </a:ext>
            </a:extLst>
          </p:cNvPr>
          <p:cNvCxnSpPr/>
          <p:nvPr/>
        </p:nvCxnSpPr>
        <p:spPr>
          <a:xfrm>
            <a:off x="4373687" y="2638148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6DCE44-F5B7-4DB0-91D4-E1AFCE8BB7D8}"/>
              </a:ext>
            </a:extLst>
          </p:cNvPr>
          <p:cNvCxnSpPr/>
          <p:nvPr/>
        </p:nvCxnSpPr>
        <p:spPr>
          <a:xfrm>
            <a:off x="6852306" y="3172288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C9BCC2-CDD4-42EA-93B4-47DC934E7B48}"/>
              </a:ext>
            </a:extLst>
          </p:cNvPr>
          <p:cNvCxnSpPr/>
          <p:nvPr/>
        </p:nvCxnSpPr>
        <p:spPr>
          <a:xfrm flipH="1">
            <a:off x="6852306" y="3959441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319F6B-4814-487A-8840-1B9F4DEBB211}"/>
              </a:ext>
            </a:extLst>
          </p:cNvPr>
          <p:cNvCxnSpPr/>
          <p:nvPr/>
        </p:nvCxnSpPr>
        <p:spPr>
          <a:xfrm flipH="1">
            <a:off x="4343275" y="4245006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450FA-A0B7-4732-91E6-1FF277649707}"/>
              </a:ext>
            </a:extLst>
          </p:cNvPr>
          <p:cNvCxnSpPr/>
          <p:nvPr/>
        </p:nvCxnSpPr>
        <p:spPr>
          <a:xfrm flipH="1">
            <a:off x="1841224" y="4450673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667BA8-0EDD-420A-8191-EC106E128EB6}"/>
              </a:ext>
            </a:extLst>
          </p:cNvPr>
          <p:cNvCxnSpPr/>
          <p:nvPr/>
        </p:nvCxnSpPr>
        <p:spPr>
          <a:xfrm>
            <a:off x="1819922" y="2283040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112020-D990-46C9-9946-6DE3EEAEB40F}"/>
              </a:ext>
            </a:extLst>
          </p:cNvPr>
          <p:cNvSpPr txBox="1"/>
          <p:nvPr/>
        </p:nvSpPr>
        <p:spPr>
          <a:xfrm>
            <a:off x="1944210" y="1642369"/>
            <a:ext cx="227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user and password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48E85-C16C-4038-A47C-F06E12C4705C}"/>
              </a:ext>
            </a:extLst>
          </p:cNvPr>
          <p:cNvSpPr txBox="1"/>
          <p:nvPr/>
        </p:nvSpPr>
        <p:spPr>
          <a:xfrm>
            <a:off x="1927933" y="2016713"/>
            <a:ext cx="227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login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7F9DE-C9AA-48C9-9A7F-4B25B03A9950}"/>
              </a:ext>
            </a:extLst>
          </p:cNvPr>
          <p:cNvSpPr txBox="1"/>
          <p:nvPr/>
        </p:nvSpPr>
        <p:spPr>
          <a:xfrm>
            <a:off x="4492795" y="2135366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Sending a login request with user and password in the body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4AF1F-6001-45CF-A8B4-7807F4780294}"/>
              </a:ext>
            </a:extLst>
          </p:cNvPr>
          <p:cNvSpPr txBox="1"/>
          <p:nvPr/>
        </p:nvSpPr>
        <p:spPr>
          <a:xfrm>
            <a:off x="6953699" y="2674386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Seraching</a:t>
            </a:r>
            <a:r>
              <a:rPr lang="en-US" sz="1200" dirty="0"/>
              <a:t> for a user with the given id and password in the DB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B523F-ADB3-492F-B0D7-FB10EC8C01F4}"/>
              </a:ext>
            </a:extLst>
          </p:cNvPr>
          <p:cNvCxnSpPr/>
          <p:nvPr/>
        </p:nvCxnSpPr>
        <p:spPr>
          <a:xfrm flipH="1">
            <a:off x="6852306" y="4759911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9E0F2B-1843-4722-B410-63CB70606AB5}"/>
              </a:ext>
            </a:extLst>
          </p:cNvPr>
          <p:cNvCxnSpPr/>
          <p:nvPr/>
        </p:nvCxnSpPr>
        <p:spPr>
          <a:xfrm flipH="1">
            <a:off x="4337791" y="5009966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2A384-6883-40E6-910E-66948CE73F48}"/>
              </a:ext>
            </a:extLst>
          </p:cNvPr>
          <p:cNvCxnSpPr/>
          <p:nvPr/>
        </p:nvCxnSpPr>
        <p:spPr>
          <a:xfrm flipH="1">
            <a:off x="1811388" y="5242265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3587E9-2A31-4494-821B-1535AE538C16}"/>
              </a:ext>
            </a:extLst>
          </p:cNvPr>
          <p:cNvSpPr txBox="1"/>
          <p:nvPr/>
        </p:nvSpPr>
        <p:spPr>
          <a:xfrm>
            <a:off x="6939340" y="3677768"/>
            <a:ext cx="227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user was found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B067AB-FD9D-4AFC-8306-72325485CB45}"/>
              </a:ext>
            </a:extLst>
          </p:cNvPr>
          <p:cNvSpPr txBox="1"/>
          <p:nvPr/>
        </p:nvSpPr>
        <p:spPr>
          <a:xfrm>
            <a:off x="4426398" y="3907542"/>
            <a:ext cx="227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Returning an error to the client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D0078-A0BE-4FA2-98CD-8B5900034F0C}"/>
              </a:ext>
            </a:extLst>
          </p:cNvPr>
          <p:cNvSpPr txBox="1"/>
          <p:nvPr/>
        </p:nvSpPr>
        <p:spPr>
          <a:xfrm>
            <a:off x="6953699" y="4454141"/>
            <a:ext cx="227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user was found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E8E84-BA04-4BD2-92BB-7659A7EACA7E}"/>
              </a:ext>
            </a:extLst>
          </p:cNvPr>
          <p:cNvSpPr txBox="1"/>
          <p:nvPr/>
        </p:nvSpPr>
        <p:spPr>
          <a:xfrm>
            <a:off x="4422379" y="4522347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Creating a token and sending it to the user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28F264-B93D-4572-86EA-DC7A24BF42C1}"/>
              </a:ext>
            </a:extLst>
          </p:cNvPr>
          <p:cNvSpPr txBox="1"/>
          <p:nvPr/>
        </p:nvSpPr>
        <p:spPr>
          <a:xfrm>
            <a:off x="1914939" y="4819790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Saving the token in the cache and moving to the main screen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4ECD9-DCE7-4109-8898-294D0BF20B0E}"/>
              </a:ext>
            </a:extLst>
          </p:cNvPr>
          <p:cNvSpPr txBox="1"/>
          <p:nvPr/>
        </p:nvSpPr>
        <p:spPr>
          <a:xfrm>
            <a:off x="1888706" y="3978319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Printing an invalid user error to the screen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B7B788-BDD6-4672-BA12-C53AE5C7408A}"/>
              </a:ext>
            </a:extLst>
          </p:cNvPr>
          <p:cNvCxnSpPr/>
          <p:nvPr/>
        </p:nvCxnSpPr>
        <p:spPr>
          <a:xfrm>
            <a:off x="6852306" y="5281455"/>
            <a:ext cx="24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F76238-C142-4CC7-91E6-C66FE35C2DCE}"/>
              </a:ext>
            </a:extLst>
          </p:cNvPr>
          <p:cNvSpPr txBox="1"/>
          <p:nvPr/>
        </p:nvSpPr>
        <p:spPr>
          <a:xfrm>
            <a:off x="6853983" y="4859490"/>
            <a:ext cx="227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Saving the token to the DB for the given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18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D68A95E-3DCB-4FC8-BF1A-188DCD7CC4DE}"/>
              </a:ext>
            </a:extLst>
          </p:cNvPr>
          <p:cNvGrpSpPr/>
          <p:nvPr/>
        </p:nvGrpSpPr>
        <p:grpSpPr>
          <a:xfrm>
            <a:off x="1063148" y="653831"/>
            <a:ext cx="9027711" cy="5920459"/>
            <a:chOff x="1063148" y="653831"/>
            <a:chExt cx="9027711" cy="59204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6E50AB-3837-4845-8E48-803FA78795FF}"/>
                </a:ext>
              </a:extLst>
            </p:cNvPr>
            <p:cNvSpPr/>
            <p:nvPr/>
          </p:nvSpPr>
          <p:spPr>
            <a:xfrm>
              <a:off x="1063148" y="653831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24E69-2AB8-40B8-B976-AD523F193186}"/>
                </a:ext>
              </a:extLst>
            </p:cNvPr>
            <p:cNvSpPr/>
            <p:nvPr/>
          </p:nvSpPr>
          <p:spPr>
            <a:xfrm>
              <a:off x="3559715" y="653831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5A0F48-1EF1-4ADF-95EC-7C2E3BB9F080}"/>
                </a:ext>
              </a:extLst>
            </p:cNvPr>
            <p:cNvSpPr/>
            <p:nvPr/>
          </p:nvSpPr>
          <p:spPr>
            <a:xfrm>
              <a:off x="6056282" y="653831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51DFB0-F858-44D9-9A1D-F0CB9FE4BCBC}"/>
                </a:ext>
              </a:extLst>
            </p:cNvPr>
            <p:cNvSpPr/>
            <p:nvPr/>
          </p:nvSpPr>
          <p:spPr>
            <a:xfrm>
              <a:off x="8552849" y="654680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931244-FF35-4BCE-95A8-C3A0E8803BF6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828799" y="1354222"/>
              <a:ext cx="3354" cy="486902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F2C7CA-EB75-4C0E-83AA-AF75A2CDB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7418" y="1354222"/>
              <a:ext cx="3354" cy="486902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68B7E8-E5F4-4FBC-A3B2-0E122ABC3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1183" y="1354222"/>
              <a:ext cx="3354" cy="486902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29B386-2BCF-40EA-A778-3E6FDA8B48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9802" y="1354222"/>
              <a:ext cx="3354" cy="486902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CE59D6-89BA-47D3-B11F-CAB5242FF48C}"/>
                </a:ext>
              </a:extLst>
            </p:cNvPr>
            <p:cNvSpPr/>
            <p:nvPr/>
          </p:nvSpPr>
          <p:spPr>
            <a:xfrm>
              <a:off x="1063148" y="5873050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A9D89B-B8BF-4034-9164-D865444F34E9}"/>
                </a:ext>
              </a:extLst>
            </p:cNvPr>
            <p:cNvSpPr/>
            <p:nvPr/>
          </p:nvSpPr>
          <p:spPr>
            <a:xfrm>
              <a:off x="3559715" y="5873050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97A899-FB6B-4B89-A18C-E89AA78BC5D8}"/>
                </a:ext>
              </a:extLst>
            </p:cNvPr>
            <p:cNvSpPr/>
            <p:nvPr/>
          </p:nvSpPr>
          <p:spPr>
            <a:xfrm>
              <a:off x="6056282" y="5873050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E2D197-C254-45AC-BB5A-751D84BCE929}"/>
                </a:ext>
              </a:extLst>
            </p:cNvPr>
            <p:cNvSpPr/>
            <p:nvPr/>
          </p:nvSpPr>
          <p:spPr>
            <a:xfrm>
              <a:off x="8552849" y="5873899"/>
              <a:ext cx="1538010" cy="700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73660E-B0AC-4AC9-B57D-FC9938D5DB0E}"/>
                </a:ext>
              </a:extLst>
            </p:cNvPr>
            <p:cNvCxnSpPr/>
            <p:nvPr/>
          </p:nvCxnSpPr>
          <p:spPr>
            <a:xfrm>
              <a:off x="4382564" y="2655903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238D53-1286-41FC-9E87-31C3E9B3A2BB}"/>
                </a:ext>
              </a:extLst>
            </p:cNvPr>
            <p:cNvCxnSpPr/>
            <p:nvPr/>
          </p:nvCxnSpPr>
          <p:spPr>
            <a:xfrm>
              <a:off x="6861183" y="3190043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D1A9D1-ED37-4D1D-B8E0-09C94F6EA404}"/>
                </a:ext>
              </a:extLst>
            </p:cNvPr>
            <p:cNvCxnSpPr/>
            <p:nvPr/>
          </p:nvCxnSpPr>
          <p:spPr>
            <a:xfrm flipH="1">
              <a:off x="6861183" y="3977196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98FEE8-3BAE-43D9-B208-200BA91192FC}"/>
                </a:ext>
              </a:extLst>
            </p:cNvPr>
            <p:cNvCxnSpPr/>
            <p:nvPr/>
          </p:nvCxnSpPr>
          <p:spPr>
            <a:xfrm flipH="1">
              <a:off x="4352152" y="4262761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BFC1EAC-943D-43E8-A9DE-ECF12C130752}"/>
                </a:ext>
              </a:extLst>
            </p:cNvPr>
            <p:cNvCxnSpPr/>
            <p:nvPr/>
          </p:nvCxnSpPr>
          <p:spPr>
            <a:xfrm flipH="1">
              <a:off x="1850101" y="4468428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1F651E-8C5A-499A-AF9A-08260EC18757}"/>
                </a:ext>
              </a:extLst>
            </p:cNvPr>
            <p:cNvCxnSpPr/>
            <p:nvPr/>
          </p:nvCxnSpPr>
          <p:spPr>
            <a:xfrm>
              <a:off x="1828799" y="2300795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AC915E-9C7D-43A0-8E42-3E966C00D29E}"/>
                </a:ext>
              </a:extLst>
            </p:cNvPr>
            <p:cNvSpPr txBox="1"/>
            <p:nvPr/>
          </p:nvSpPr>
          <p:spPr>
            <a:xfrm>
              <a:off x="1947907" y="1833785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Making an action that requires getting a model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38E2C-729E-47E5-B1B6-49ADBF4BE513}"/>
                </a:ext>
              </a:extLst>
            </p:cNvPr>
            <p:cNvSpPr txBox="1"/>
            <p:nvPr/>
          </p:nvSpPr>
          <p:spPr>
            <a:xfrm>
              <a:off x="4501672" y="2153121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Sending a request to the server for getting the wanted model</a:t>
              </a:r>
              <a:endParaRPr 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589A0E-FC7D-4D1B-A265-6E41A5FE3574}"/>
                </a:ext>
              </a:extLst>
            </p:cNvPr>
            <p:cNvSpPr txBox="1"/>
            <p:nvPr/>
          </p:nvSpPr>
          <p:spPr>
            <a:xfrm>
              <a:off x="6982023" y="2399239"/>
              <a:ext cx="2275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Checking the token. Only if the user has an authentication for getting the model getting the model from the DB</a:t>
              </a:r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84E60B-1F64-47D1-93A8-72A8035EFE17}"/>
                </a:ext>
              </a:extLst>
            </p:cNvPr>
            <p:cNvSpPr txBox="1"/>
            <p:nvPr/>
          </p:nvSpPr>
          <p:spPr>
            <a:xfrm>
              <a:off x="7005228" y="3361223"/>
              <a:ext cx="2275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user has the required authentication, getting the model/models </a:t>
              </a:r>
              <a:endParaRPr 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E61798-429B-4785-9AA4-443E3EA3DA89}"/>
                </a:ext>
              </a:extLst>
            </p:cNvPr>
            <p:cNvSpPr txBox="1"/>
            <p:nvPr/>
          </p:nvSpPr>
          <p:spPr>
            <a:xfrm>
              <a:off x="4410489" y="3671303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Returning a response with the wanted model/models</a:t>
              </a:r>
              <a:endParaRPr 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AA9027-2F30-4922-877D-EDA3C66E6393}"/>
                </a:ext>
              </a:extLst>
            </p:cNvPr>
            <p:cNvSpPr txBox="1"/>
            <p:nvPr/>
          </p:nvSpPr>
          <p:spPr>
            <a:xfrm>
              <a:off x="1897583" y="3791887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Shows the wanted screen with the models if no error occurred</a:t>
              </a:r>
              <a:endParaRPr lang="en-US" sz="16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DF5D8A2-D01F-4556-96DA-3492138E0EEF}"/>
                </a:ext>
              </a:extLst>
            </p:cNvPr>
            <p:cNvCxnSpPr/>
            <p:nvPr/>
          </p:nvCxnSpPr>
          <p:spPr>
            <a:xfrm flipH="1">
              <a:off x="6852306" y="4759911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0156DB-1973-4F80-AC0D-A4EA5D60AB8A}"/>
                </a:ext>
              </a:extLst>
            </p:cNvPr>
            <p:cNvCxnSpPr/>
            <p:nvPr/>
          </p:nvCxnSpPr>
          <p:spPr>
            <a:xfrm flipH="1">
              <a:off x="4337791" y="5009966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EDD6A73-DC20-4473-9D88-53D0168E9BF5}"/>
                </a:ext>
              </a:extLst>
            </p:cNvPr>
            <p:cNvCxnSpPr/>
            <p:nvPr/>
          </p:nvCxnSpPr>
          <p:spPr>
            <a:xfrm flipH="1">
              <a:off x="1811388" y="5242265"/>
              <a:ext cx="2478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70D498-648C-4E98-AC40-813DCA0B12D9}"/>
                </a:ext>
              </a:extLst>
            </p:cNvPr>
            <p:cNvSpPr txBox="1"/>
            <p:nvPr/>
          </p:nvSpPr>
          <p:spPr>
            <a:xfrm>
              <a:off x="4422379" y="4522347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Sending a response with unauthorized error to the client</a:t>
              </a:r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B9333D-1F20-4BB0-A398-597F814E3C44}"/>
                </a:ext>
              </a:extLst>
            </p:cNvPr>
            <p:cNvSpPr txBox="1"/>
            <p:nvPr/>
          </p:nvSpPr>
          <p:spPr>
            <a:xfrm>
              <a:off x="1914939" y="4819790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Shows the unauthorized error to the user.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F71470-10E6-46FB-AEFD-C3834E7F3374}"/>
                </a:ext>
              </a:extLst>
            </p:cNvPr>
            <p:cNvSpPr txBox="1"/>
            <p:nvPr/>
          </p:nvSpPr>
          <p:spPr>
            <a:xfrm>
              <a:off x="6923280" y="4232202"/>
              <a:ext cx="227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user has the required authentication returning an error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2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4CCBDE0-859A-4C9D-A873-147E7562817D}"/>
              </a:ext>
            </a:extLst>
          </p:cNvPr>
          <p:cNvGrpSpPr/>
          <p:nvPr/>
        </p:nvGrpSpPr>
        <p:grpSpPr>
          <a:xfrm>
            <a:off x="45311" y="336281"/>
            <a:ext cx="11684476" cy="6042383"/>
            <a:chOff x="45311" y="336281"/>
            <a:chExt cx="11684476" cy="60423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2BA1D1D-F995-4995-B54F-3B4B6516E064}"/>
                </a:ext>
              </a:extLst>
            </p:cNvPr>
            <p:cNvSpPr/>
            <p:nvPr/>
          </p:nvSpPr>
          <p:spPr>
            <a:xfrm>
              <a:off x="8211847" y="866417"/>
              <a:ext cx="3517940" cy="408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internet cloud">
              <a:extLst>
                <a:ext uri="{FF2B5EF4-FFF2-40B4-BE49-F238E27FC236}">
                  <a16:creationId xmlns:a16="http://schemas.microsoft.com/office/drawing/2014/main" id="{8C341C40-23AB-4536-A042-0902B204D4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21" t="15348" r="16113" b="15599"/>
            <a:stretch/>
          </p:blipFill>
          <p:spPr bwMode="auto">
            <a:xfrm>
              <a:off x="4377446" y="688205"/>
              <a:ext cx="2762655" cy="1819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mongodb icon">
              <a:extLst>
                <a:ext uri="{FF2B5EF4-FFF2-40B4-BE49-F238E27FC236}">
                  <a16:creationId xmlns:a16="http://schemas.microsoft.com/office/drawing/2014/main" id="{963110D0-35F9-4430-B104-504763693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237" y="4792028"/>
              <a:ext cx="1377767" cy="137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Image result for server icon">
              <a:extLst>
                <a:ext uri="{FF2B5EF4-FFF2-40B4-BE49-F238E27FC236}">
                  <a16:creationId xmlns:a16="http://schemas.microsoft.com/office/drawing/2014/main" id="{02F5D4A2-5DF6-4755-A587-B50C73031A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0" r="25688"/>
            <a:stretch/>
          </p:blipFill>
          <p:spPr bwMode="auto">
            <a:xfrm>
              <a:off x="8499675" y="1690970"/>
              <a:ext cx="1183314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Related image">
              <a:extLst>
                <a:ext uri="{FF2B5EF4-FFF2-40B4-BE49-F238E27FC236}">
                  <a16:creationId xmlns:a16="http://schemas.microsoft.com/office/drawing/2014/main" id="{0870707B-59E3-4F6D-B446-FBBED39F4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7766" y="1065011"/>
              <a:ext cx="1445976" cy="144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iphone icon">
              <a:extLst>
                <a:ext uri="{FF2B5EF4-FFF2-40B4-BE49-F238E27FC236}">
                  <a16:creationId xmlns:a16="http://schemas.microsoft.com/office/drawing/2014/main" id="{3D1DAA87-EBA0-4071-AA0B-E1B4D1AB9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14" y="866417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Image result for iphone icon">
              <a:extLst>
                <a:ext uri="{FF2B5EF4-FFF2-40B4-BE49-F238E27FC236}">
                  <a16:creationId xmlns:a16="http://schemas.microsoft.com/office/drawing/2014/main" id="{2898860E-D46A-48D4-9161-A9A930256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02" y="1403261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8" descr="Image result for iphone icon">
              <a:extLst>
                <a:ext uri="{FF2B5EF4-FFF2-40B4-BE49-F238E27FC236}">
                  <a16:creationId xmlns:a16="http://schemas.microsoft.com/office/drawing/2014/main" id="{1CC63131-1DFC-4DA7-9E66-1C4F0F040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04" y="1954473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iphone icon">
              <a:extLst>
                <a:ext uri="{FF2B5EF4-FFF2-40B4-BE49-F238E27FC236}">
                  <a16:creationId xmlns:a16="http://schemas.microsoft.com/office/drawing/2014/main" id="{D3137EFC-C24A-4F3A-9F53-036321C88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682" y="336281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iphone icon">
              <a:extLst>
                <a:ext uri="{FF2B5EF4-FFF2-40B4-BE49-F238E27FC236}">
                  <a16:creationId xmlns:a16="http://schemas.microsoft.com/office/drawing/2014/main" id="{99D3C3D7-EA01-4540-B54F-D077552AF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9" y="2681571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8" descr="Image result for iphone icon">
              <a:extLst>
                <a:ext uri="{FF2B5EF4-FFF2-40B4-BE49-F238E27FC236}">
                  <a16:creationId xmlns:a16="http://schemas.microsoft.com/office/drawing/2014/main" id="{4C080B54-AE05-4F55-AA62-367E8932B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1" y="2128765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Image result for browser icon">
              <a:extLst>
                <a:ext uri="{FF2B5EF4-FFF2-40B4-BE49-F238E27FC236}">
                  <a16:creationId xmlns:a16="http://schemas.microsoft.com/office/drawing/2014/main" id="{0B971FB9-F1F3-4B22-9F09-E7FADB6D2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807" y="4530814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mage result for nodejs server icon">
              <a:extLst>
                <a:ext uri="{FF2B5EF4-FFF2-40B4-BE49-F238E27FC236}">
                  <a16:creationId xmlns:a16="http://schemas.microsoft.com/office/drawing/2014/main" id="{424DA518-DF3B-47D5-AA74-6C083413B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0817" y="3127844"/>
              <a:ext cx="1590773" cy="1590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8" descr="Image result for iphone icon">
              <a:extLst>
                <a:ext uri="{FF2B5EF4-FFF2-40B4-BE49-F238E27FC236}">
                  <a16:creationId xmlns:a16="http://schemas.microsoft.com/office/drawing/2014/main" id="{A5578AA8-D8C3-4666-A427-D73C449CE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14" y="3203830"/>
              <a:ext cx="1105611" cy="1105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92A588B-C951-4CA5-99B0-22677E779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209" y="1723235"/>
              <a:ext cx="1392237" cy="4304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3E0384-BE31-4469-9031-36FAB8F93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000" y="1954473"/>
              <a:ext cx="1396612" cy="4424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9069661-C206-4F81-BF4C-578A806F07E4}"/>
                </a:ext>
              </a:extLst>
            </p:cNvPr>
            <p:cNvCxnSpPr>
              <a:cxnSpLocks/>
            </p:cNvCxnSpPr>
            <p:nvPr/>
          </p:nvCxnSpPr>
          <p:spPr>
            <a:xfrm>
              <a:off x="7106751" y="1728722"/>
              <a:ext cx="1105095" cy="4000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25F7AB-81E6-459F-9FE4-567B9D4B9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8265" y="1972028"/>
              <a:ext cx="1071745" cy="3714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1E5CC08-FA19-4680-B680-CC2EF8E9C32C}"/>
                </a:ext>
              </a:extLst>
            </p:cNvPr>
            <p:cNvCxnSpPr>
              <a:cxnSpLocks/>
            </p:cNvCxnSpPr>
            <p:nvPr/>
          </p:nvCxnSpPr>
          <p:spPr>
            <a:xfrm>
              <a:off x="6588438" y="2407167"/>
              <a:ext cx="602165" cy="2321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756B15-1107-488A-A8B7-CBE9A4888F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7226" y="2396971"/>
              <a:ext cx="600560" cy="2363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EC77DFB-678A-464D-805A-190F77F36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198" y="2257583"/>
              <a:ext cx="1057582" cy="22732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9EC3C3B-E0D1-4977-92C2-956C388BC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669" y="2247387"/>
              <a:ext cx="1102899" cy="2283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44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5FF94D-03AD-4DFE-9338-C3DCEDAB8125}"/>
              </a:ext>
            </a:extLst>
          </p:cNvPr>
          <p:cNvGrpSpPr/>
          <p:nvPr/>
        </p:nvGrpSpPr>
        <p:grpSpPr>
          <a:xfrm>
            <a:off x="2751455" y="1852613"/>
            <a:ext cx="6689090" cy="4761251"/>
            <a:chOff x="2751455" y="1852613"/>
            <a:chExt cx="6689090" cy="4761251"/>
          </a:xfrm>
        </p:grpSpPr>
        <p:pic>
          <p:nvPicPr>
            <p:cNvPr id="3" name="Picture 2" descr="Image result for â«×§×¨×××¥ ××××â¬â">
              <a:extLst>
                <a:ext uri="{FF2B5EF4-FFF2-40B4-BE49-F238E27FC236}">
                  <a16:creationId xmlns:a16="http://schemas.microsoft.com/office/drawing/2014/main" id="{CC3BC549-0E17-4904-B38B-48E663E6693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455" y="1852613"/>
              <a:ext cx="6689090" cy="315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0CD705-6274-4D59-9F1A-AF8EED9E2F52}"/>
                </a:ext>
              </a:extLst>
            </p:cNvPr>
            <p:cNvSpPr/>
            <p:nvPr/>
          </p:nvSpPr>
          <p:spPr>
            <a:xfrm>
              <a:off x="2751455" y="5005388"/>
              <a:ext cx="6689090" cy="1608476"/>
            </a:xfrm>
            <a:prstGeom prst="rect">
              <a:avLst/>
            </a:prstGeom>
            <a:solidFill>
              <a:srgbClr val="EAE8D9"/>
            </a:solidFill>
            <a:ln>
              <a:solidFill>
                <a:srgbClr val="EA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croll: Horizontal 1">
              <a:extLst>
                <a:ext uri="{FF2B5EF4-FFF2-40B4-BE49-F238E27FC236}">
                  <a16:creationId xmlns:a16="http://schemas.microsoft.com/office/drawing/2014/main" id="{76705817-1D72-49D5-AC6B-0A481EDE1CF9}"/>
                </a:ext>
              </a:extLst>
            </p:cNvPr>
            <p:cNvSpPr/>
            <p:nvPr/>
          </p:nvSpPr>
          <p:spPr>
            <a:xfrm>
              <a:off x="6684885" y="4406145"/>
              <a:ext cx="2592279" cy="1198485"/>
            </a:xfrm>
            <a:prstGeom prst="horizontalScroll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Team: </a:t>
              </a:r>
              <a:r>
                <a:rPr lang="en-US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Idan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Lazar, Yonatan Ben Avraham, Ronel </a:t>
              </a:r>
              <a:r>
                <a:rPr lang="en-US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Shemtov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Ori </a:t>
              </a:r>
              <a:r>
                <a:rPr lang="en-US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Litman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Yuval David</a:t>
              </a:r>
            </a:p>
            <a:p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Supervisor: </a:t>
              </a:r>
              <a:r>
                <a:rPr lang="en-US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Eliav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Menachi</a:t>
              </a:r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28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283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yon bav</cp:lastModifiedBy>
  <cp:revision>13</cp:revision>
  <dcterms:created xsi:type="dcterms:W3CDTF">2019-07-26T14:28:13Z</dcterms:created>
  <dcterms:modified xsi:type="dcterms:W3CDTF">2019-07-26T17:41:11Z</dcterms:modified>
</cp:coreProperties>
</file>