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0231" autoAdjust="0"/>
  </p:normalViewPr>
  <p:slideViewPr>
    <p:cSldViewPr>
      <p:cViewPr varScale="1">
        <p:scale>
          <a:sx n="105" d="100"/>
          <a:sy n="105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D09545-9939-47EC-8F1E-F67D0A76F1FA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22042C0-E4F1-4B01-AD04-885D21A508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02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A064-E3DB-45CB-8AD4-BE9127E66D42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7D52-CB6E-4EB0-B7F6-2A3E0A3676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00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A064-E3DB-45CB-8AD4-BE9127E66D42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7D52-CB6E-4EB0-B7F6-2A3E0A3676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523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A064-E3DB-45CB-8AD4-BE9127E66D42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7D52-CB6E-4EB0-B7F6-2A3E0A3676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436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A064-E3DB-45CB-8AD4-BE9127E66D42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7D52-CB6E-4EB0-B7F6-2A3E0A3676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239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A064-E3DB-45CB-8AD4-BE9127E66D42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7D52-CB6E-4EB0-B7F6-2A3E0A3676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347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A064-E3DB-45CB-8AD4-BE9127E66D42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7D52-CB6E-4EB0-B7F6-2A3E0A3676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752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A064-E3DB-45CB-8AD4-BE9127E66D42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7D52-CB6E-4EB0-B7F6-2A3E0A3676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538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A064-E3DB-45CB-8AD4-BE9127E66D42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7D52-CB6E-4EB0-B7F6-2A3E0A3676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492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A064-E3DB-45CB-8AD4-BE9127E66D42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7D52-CB6E-4EB0-B7F6-2A3E0A3676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850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A064-E3DB-45CB-8AD4-BE9127E66D42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7D52-CB6E-4EB0-B7F6-2A3E0A3676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307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A064-E3DB-45CB-8AD4-BE9127E66D42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7D52-CB6E-4EB0-B7F6-2A3E0A3676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84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9A064-E3DB-45CB-8AD4-BE9127E66D42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87D52-CB6E-4EB0-B7F6-2A3E0A3676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020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79512" y="1484784"/>
            <a:ext cx="8659755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1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אפליקציית חנויות קרביץ</a:t>
            </a:r>
            <a:endParaRPr lang="he-IL" sz="11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504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×ª××¦××ª ×ª××× × ×¢×××¨ ×¡×××¨××¤××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52" y="137253"/>
            <a:ext cx="4032448" cy="67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/>
          <p:cNvSpPr/>
          <p:nvPr/>
        </p:nvSpPr>
        <p:spPr>
          <a:xfrm>
            <a:off x="3059832" y="618502"/>
            <a:ext cx="2842375" cy="56908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 descr="C:\Users\michalp\Desktop\עיצובים\לוגו חדש - קטן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134" y="744743"/>
            <a:ext cx="743226" cy="37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/>
          <p:cNvSpPr/>
          <p:nvPr/>
        </p:nvSpPr>
        <p:spPr>
          <a:xfrm>
            <a:off x="4646297" y="1629452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צ'ק ליסט – יום יומי של מנהל סניף</a:t>
            </a:r>
            <a:endParaRPr lang="he-IL" sz="1400" dirty="0"/>
          </a:p>
        </p:txBody>
      </p:sp>
      <p:sp>
        <p:nvSpPr>
          <p:cNvPr id="11" name="מלבן 10"/>
          <p:cNvSpPr/>
          <p:nvPr/>
        </p:nvSpPr>
        <p:spPr>
          <a:xfrm>
            <a:off x="3222501" y="1629452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צ'ק ליסט </a:t>
            </a:r>
            <a:r>
              <a:rPr lang="he-IL" sz="1400" dirty="0" err="1" smtClean="0"/>
              <a:t>פריוריטי</a:t>
            </a:r>
            <a:endParaRPr lang="he-IL" sz="1400" dirty="0"/>
          </a:p>
        </p:txBody>
      </p:sp>
      <p:sp>
        <p:nvSpPr>
          <p:cNvPr id="13" name="מלבן 12"/>
          <p:cNvSpPr/>
          <p:nvPr/>
        </p:nvSpPr>
        <p:spPr>
          <a:xfrm>
            <a:off x="4631783" y="2574278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צ'ק ליסט חניכת מנהל חדש</a:t>
            </a:r>
            <a:endParaRPr lang="he-IL" sz="1400" dirty="0"/>
          </a:p>
        </p:txBody>
      </p:sp>
      <p:sp>
        <p:nvSpPr>
          <p:cNvPr id="16" name="מלבן 15"/>
          <p:cNvSpPr/>
          <p:nvPr/>
        </p:nvSpPr>
        <p:spPr>
          <a:xfrm>
            <a:off x="3222501" y="2568391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חוברת הדרכת </a:t>
            </a:r>
            <a:r>
              <a:rPr lang="he-IL" sz="1400" dirty="0" err="1" smtClean="0"/>
              <a:t>פריוריטי</a:t>
            </a:r>
            <a:endParaRPr lang="he-IL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3855361" y="750991"/>
            <a:ext cx="18652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הדרכות מנהלים</a:t>
            </a:r>
            <a:endParaRPr lang="he-IL" b="1" dirty="0"/>
          </a:p>
        </p:txBody>
      </p:sp>
      <p:sp>
        <p:nvSpPr>
          <p:cNvPr id="18" name="מלבן 17"/>
          <p:cNvSpPr/>
          <p:nvPr/>
        </p:nvSpPr>
        <p:spPr>
          <a:xfrm>
            <a:off x="6422624" y="303039"/>
            <a:ext cx="27046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הדרכות מנהלים</a:t>
            </a:r>
            <a:endParaRPr lang="he-IL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071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467544" y="303039"/>
            <a:ext cx="865975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אפליקציית חנויות קרביץ</a:t>
            </a:r>
            <a:endParaRPr lang="he-IL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692965" y="1491351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000" b="1" u="sng" dirty="0" smtClean="0"/>
              <a:t>תכולת האפליקציה</a:t>
            </a:r>
            <a:r>
              <a:rPr lang="he-IL" sz="2000" b="1" u="sng" dirty="0"/>
              <a:t>: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e-IL" sz="2000" dirty="0"/>
              <a:t>עדכונים כלליים – הודעות קופצות, טבלת מבצעים, גישה לתדריכים יומיים (ואפשרות לחפש בהם)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e-IL" sz="2000" dirty="0"/>
              <a:t>ניהול ידע- נהלים, מפרטים (לינק למפרט באתר קרביץ)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e-IL" sz="2000" dirty="0"/>
              <a:t>משאבי אנוש – ימי הולדת, הטבות לעובדים, 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e-IL" sz="2000" dirty="0"/>
              <a:t>הדרכה – חוברת הדרכה, דפי </a:t>
            </a:r>
            <a:r>
              <a:rPr lang="he-IL" sz="2000" dirty="0" smtClean="0"/>
              <a:t>מידע</a:t>
            </a:r>
            <a:endParaRPr lang="he-IL" sz="2000" dirty="0"/>
          </a:p>
          <a:p>
            <a:pPr lvl="0"/>
            <a:endParaRPr lang="he-IL" sz="2000" dirty="0" smtClean="0"/>
          </a:p>
          <a:p>
            <a:pPr lvl="0"/>
            <a:r>
              <a:rPr lang="he-IL" sz="2000" b="1" u="sng" dirty="0" smtClean="0"/>
              <a:t>פערים:</a:t>
            </a:r>
            <a:endParaRPr lang="he-IL" sz="2000" b="1" u="sng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e-IL" sz="2000" dirty="0"/>
              <a:t>אבטחת מידע – האם ניתן לתת למערכת </a:t>
            </a:r>
            <a:r>
              <a:rPr lang="he-IL" sz="2000" dirty="0" err="1"/>
              <a:t>יוזר</a:t>
            </a:r>
            <a:r>
              <a:rPr lang="he-IL" sz="2000" dirty="0"/>
              <a:t> והיא תשלח </a:t>
            </a:r>
            <a:r>
              <a:rPr lang="en-US" sz="2000" dirty="0"/>
              <a:t>SMS</a:t>
            </a:r>
            <a:r>
              <a:rPr lang="he-IL" sz="2000" dirty="0"/>
              <a:t> עם סיסמא אוטומטית לטלפון של בעל </a:t>
            </a:r>
            <a:r>
              <a:rPr lang="he-IL" sz="2000" dirty="0" err="1"/>
              <a:t>היוזר</a:t>
            </a:r>
            <a:r>
              <a:rPr lang="he-IL" sz="2000" dirty="0"/>
              <a:t>?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האם </a:t>
            </a:r>
            <a:r>
              <a:rPr lang="he-IL" sz="2000" dirty="0" smtClean="0"/>
              <a:t>יש אפשרות שברגע שהעובד מסיים תמחק לו האפליקציה?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 err="1" smtClean="0"/>
              <a:t>צפיה</a:t>
            </a:r>
            <a:r>
              <a:rPr lang="he-IL" sz="2000" dirty="0" smtClean="0"/>
              <a:t> בתכנים בהתאם להרשאות </a:t>
            </a:r>
            <a:r>
              <a:rPr lang="he-IL" sz="2000" smtClean="0"/>
              <a:t>(מנהלים/עובדים)</a:t>
            </a:r>
            <a:endParaRPr lang="he-IL" sz="2000" dirty="0" smtClean="0"/>
          </a:p>
        </p:txBody>
      </p:sp>
    </p:spTree>
    <p:extLst>
      <p:ext uri="{BB962C8B-B14F-4D97-AF65-F5344CB8AC3E}">
        <p14:creationId xmlns:p14="http://schemas.microsoft.com/office/powerpoint/2010/main" val="141757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×ª××¦××ª ×ª××× × ×¢×××¨ ×¡×××¨××¤××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52" y="137253"/>
            <a:ext cx="4032448" cy="67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/>
          <p:cNvSpPr/>
          <p:nvPr/>
        </p:nvSpPr>
        <p:spPr>
          <a:xfrm>
            <a:off x="3059832" y="618502"/>
            <a:ext cx="2842375" cy="56908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 descr="C:\Users\michalp\Desktop\עיצובים\לוגו חדש - קטן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793" y="764704"/>
            <a:ext cx="1338263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/>
          <p:cNvSpPr/>
          <p:nvPr/>
        </p:nvSpPr>
        <p:spPr>
          <a:xfrm>
            <a:off x="4646297" y="1628800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תדריך יומי</a:t>
            </a:r>
            <a:endParaRPr lang="he-IL" sz="1400" dirty="0"/>
          </a:p>
        </p:txBody>
      </p:sp>
      <p:sp>
        <p:nvSpPr>
          <p:cNvPr id="11" name="מלבן 10"/>
          <p:cNvSpPr/>
          <p:nvPr/>
        </p:nvSpPr>
        <p:spPr>
          <a:xfrm>
            <a:off x="3222501" y="1628800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מידע חשוב</a:t>
            </a:r>
            <a:endParaRPr lang="he-IL" sz="1400" dirty="0"/>
          </a:p>
        </p:txBody>
      </p:sp>
      <p:sp>
        <p:nvSpPr>
          <p:cNvPr id="13" name="מלבן 12"/>
          <p:cNvSpPr/>
          <p:nvPr/>
        </p:nvSpPr>
        <p:spPr>
          <a:xfrm>
            <a:off x="4646297" y="2542237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עדכוני מש"א</a:t>
            </a:r>
            <a:endParaRPr lang="he-IL" sz="1400" dirty="0"/>
          </a:p>
        </p:txBody>
      </p:sp>
      <p:sp>
        <p:nvSpPr>
          <p:cNvPr id="14" name="מלבן 13"/>
          <p:cNvSpPr/>
          <p:nvPr/>
        </p:nvSpPr>
        <p:spPr>
          <a:xfrm>
            <a:off x="3222501" y="3502526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הדרכת עובדים</a:t>
            </a:r>
            <a:endParaRPr lang="he-IL" sz="1400" dirty="0"/>
          </a:p>
        </p:txBody>
      </p:sp>
      <p:sp>
        <p:nvSpPr>
          <p:cNvPr id="15" name="מלבן 14"/>
          <p:cNvSpPr/>
          <p:nvPr/>
        </p:nvSpPr>
        <p:spPr>
          <a:xfrm>
            <a:off x="4646297" y="3506525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הדרכת מנהלים</a:t>
            </a:r>
            <a:endParaRPr lang="he-IL" sz="1400" dirty="0"/>
          </a:p>
        </p:txBody>
      </p:sp>
      <p:sp>
        <p:nvSpPr>
          <p:cNvPr id="16" name="מלבן 15"/>
          <p:cNvSpPr/>
          <p:nvPr/>
        </p:nvSpPr>
        <p:spPr>
          <a:xfrm>
            <a:off x="3222501" y="2567739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עולם ההטבות</a:t>
            </a:r>
            <a:endParaRPr lang="he-IL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200353" y="5816297"/>
            <a:ext cx="25922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10.10 – עידן שלמה (שורה רצה) 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128345" y="5609565"/>
            <a:ext cx="25922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b="1" dirty="0" smtClean="0"/>
              <a:t>ימי הולדת:</a:t>
            </a:r>
            <a:endParaRPr lang="he-IL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03848" y="4665330"/>
            <a:ext cx="25922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b="1" dirty="0" smtClean="0"/>
              <a:t>הודעות חשובות:</a:t>
            </a:r>
            <a:endParaRPr lang="he-IL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00353" y="4942329"/>
            <a:ext cx="259228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 smtClean="0"/>
              <a:t>(שורה רצה) תקפוץ גם בפתיחה של האפליקציה</a:t>
            </a:r>
            <a:endParaRPr lang="he-IL" sz="1100" dirty="0"/>
          </a:p>
        </p:txBody>
      </p:sp>
      <p:sp>
        <p:nvSpPr>
          <p:cNvPr id="2" name="מלבן 1"/>
          <p:cNvSpPr/>
          <p:nvPr/>
        </p:nvSpPr>
        <p:spPr>
          <a:xfrm>
            <a:off x="6422624" y="303039"/>
            <a:ext cx="270467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עמוד הבית של האפליקציה</a:t>
            </a:r>
            <a:endParaRPr lang="he-IL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779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×ª××¦××ª ×ª××× × ×¢×××¨ ×¡×××¨××¤××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52" y="137253"/>
            <a:ext cx="4032448" cy="67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/>
          <p:cNvSpPr/>
          <p:nvPr/>
        </p:nvSpPr>
        <p:spPr>
          <a:xfrm>
            <a:off x="3059832" y="618502"/>
            <a:ext cx="2842375" cy="56908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 descr="C:\Users\michalp\Desktop\עיצובים\לוגו חדש - קטן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134" y="744743"/>
            <a:ext cx="743226" cy="37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/>
          <p:cNvSpPr/>
          <p:nvPr/>
        </p:nvSpPr>
        <p:spPr>
          <a:xfrm>
            <a:off x="4646297" y="2280729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10.10</a:t>
            </a:r>
            <a:endParaRPr lang="he-IL" sz="1400" dirty="0"/>
          </a:p>
        </p:txBody>
      </p:sp>
      <p:sp>
        <p:nvSpPr>
          <p:cNvPr id="11" name="מלבן 10"/>
          <p:cNvSpPr/>
          <p:nvPr/>
        </p:nvSpPr>
        <p:spPr>
          <a:xfrm>
            <a:off x="3222501" y="2280729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09.10</a:t>
            </a:r>
            <a:endParaRPr lang="he-IL" sz="1400" dirty="0"/>
          </a:p>
        </p:txBody>
      </p:sp>
      <p:sp>
        <p:nvSpPr>
          <p:cNvPr id="13" name="מלבן 12"/>
          <p:cNvSpPr/>
          <p:nvPr/>
        </p:nvSpPr>
        <p:spPr>
          <a:xfrm>
            <a:off x="4646297" y="3194166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08.10</a:t>
            </a:r>
            <a:endParaRPr lang="he-IL" sz="1400" dirty="0"/>
          </a:p>
        </p:txBody>
      </p:sp>
      <p:sp>
        <p:nvSpPr>
          <p:cNvPr id="14" name="מלבן 13"/>
          <p:cNvSpPr/>
          <p:nvPr/>
        </p:nvSpPr>
        <p:spPr>
          <a:xfrm>
            <a:off x="3222501" y="4154455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04.10</a:t>
            </a:r>
            <a:endParaRPr lang="he-IL" sz="1400" dirty="0"/>
          </a:p>
        </p:txBody>
      </p:sp>
      <p:sp>
        <p:nvSpPr>
          <p:cNvPr id="15" name="מלבן 14"/>
          <p:cNvSpPr/>
          <p:nvPr/>
        </p:nvSpPr>
        <p:spPr>
          <a:xfrm>
            <a:off x="4646297" y="4158454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חיפוש בתדריכים ישנים (אם אפשר)</a:t>
            </a:r>
            <a:endParaRPr lang="he-IL" sz="1200" dirty="0"/>
          </a:p>
        </p:txBody>
      </p:sp>
      <p:sp>
        <p:nvSpPr>
          <p:cNvPr id="16" name="מלבן 15"/>
          <p:cNvSpPr/>
          <p:nvPr/>
        </p:nvSpPr>
        <p:spPr>
          <a:xfrm>
            <a:off x="3222501" y="3219668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07.10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203848" y="5241394"/>
            <a:ext cx="25922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b="1" dirty="0" smtClean="0"/>
              <a:t>הודעות חשובות:</a:t>
            </a:r>
            <a:endParaRPr lang="he-IL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00353" y="5518393"/>
            <a:ext cx="259228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 smtClean="0"/>
              <a:t>(שורה רצה) תקפוץ גם בפתיחה של האפליקציה</a:t>
            </a:r>
            <a:endParaRPr lang="he-IL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4139951" y="750991"/>
            <a:ext cx="15806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תדריך יומי</a:t>
            </a:r>
            <a:endParaRPr lang="he-IL" b="1" dirty="0"/>
          </a:p>
        </p:txBody>
      </p:sp>
      <p:sp>
        <p:nvSpPr>
          <p:cNvPr id="17" name="מלבן 16"/>
          <p:cNvSpPr/>
          <p:nvPr/>
        </p:nvSpPr>
        <p:spPr>
          <a:xfrm>
            <a:off x="3222501" y="1628800"/>
            <a:ext cx="2575638" cy="494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התדריך של היום (11.10)</a:t>
            </a:r>
            <a:endParaRPr lang="he-IL" sz="1400" dirty="0"/>
          </a:p>
        </p:txBody>
      </p:sp>
      <p:sp>
        <p:nvSpPr>
          <p:cNvPr id="18" name="מלבן 17"/>
          <p:cNvSpPr/>
          <p:nvPr/>
        </p:nvSpPr>
        <p:spPr>
          <a:xfrm>
            <a:off x="6422624" y="303039"/>
            <a:ext cx="270467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תדריך יומי</a:t>
            </a:r>
            <a:endParaRPr lang="he-IL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356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×ª××¦××ª ×ª××× × ×¢×××¨ ×¡×××¨××¤××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52" y="137253"/>
            <a:ext cx="4032448" cy="67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/>
          <p:cNvSpPr/>
          <p:nvPr/>
        </p:nvSpPr>
        <p:spPr>
          <a:xfrm>
            <a:off x="3059832" y="618502"/>
            <a:ext cx="2842375" cy="56908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 descr="C:\Users\michalp\Desktop\עיצובים\לוגו חדש - קטן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134" y="744743"/>
            <a:ext cx="743226" cy="37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55361" y="750991"/>
            <a:ext cx="18652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תדריך יומי 09.10</a:t>
            </a:r>
            <a:endParaRPr lang="he-I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331" y="1370459"/>
            <a:ext cx="26193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619" y="3284984"/>
            <a:ext cx="25908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761" y="4653136"/>
            <a:ext cx="26193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מלבן 8"/>
          <p:cNvSpPr/>
          <p:nvPr/>
        </p:nvSpPr>
        <p:spPr>
          <a:xfrm>
            <a:off x="6422624" y="303039"/>
            <a:ext cx="270467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כניסה לעמוד של תדריך יומי</a:t>
            </a:r>
            <a:endParaRPr lang="he-IL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69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×ª××¦××ª ×ª××× × ×¢×××¨ ×¡×××¨××¤××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52" y="137253"/>
            <a:ext cx="4032448" cy="67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/>
          <p:cNvSpPr/>
          <p:nvPr/>
        </p:nvSpPr>
        <p:spPr>
          <a:xfrm>
            <a:off x="3059832" y="618502"/>
            <a:ext cx="2842375" cy="56908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 descr="C:\Users\michalp\Desktop\עיצובים\לוגו חדש - קטן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134" y="744743"/>
            <a:ext cx="743226" cy="37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/>
          <p:cNvSpPr/>
          <p:nvPr/>
        </p:nvSpPr>
        <p:spPr>
          <a:xfrm>
            <a:off x="4646297" y="1297878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טלפונים מנהלי סניפים</a:t>
            </a:r>
            <a:endParaRPr lang="he-IL" sz="1400" dirty="0"/>
          </a:p>
        </p:txBody>
      </p:sp>
      <p:sp>
        <p:nvSpPr>
          <p:cNvPr id="11" name="מלבן 10"/>
          <p:cNvSpPr/>
          <p:nvPr/>
        </p:nvSpPr>
        <p:spPr>
          <a:xfrm>
            <a:off x="3222501" y="1297878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טלפונים מטה</a:t>
            </a:r>
            <a:endParaRPr lang="he-IL" sz="1400" dirty="0"/>
          </a:p>
        </p:txBody>
      </p:sp>
      <p:sp>
        <p:nvSpPr>
          <p:cNvPr id="13" name="מלבן 12"/>
          <p:cNvSpPr/>
          <p:nvPr/>
        </p:nvSpPr>
        <p:spPr>
          <a:xfrm>
            <a:off x="4631783" y="2242704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תיקיית נהלים</a:t>
            </a:r>
            <a:endParaRPr lang="he-IL" sz="1400" dirty="0"/>
          </a:p>
        </p:txBody>
      </p:sp>
      <p:sp>
        <p:nvSpPr>
          <p:cNvPr id="16" name="מלבן 15"/>
          <p:cNvSpPr/>
          <p:nvPr/>
        </p:nvSpPr>
        <p:spPr>
          <a:xfrm>
            <a:off x="3222501" y="2236817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קו קופה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223757" y="3140968"/>
            <a:ext cx="25922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b="1" dirty="0" smtClean="0"/>
              <a:t>טבלת מבצעים:</a:t>
            </a:r>
            <a:endParaRPr lang="he-IL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84875" y="3433356"/>
            <a:ext cx="259228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 smtClean="0"/>
              <a:t>טבלה שמתעדכנת באופן כמעט יומיומי</a:t>
            </a:r>
            <a:endParaRPr lang="he-IL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4139951" y="750991"/>
            <a:ext cx="15806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מידע חשוב</a:t>
            </a:r>
            <a:endParaRPr lang="he-IL" b="1" dirty="0"/>
          </a:p>
        </p:txBody>
      </p:sp>
      <p:sp>
        <p:nvSpPr>
          <p:cNvPr id="18" name="מלבן 17"/>
          <p:cNvSpPr/>
          <p:nvPr/>
        </p:nvSpPr>
        <p:spPr>
          <a:xfrm>
            <a:off x="6422624" y="303039"/>
            <a:ext cx="270467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מידע חשוב</a:t>
            </a:r>
            <a:endParaRPr lang="he-IL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451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×ª××¦××ª ×ª××× × ×¢×××¨ ×¡×××¨××¤××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52" y="137253"/>
            <a:ext cx="4032448" cy="67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/>
          <p:cNvSpPr/>
          <p:nvPr/>
        </p:nvSpPr>
        <p:spPr>
          <a:xfrm>
            <a:off x="3059832" y="618502"/>
            <a:ext cx="2842375" cy="56908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 descr="C:\Users\michalp\Desktop\עיצובים\לוגו חדש - קטן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134" y="744743"/>
            <a:ext cx="743226" cy="37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/>
          <p:cNvSpPr/>
          <p:nvPr/>
        </p:nvSpPr>
        <p:spPr>
          <a:xfrm>
            <a:off x="4646297" y="1297878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ימי הולדת (עם אפשרות חיפוש)</a:t>
            </a:r>
            <a:endParaRPr lang="he-IL" sz="1400" dirty="0"/>
          </a:p>
        </p:txBody>
      </p:sp>
      <p:sp>
        <p:nvSpPr>
          <p:cNvPr id="11" name="מלבן 10"/>
          <p:cNvSpPr/>
          <p:nvPr/>
        </p:nvSpPr>
        <p:spPr>
          <a:xfrm>
            <a:off x="3222501" y="1297878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חבר מביא חבר</a:t>
            </a:r>
            <a:endParaRPr lang="he-IL" sz="1400" dirty="0"/>
          </a:p>
        </p:txBody>
      </p:sp>
      <p:sp>
        <p:nvSpPr>
          <p:cNvPr id="13" name="מלבן 12"/>
          <p:cNvSpPr/>
          <p:nvPr/>
        </p:nvSpPr>
        <p:spPr>
          <a:xfrm>
            <a:off x="4631783" y="2242704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עדכוני עובדים ברשת</a:t>
            </a:r>
            <a:endParaRPr lang="he-IL" sz="1400" dirty="0"/>
          </a:p>
        </p:txBody>
      </p:sp>
      <p:sp>
        <p:nvSpPr>
          <p:cNvPr id="16" name="מלבן 15"/>
          <p:cNvSpPr/>
          <p:nvPr/>
        </p:nvSpPr>
        <p:spPr>
          <a:xfrm>
            <a:off x="3222501" y="2236817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תקנון מניעת הטרדה מינית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223757" y="3955122"/>
            <a:ext cx="25922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b="1" dirty="0" smtClean="0"/>
              <a:t>ימי הולדת:</a:t>
            </a:r>
            <a:endParaRPr lang="he-IL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84875" y="4247510"/>
            <a:ext cx="259228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 smtClean="0"/>
              <a:t>אתמול, היום והמשך השבוע</a:t>
            </a:r>
            <a:endParaRPr lang="he-IL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4139951" y="750991"/>
            <a:ext cx="15806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עדכוני מש"א</a:t>
            </a:r>
            <a:endParaRPr lang="he-IL" b="1" dirty="0"/>
          </a:p>
        </p:txBody>
      </p:sp>
      <p:sp>
        <p:nvSpPr>
          <p:cNvPr id="18" name="מלבן 17"/>
          <p:cNvSpPr/>
          <p:nvPr/>
        </p:nvSpPr>
        <p:spPr>
          <a:xfrm>
            <a:off x="6422624" y="303039"/>
            <a:ext cx="270467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עדכוני מש"</a:t>
            </a:r>
            <a:r>
              <a:rPr lang="he-IL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א</a:t>
            </a:r>
            <a:endParaRPr lang="he-IL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3194476" y="3250287"/>
            <a:ext cx="2575638" cy="494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טפסי קליטת עובד חדש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54679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×ª××¦××ª ×ª××× × ×¢×××¨ ×¡×××¨××¤××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52" y="137253"/>
            <a:ext cx="4032448" cy="67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/>
          <p:cNvSpPr/>
          <p:nvPr/>
        </p:nvSpPr>
        <p:spPr>
          <a:xfrm>
            <a:off x="3059832" y="618502"/>
            <a:ext cx="2842375" cy="56908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 descr="C:\Users\michalp\Desktop\עיצובים\לוגו חדש - קטן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134" y="744743"/>
            <a:ext cx="743226" cy="37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39951" y="750991"/>
            <a:ext cx="15806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עולם ההטבות</a:t>
            </a:r>
            <a:endParaRPr lang="he-IL" b="1" dirty="0"/>
          </a:p>
        </p:txBody>
      </p:sp>
      <p:sp>
        <p:nvSpPr>
          <p:cNvPr id="18" name="מלבן 17"/>
          <p:cNvSpPr/>
          <p:nvPr/>
        </p:nvSpPr>
        <p:spPr>
          <a:xfrm>
            <a:off x="6422624" y="303039"/>
            <a:ext cx="27046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עולם </a:t>
            </a:r>
            <a:r>
              <a:rPr lang="he-IL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ההטבות</a:t>
            </a:r>
            <a:endParaRPr lang="he-IL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3144994" y="5445224"/>
            <a:ext cx="2575638" cy="494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לינק לאתר הטבות עובדים</a:t>
            </a:r>
            <a:endParaRPr lang="he-IL" sz="1400" dirty="0"/>
          </a:p>
        </p:txBody>
      </p:sp>
      <p:sp>
        <p:nvSpPr>
          <p:cNvPr id="15" name="מלבן 14"/>
          <p:cNvSpPr/>
          <p:nvPr/>
        </p:nvSpPr>
        <p:spPr>
          <a:xfrm>
            <a:off x="3189896" y="1325594"/>
            <a:ext cx="2575638" cy="494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קישור להטבה 1</a:t>
            </a:r>
            <a:endParaRPr lang="he-IL" sz="1400" dirty="0"/>
          </a:p>
        </p:txBody>
      </p:sp>
      <p:sp>
        <p:nvSpPr>
          <p:cNvPr id="17" name="מלבן 16"/>
          <p:cNvSpPr/>
          <p:nvPr/>
        </p:nvSpPr>
        <p:spPr>
          <a:xfrm>
            <a:off x="3203848" y="1988840"/>
            <a:ext cx="2575638" cy="494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קישוט להטבה 2</a:t>
            </a:r>
            <a:endParaRPr lang="he-IL" sz="1400" dirty="0"/>
          </a:p>
        </p:txBody>
      </p:sp>
      <p:sp>
        <p:nvSpPr>
          <p:cNvPr id="21" name="מלבן 20"/>
          <p:cNvSpPr/>
          <p:nvPr/>
        </p:nvSpPr>
        <p:spPr>
          <a:xfrm>
            <a:off x="3203848" y="2646286"/>
            <a:ext cx="2575638" cy="494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קישור להטבה 3</a:t>
            </a:r>
            <a:endParaRPr lang="he-IL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215432" y="4869160"/>
            <a:ext cx="259228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 err="1" smtClean="0"/>
              <a:t>יוזר</a:t>
            </a:r>
            <a:r>
              <a:rPr lang="he-IL" sz="1100" dirty="0" smtClean="0"/>
              <a:t> וסיסמא של קרביץ לכניסה ללינק אתר ההטבות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84435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×ª××¦××ª ×ª××× × ×¢×××¨ ×¡×××¨××¤××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52" y="137253"/>
            <a:ext cx="4032448" cy="67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/>
          <p:cNvSpPr/>
          <p:nvPr/>
        </p:nvSpPr>
        <p:spPr>
          <a:xfrm>
            <a:off x="3059832" y="618502"/>
            <a:ext cx="2842375" cy="56908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 descr="C:\Users\michalp\Desktop\עיצובים\לוגו חדש - קטן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134" y="744743"/>
            <a:ext cx="743226" cy="37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/>
          <p:cNvSpPr/>
          <p:nvPr/>
        </p:nvSpPr>
        <p:spPr>
          <a:xfrm>
            <a:off x="4646297" y="1989492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חוברת קליטה לעובד חדש</a:t>
            </a:r>
            <a:endParaRPr lang="he-IL" sz="1400" dirty="0"/>
          </a:p>
        </p:txBody>
      </p:sp>
      <p:sp>
        <p:nvSpPr>
          <p:cNvPr id="11" name="מלבן 10"/>
          <p:cNvSpPr/>
          <p:nvPr/>
        </p:nvSpPr>
        <p:spPr>
          <a:xfrm>
            <a:off x="3222501" y="1989492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חוברת הדרכה על קופה</a:t>
            </a:r>
            <a:endParaRPr lang="he-IL" sz="1400" dirty="0"/>
          </a:p>
        </p:txBody>
      </p:sp>
      <p:sp>
        <p:nvSpPr>
          <p:cNvPr id="13" name="מלבן 12"/>
          <p:cNvSpPr/>
          <p:nvPr/>
        </p:nvSpPr>
        <p:spPr>
          <a:xfrm>
            <a:off x="4631783" y="2934318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לינק למבדק ידע לעובד חדש</a:t>
            </a:r>
            <a:endParaRPr lang="he-IL" sz="1400" dirty="0"/>
          </a:p>
        </p:txBody>
      </p:sp>
      <p:sp>
        <p:nvSpPr>
          <p:cNvPr id="16" name="מלבן 15"/>
          <p:cNvSpPr/>
          <p:nvPr/>
        </p:nvSpPr>
        <p:spPr>
          <a:xfrm>
            <a:off x="3222501" y="2928431"/>
            <a:ext cx="1140544" cy="782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צ'ק ליסט קליטה לעובד חדש</a:t>
            </a:r>
            <a:endParaRPr lang="he-IL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3855361" y="750991"/>
            <a:ext cx="18652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הדרכות מנהלים</a:t>
            </a:r>
            <a:endParaRPr lang="he-IL" b="1" dirty="0"/>
          </a:p>
        </p:txBody>
      </p:sp>
      <p:sp>
        <p:nvSpPr>
          <p:cNvPr id="18" name="מלבן 17"/>
          <p:cNvSpPr/>
          <p:nvPr/>
        </p:nvSpPr>
        <p:spPr>
          <a:xfrm>
            <a:off x="6422624" y="303039"/>
            <a:ext cx="27046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הדרכות עובדים</a:t>
            </a:r>
            <a:endParaRPr lang="he-IL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5535" y="1506270"/>
            <a:ext cx="259228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600" b="1" i="1" dirty="0" smtClean="0"/>
              <a:t>לינק לסרטון לעובד חדש</a:t>
            </a:r>
            <a:endParaRPr lang="he-IL" sz="1600" b="1" i="1" dirty="0"/>
          </a:p>
        </p:txBody>
      </p:sp>
    </p:spTree>
    <p:extLst>
      <p:ext uri="{BB962C8B-B14F-4D97-AF65-F5344CB8AC3E}">
        <p14:creationId xmlns:p14="http://schemas.microsoft.com/office/powerpoint/2010/main" val="8664116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300</Words>
  <Application>Microsoft Office PowerPoint</Application>
  <PresentationFormat>‫הצגה על המסך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1" baseType="lpstr"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Michal Pastin</dc:creator>
  <cp:lastModifiedBy>assifm</cp:lastModifiedBy>
  <cp:revision>16</cp:revision>
  <dcterms:created xsi:type="dcterms:W3CDTF">2018-10-08T12:45:26Z</dcterms:created>
  <dcterms:modified xsi:type="dcterms:W3CDTF">2018-10-14T07:23:26Z</dcterms:modified>
</cp:coreProperties>
</file>