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 rtl="1">
              <a:lnSpc>
                <a:spcPct val="100000"/>
              </a:lnSpc>
            </a:pPr>
            <a:r>
              <a:rPr b="0" lang="he-IL" sz="4400" spc="-1" strike="noStrike">
                <a:solidFill>
                  <a:srgbClr val="000000"/>
                </a:solidFill>
                <a:latin typeface="Calibri"/>
              </a:rPr>
              <a:t>לחץ כדי לערוך סגנון כותרת של תבנית בסיס</a:t>
            </a:r>
            <a:endParaRPr b="0" lang="he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 rtl="1">
              <a:lnSpc>
                <a:spcPct val="100000"/>
              </a:lnSpc>
            </a:pPr>
            <a:fld id="{14C9A137-2CB0-4B19-8CC2-AAEAAC40FF9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 rtl="1">
              <a:lnSpc>
                <a:spcPct val="100000"/>
              </a:lnSpc>
            </a:pPr>
            <a:fld id="{1C8D3BF8-035C-4A9D-BC9A-F6CE05F5D3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he-IL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r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r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3438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0" t="0" r="0" b="21739"/>
          <a:stretch/>
        </p:blipFill>
        <p:spPr>
          <a:xfrm>
            <a:off x="0" y="444960"/>
            <a:ext cx="9143640" cy="15667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749808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כניסה</a:t>
            </a:r>
            <a:endParaRPr b="1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3438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rcRect l="0" t="0" r="0" b="21739"/>
          <a:stretch/>
        </p:blipFill>
        <p:spPr>
          <a:xfrm>
            <a:off x="0" y="444960"/>
            <a:ext cx="9143640" cy="1566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749808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כניסה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2011680"/>
            <a:ext cx="9144000" cy="484632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2377440" y="2316960"/>
            <a:ext cx="385740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3438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rcRect l="0" t="0" r="0" b="21739"/>
          <a:stretch/>
        </p:blipFill>
        <p:spPr>
          <a:xfrm>
            <a:off x="0" y="444960"/>
            <a:ext cx="9143640" cy="156672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749808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כניסה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2011680"/>
            <a:ext cx="9144000" cy="484632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2443320" y="2304360"/>
            <a:ext cx="3762000" cy="37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3438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rcRect l="0" t="0" r="0" b="21739"/>
          <a:stretch/>
        </p:blipFill>
        <p:spPr>
          <a:xfrm>
            <a:off x="0" y="444960"/>
            <a:ext cx="9143640" cy="15667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749808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כניסה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2011680"/>
            <a:ext cx="9144000" cy="484632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443320" y="2304360"/>
            <a:ext cx="3762000" cy="37904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6400800" y="5760720"/>
            <a:ext cx="2733480" cy="8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34384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rcRect l="0" t="0" r="0" b="21739"/>
          <a:stretch/>
        </p:blipFill>
        <p:spPr>
          <a:xfrm>
            <a:off x="0" y="444960"/>
            <a:ext cx="9143640" cy="156672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749808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כניסה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0" y="2011680"/>
            <a:ext cx="9144000" cy="484632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2443320" y="2304360"/>
            <a:ext cx="3762000" cy="37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34384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rcRect l="0" t="0" r="0" b="21739"/>
          <a:stretch/>
        </p:blipFill>
        <p:spPr>
          <a:xfrm>
            <a:off x="0" y="444960"/>
            <a:ext cx="9143640" cy="156672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740664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עובדים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66928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תדריך יומי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76072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4"/>
          <p:cNvSpPr/>
          <p:nvPr/>
        </p:nvSpPr>
        <p:spPr>
          <a:xfrm>
            <a:off x="749808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0"/>
                </a:moveTo>
                <a:lnTo>
                  <a:pt x="0" y="255"/>
                </a:lnTo>
                <a:lnTo>
                  <a:pt x="509" y="255"/>
                </a:lnTo>
                <a:lnTo>
                  <a:pt x="252" y="0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5"/>
          <p:cNvSpPr/>
          <p:nvPr/>
        </p:nvSpPr>
        <p:spPr>
          <a:xfrm>
            <a:off x="3657600" y="91440"/>
            <a:ext cx="182880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/>
            <a:r>
              <a:rPr b="1" lang="en-US" sz="1400" spc="-1" strike="noStrike">
                <a:latin typeface="Arial"/>
              </a:rPr>
              <a:t>הודעות חשובות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374904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7"/>
          <p:cNvSpPr txBox="1"/>
          <p:nvPr/>
        </p:nvSpPr>
        <p:spPr>
          <a:xfrm>
            <a:off x="182880" y="9144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ברוכה הבאה, מיכל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CustomShape 8"/>
          <p:cNvSpPr/>
          <p:nvPr/>
        </p:nvSpPr>
        <p:spPr>
          <a:xfrm>
            <a:off x="6675120" y="365760"/>
            <a:ext cx="2286000" cy="155448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9"/>
          <p:cNvSpPr txBox="1"/>
          <p:nvPr/>
        </p:nvSpPr>
        <p:spPr>
          <a:xfrm>
            <a:off x="5760720" y="637920"/>
            <a:ext cx="180720" cy="28872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TextShape 10"/>
          <p:cNvSpPr txBox="1"/>
          <p:nvPr/>
        </p:nvSpPr>
        <p:spPr>
          <a:xfrm>
            <a:off x="6766560" y="44496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הוספת עובד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TextShape 11"/>
          <p:cNvSpPr txBox="1"/>
          <p:nvPr/>
        </p:nvSpPr>
        <p:spPr>
          <a:xfrm>
            <a:off x="6766560" y="91440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טעינת אקסל עובדים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TextShape 12"/>
          <p:cNvSpPr txBox="1"/>
          <p:nvPr/>
        </p:nvSpPr>
        <p:spPr>
          <a:xfrm>
            <a:off x="6675120" y="1463040"/>
            <a:ext cx="21945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צפייה ברשימת עובדים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Line 13"/>
          <p:cNvSpPr/>
          <p:nvPr/>
        </p:nvSpPr>
        <p:spPr>
          <a:xfrm>
            <a:off x="6766560" y="822960"/>
            <a:ext cx="2103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14"/>
          <p:cNvSpPr/>
          <p:nvPr/>
        </p:nvSpPr>
        <p:spPr>
          <a:xfrm>
            <a:off x="6766560" y="1371600"/>
            <a:ext cx="2103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15"/>
          <p:cNvSpPr/>
          <p:nvPr/>
        </p:nvSpPr>
        <p:spPr>
          <a:xfrm>
            <a:off x="6766560" y="1371600"/>
            <a:ext cx="2103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3438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rcRect l="0" t="0" r="0" b="21739"/>
          <a:stretch/>
        </p:blipFill>
        <p:spPr>
          <a:xfrm>
            <a:off x="0" y="444960"/>
            <a:ext cx="9143640" cy="15667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40664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עובדים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66928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תדריך יומי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49808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3657600" y="91440"/>
            <a:ext cx="182880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/>
            <a:r>
              <a:rPr b="1" lang="en-US" sz="1400" spc="-1" strike="noStrike">
                <a:latin typeface="Arial"/>
              </a:rPr>
              <a:t>הודעות חשובות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374904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6"/>
          <p:cNvSpPr txBox="1"/>
          <p:nvPr/>
        </p:nvSpPr>
        <p:spPr>
          <a:xfrm>
            <a:off x="182880" y="9144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ברוכה הבאה, מיכל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4937760" y="365760"/>
            <a:ext cx="2286000" cy="155448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8"/>
          <p:cNvSpPr txBox="1"/>
          <p:nvPr/>
        </p:nvSpPr>
        <p:spPr>
          <a:xfrm>
            <a:off x="5029200" y="44496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הוספת תדריך יומי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Line 9"/>
          <p:cNvSpPr/>
          <p:nvPr/>
        </p:nvSpPr>
        <p:spPr>
          <a:xfrm>
            <a:off x="5029200" y="822960"/>
            <a:ext cx="2103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0"/>
          <p:cNvSpPr/>
          <p:nvPr/>
        </p:nvSpPr>
        <p:spPr>
          <a:xfrm>
            <a:off x="5029200" y="1371600"/>
            <a:ext cx="2103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1"/>
          <p:cNvSpPr/>
          <p:nvPr/>
        </p:nvSpPr>
        <p:spPr>
          <a:xfrm>
            <a:off x="5029200" y="1371600"/>
            <a:ext cx="2103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>
            <a:off x="5734080" y="18324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0"/>
                </a:moveTo>
                <a:lnTo>
                  <a:pt x="0" y="255"/>
                </a:lnTo>
                <a:lnTo>
                  <a:pt x="509" y="255"/>
                </a:lnTo>
                <a:lnTo>
                  <a:pt x="252" y="0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13"/>
          <p:cNvSpPr txBox="1"/>
          <p:nvPr/>
        </p:nvSpPr>
        <p:spPr>
          <a:xfrm>
            <a:off x="4937760" y="914400"/>
            <a:ext cx="2377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צפייה ברשימת תדריכים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3438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rcRect l="0" t="0" r="0" b="21739"/>
          <a:stretch/>
        </p:blipFill>
        <p:spPr>
          <a:xfrm>
            <a:off x="0" y="444960"/>
            <a:ext cx="9143640" cy="156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740664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עובדים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66928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תדריך יומי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76072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749808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3657600" y="91440"/>
            <a:ext cx="182880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/>
            <a:r>
              <a:rPr b="1" lang="en-US" sz="1400" spc="-1" strike="noStrike">
                <a:latin typeface="Arial"/>
              </a:rPr>
              <a:t>הודעות חשובות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374904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7"/>
          <p:cNvSpPr txBox="1"/>
          <p:nvPr/>
        </p:nvSpPr>
        <p:spPr>
          <a:xfrm>
            <a:off x="182880" y="9144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ברוכה הבאה, מיכל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3200400" y="365760"/>
            <a:ext cx="2286000" cy="155448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9"/>
          <p:cNvSpPr txBox="1"/>
          <p:nvPr/>
        </p:nvSpPr>
        <p:spPr>
          <a:xfrm>
            <a:off x="3291840" y="44496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הוספת הודעות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Line 10"/>
          <p:cNvSpPr/>
          <p:nvPr/>
        </p:nvSpPr>
        <p:spPr>
          <a:xfrm>
            <a:off x="3291840" y="822960"/>
            <a:ext cx="2103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>
            <a:off x="3291840" y="1371600"/>
            <a:ext cx="2103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2"/>
          <p:cNvSpPr/>
          <p:nvPr/>
        </p:nvSpPr>
        <p:spPr>
          <a:xfrm>
            <a:off x="3291840" y="1371600"/>
            <a:ext cx="2103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13"/>
          <p:cNvSpPr txBox="1"/>
          <p:nvPr/>
        </p:nvSpPr>
        <p:spPr>
          <a:xfrm>
            <a:off x="3200400" y="914400"/>
            <a:ext cx="2377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צפייה ברשימת ההודעות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3438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rcRect l="0" t="0" r="0" b="21739"/>
          <a:stretch/>
        </p:blipFill>
        <p:spPr>
          <a:xfrm>
            <a:off x="0" y="444960"/>
            <a:ext cx="9143640" cy="156672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740664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עובדים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669280" y="91440"/>
            <a:ext cx="155448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400" spc="-1" strike="noStrike">
                <a:latin typeface="Arial"/>
              </a:rPr>
              <a:t>תדריך יומי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76072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749808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3657600" y="91440"/>
            <a:ext cx="1828800" cy="2743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/>
            <a:r>
              <a:rPr b="1" lang="en-US" sz="1400" spc="-1" strike="noStrike">
                <a:latin typeface="Arial"/>
              </a:rPr>
              <a:t>הודעות חשובות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3749040" y="182880"/>
            <a:ext cx="182880" cy="91440"/>
          </a:xfrm>
          <a:custGeom>
            <a:avLst/>
            <a:gdLst/>
            <a:ahLst/>
            <a:rect l="0" t="0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7"/>
          <p:cNvSpPr txBox="1"/>
          <p:nvPr/>
        </p:nvSpPr>
        <p:spPr>
          <a:xfrm>
            <a:off x="182880" y="9144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ברוכה הבאה, מיכל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Application>LibreOffice/6.0.7.3$Windows_X86_64 LibreOffice_project/dc89aa7a9eabfd848af146d5086077aeed2ae4a5</Application>
  <Words>300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2018-10-08T12:45:26Z</dcterms:created>
  <dc:creator>Michal Pastin</dc:creator>
  <dc:description/>
  <dc:language>en-US</dc:language>
  <cp:lastModifiedBy/>
  <dcterms:modified xsi:type="dcterms:W3CDTF">2019-04-05T10:43:46Z</dcterms:modified>
  <cp:revision>22</cp:revision>
  <dc:subject/>
  <dc:title>מצגת של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‫הצגה על המסך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