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QBcHT0XJRP8" TargetMode="Externa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evelopers.google.com/slides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title</a:t>
            </a:r>
            <a:r>
              <a:rPr/>
              <a:t> </a:t>
            </a:r>
            <a:r>
              <a:rPr/>
              <a:t>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Your name here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background</a:t>
            </a:r>
            <a:r>
              <a:rPr/>
              <a:t> </a:t>
            </a:r>
            <a:r>
              <a:rPr/>
              <a:t>images</a:t>
            </a:r>
          </a:p>
        </p:txBody>
      </p:sp>
      <p:pic>
        <p:nvPicPr>
          <p:cNvPr descr="https://picsum.photos/g/1600/900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39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inline</a:t>
            </a:r>
            <a:r>
              <a:rPr/>
              <a:t> </a:t>
            </a:r>
            <a:r>
              <a:rPr/>
              <a:t>image</a:t>
            </a:r>
          </a:p>
        </p:txBody>
      </p:sp>
      <p:pic>
        <p:nvPicPr>
          <p:cNvPr descr="https://picsum.photos/1600/900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39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images</a:t>
            </a:r>
          </a:p>
        </p:txBody>
      </p:sp>
      <p:pic>
        <p:nvPicPr>
          <p:cNvPr descr="https://www.gstatic.com/images/branding/product/2x/drive_36dp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videos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@</a:t>
            </a:r>
            <a:r>
              <a:rPr>
                <a:hlinkClick r:id="rId2"/>
              </a:rPr>
              <a:t>youtube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Code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big…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latin typeface="Courier"/>
              </a:rPr>
              <a:t>javascript {style="font-size: 36pt"} // Print hello function hello() {   console.log('Hello big world'); }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tables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Animal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Number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Fish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142</a:t>
                      </a:r>
                      <a:r>
                        <a:rPr/>
                        <a:t> </a:t>
                      </a:r>
                      <a:r>
                        <a:rPr/>
                        <a:t>million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Cats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88</a:t>
                      </a:r>
                      <a:r>
                        <a:rPr/>
                        <a:t> </a:t>
                      </a:r>
                      <a:r>
                        <a:rPr/>
                        <a:t>million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Dogs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75</a:t>
                      </a:r>
                      <a:r>
                        <a:rPr/>
                        <a:t> </a:t>
                      </a:r>
                      <a:r>
                        <a:rPr/>
                        <a:t>million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Birds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16</a:t>
                      </a:r>
                      <a:r>
                        <a:rPr/>
                        <a:t> </a:t>
                      </a:r>
                      <a:r>
                        <a:rPr/>
                        <a:t>million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math?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$$$ math
\cos (2\theta) = \cos^2 \theta - \sin^2 \theta
$$</a:t>
            </a:r>
          </a:p>
          <a:p>
            <a:pPr lvl="0" marL="0" indent="0">
              <a:buNone/>
            </a:pPr>
            <a:r>
              <a:rPr/>
              <a:t>$</a:t>
            </a:r>
          </a:p>
          <a:p>
            <a:pPr lvl="0" marL="0" indent="0">
              <a:buNone/>
            </a:pPr>
            <a:r>
              <a:rPr/>
              <a:t>{layout=“Title and body”}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custom</a:t>
            </a:r>
            <a:r>
              <a:rPr/>
              <a:t> </a:t>
            </a:r>
            <a:r>
              <a:rPr/>
              <a:t>master</a:t>
            </a:r>
            <a:r>
              <a:rPr/>
              <a:t> </a:t>
            </a:r>
            <a:r>
              <a:rPr/>
              <a:t>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Custom master slides can be selected by adding the attribute </a:t>
            </a:r>
            <a:r>
              <a:rPr>
                <a:latin typeface="Courier"/>
              </a:rPr>
              <a:t>{layout="Title and body"}</a:t>
            </a:r>
            <a:r>
              <a:rPr/>
              <a:t>, rather than auto detect the layout the slide layout will be chosen from the available master slides by the name.</a:t>
            </a:r>
          </a:p>
          <a:p>
            <a:pPr lvl="0" marL="0" indent="0">
              <a:buNone/>
            </a:pPr>
            <a:r>
              <a:rPr/>
              <a:t>This can be used with the flag </a:t>
            </a:r>
            <a:r>
              <a:rPr>
                <a:latin typeface="Courier"/>
              </a:rPr>
              <a:t>--copy=[presentation id]</a:t>
            </a:r>
            <a:r>
              <a:rPr/>
              <a:t> to copy and use an existing presentation as the source rather than a blank slide.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Section</a:t>
            </a:r>
            <a:r>
              <a:rPr/>
              <a:t> </a:t>
            </a:r>
            <a:r>
              <a:rPr/>
              <a:t>title</a:t>
            </a:r>
            <a:r>
              <a:rPr/>
              <a:t> </a:t>
            </a:r>
            <a:r>
              <a:rPr/>
              <a:t>slide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body</a:t>
            </a:r>
            <a:r>
              <a:rPr/>
              <a:t> </a:t>
            </a:r>
            <a:r>
              <a:rPr/>
              <a:t>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the slide body.</a:t>
            </a:r>
          </a:p>
          <a:p>
            <a:pPr lvl="0" marL="0" indent="0">
              <a:buNone/>
            </a:pPr>
            <a:r>
              <a:rPr/>
              <a:t>Text can be styled for:</a:t>
            </a:r>
          </a:p>
          <a:p>
            <a:pPr lvl="1"/>
            <a:r>
              <a:rPr i="1"/>
              <a:t>emphasis</a:t>
            </a:r>
          </a:p>
          <a:p>
            <a:pPr lvl="1"/>
            <a:r>
              <a:rPr b="1"/>
              <a:t>strong emphasis</a:t>
            </a:r>
          </a:p>
          <a:p>
            <a:pPr lvl="1"/>
            <a:r>
              <a:rPr strike="sngStrike"/>
              <a:t>strikethrough</a:t>
            </a:r>
          </a:p>
          <a:p>
            <a:pPr lvl="1"/>
            <a:r>
              <a:rPr>
                <a:latin typeface="Courier"/>
              </a:rPr>
              <a:t>fixed width code fonts</a:t>
            </a:r>
          </a:p>
          <a:p>
            <a:pPr lvl="0" marL="0" indent="0">
              <a:buNone/>
            </a:pPr>
            <a:r>
              <a:rPr/>
              <a:t>Slides :heart: </a:t>
            </a:r>
            <a:r>
              <a:rPr>
                <a:hlinkClick r:id="rId2"/>
              </a:rPr>
              <a:t>links</a:t>
            </a:r>
            <a:r>
              <a:rPr/>
              <a:t> too!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Section</a:t>
            </a:r>
            <a:r>
              <a:rPr/>
              <a:t> </a:t>
            </a:r>
            <a:r>
              <a:rPr/>
              <a:t>title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body</a:t>
            </a:r>
            <a:r>
              <a:rPr/>
              <a:t> </a:t>
            </a:r>
            <a:r>
              <a:rPr/>
              <a:t>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This is a subtitle</a:t>
            </a:r>
          </a:p>
          <a:p>
            <a:pPr lvl="0" marL="0" indent="0">
              <a:buNone/>
            </a:pPr>
            <a:r>
              <a:rPr/>
              <a:t>This is the body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point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100%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the body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Two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the </a:t>
            </a:r>
            <a:r>
              <a:rPr i="1"/>
              <a:t>left</a:t>
            </a:r>
            <a:r>
              <a:rPr/>
              <a:t> column</a:t>
            </a:r>
          </a:p>
          <a:p>
            <a:pPr lvl="0" marL="0" indent="0">
              <a:buNone/>
            </a:pPr>
            <a:r>
              <a:rPr/>
              <a:t>{.column}</a:t>
            </a:r>
          </a:p>
          <a:p>
            <a:pPr lvl="0" marL="0" indent="0">
              <a:buNone/>
            </a:pPr>
            <a:r>
              <a:rPr/>
              <a:t>This is the </a:t>
            </a:r>
            <a:r>
              <a:rPr i="1"/>
              <a:t>right</a:t>
            </a:r>
            <a:r>
              <a:rPr/>
              <a:t> column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Columns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the </a:t>
            </a:r>
            <a:r>
              <a:rPr i="1"/>
              <a:t>left</a:t>
            </a:r>
            <a:r>
              <a:rPr/>
              <a:t> column</a:t>
            </a:r>
          </a:p>
          <a:p>
            <a:pPr lvl="0" marL="0" indent="0">
              <a:buNone/>
            </a:pPr>
            <a:r>
              <a:rPr/>
              <a:t>{.column}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picsum.photos/g/1600/900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39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2020-08-04T07:07:08Z</dcterms:created>
  <dcterms:modified xsi:type="dcterms:W3CDTF">2020-08-04T07:07:08Z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