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435C3-EB3C-478A-A850-15408B89D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FB406-EA50-4F7F-8846-EFA342798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CD114-FD14-4A10-AAAE-A6D2CE73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1800C-5C2A-415A-92E8-D92FFBF5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1B0FE-BE28-4451-8D82-0D878CC8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1687-26CB-4D1F-BDBB-FB2C173E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B62F5-2241-45EC-A422-D1ED3D04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383CB-3A9A-474D-9267-3623F850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0E602-4294-42C6-BC40-B381BE7C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4C375-945B-4E5D-86DA-D185A016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2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CDD51-0257-4A08-8EB0-88D1B7E29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434473-D23C-4A91-9ADA-A8FE09D39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8D4AB-6256-4055-8CBC-C4F9BBD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70815-A0C9-40CD-B9B4-05A34441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B194B-4A3F-4EEE-ACCE-572B1CDA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586FB-5AD8-498F-9B6C-53486366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0C540-B892-4A32-889B-D21FB0A3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2FF11-E241-4B2D-963A-BA4B59C4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59E3B-1C6D-47CB-94C1-6299F768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19A9-B2CD-4CE4-B08D-FE627F78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1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1B50F-4F19-4A25-9D34-43DD81A8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AB5D5-68A8-4143-A2A4-87E5F5B3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840DB-6E85-46B7-AD5A-2DFA795D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CC38D-C2DF-4AE8-890D-0FF6035D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B423E-690A-453A-8A83-0FD9E63A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2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6C5FD-C625-4E61-BBB1-D0DFA978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093A6-816F-4C94-BE11-02CC7B23D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A2201-D0DB-439E-BE03-286B0C14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2B181-2799-4243-B6EC-146020C8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E34AD-8B95-47E3-8E8F-F3D48946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205D9-77F5-4BA0-931B-16594344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72E7D-6C36-4C55-AB6B-040B910D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DDC0F-585F-4206-8414-B257D8841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39832-4AAD-49A6-B637-59E6F5A74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06E41-418A-4B8C-B2FE-3858A4BD4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E33F90-791E-4622-86B0-DDD46398C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20D46C-8204-4198-9BC7-7871489F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9CFFB9-FCE2-48FB-8417-876A5BFC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29C649-D97F-4572-B0E5-569858BE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8556-16E4-40A0-B222-5B8D98A4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A8EEDE-4A7A-4F5F-8348-FDC64777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39312A-E395-4BB3-A63E-554AF5E6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901BA-B39E-4697-8082-13FD5084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8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9ACD37-4537-4CA3-9DEC-FEB46208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5EB688-8D12-4201-8D98-1A728BA5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58469-0C1F-409D-A733-5AD80108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2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DDD7E-6685-4DE2-8D81-268F5E39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73C3A-86FA-48D0-B34A-9E1679AD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BA7D3-B45B-4FA5-BFEF-A9C87603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3D844-1DA3-4C93-BEC9-EE73579D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55E62-A6A8-407B-94CC-97F16F63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F65D4-ED17-4A65-8CF7-20CAF0FF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6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D7901-CF23-4974-BC29-A796A3DD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4559D-74CB-4037-B369-92C778C9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0F79F-D75E-482D-8B8A-C5D0D6B2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C7EE2-6B9E-4322-800F-BD78F515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D7EC2-43C1-4CFB-B938-6DE01087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87C0A-B4BA-4C0F-8C5C-08C10DE9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500BFD-3009-48B9-B027-93004BAD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7ECE7-E457-474A-99E1-038D92C2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C4323-FE8E-4064-BF79-DE62750D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CBB1-9C10-4C29-96E8-BB2A463EB6F2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64707-646C-45BE-8728-A541A4BA0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D2475-76E2-4CA7-958F-E24C3F994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2769-8789-4419-96DD-7CE39391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D8FEB64-E09C-4F02-89F5-07107E025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412"/>
            <a:ext cx="9144000" cy="2387600"/>
          </a:xfrm>
        </p:spPr>
        <p:txBody>
          <a:bodyPr/>
          <a:lstStyle/>
          <a:p>
            <a:r>
              <a:rPr lang="ko-KR" altLang="en-US" dirty="0"/>
              <a:t>개인 프로젝트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0C10F4F-88C8-4A6B-8E18-AF1E22988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8500"/>
            <a:ext cx="9144000" cy="1655762"/>
          </a:xfrm>
        </p:spPr>
        <p:txBody>
          <a:bodyPr/>
          <a:lstStyle/>
          <a:p>
            <a:r>
              <a:rPr lang="en-US" altLang="ko-KR" dirty="0"/>
              <a:t>20187090</a:t>
            </a:r>
          </a:p>
          <a:p>
            <a:r>
              <a:rPr lang="ko-KR" altLang="en-US" dirty="0" err="1"/>
              <a:t>이연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08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56C44-0C66-4047-8523-B0FC49B7E060}"/>
              </a:ext>
            </a:extLst>
          </p:cNvPr>
          <p:cNvSpPr/>
          <p:nvPr/>
        </p:nvSpPr>
        <p:spPr>
          <a:xfrm>
            <a:off x="0" y="1"/>
            <a:ext cx="12192000" cy="3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주제 </a:t>
            </a:r>
            <a:r>
              <a:rPr lang="en-US" altLang="ko-KR" sz="1800" dirty="0"/>
              <a:t>: </a:t>
            </a:r>
            <a:r>
              <a:rPr lang="ko-KR" altLang="en-US" sz="1800" dirty="0"/>
              <a:t>오늘의 감사 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F05C57-696A-42AD-BDA5-85A9D576F10C}"/>
              </a:ext>
            </a:extLst>
          </p:cNvPr>
          <p:cNvSpPr/>
          <p:nvPr/>
        </p:nvSpPr>
        <p:spPr>
          <a:xfrm>
            <a:off x="1432415" y="830093"/>
            <a:ext cx="9327160" cy="991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코로나로 인해 많은 사람들이 경제적으로 정신적으로 고통을 받고 있다</a:t>
            </a:r>
            <a:r>
              <a:rPr lang="en-US" altLang="ko-KR" sz="1500" dirty="0"/>
              <a:t>. </a:t>
            </a:r>
            <a:r>
              <a:rPr lang="ko-KR" altLang="en-US" sz="1500" dirty="0"/>
              <a:t>살면서 자신에게 주어진 것에 얼마나 감사를 느끼며 사는지 되돌아 보자라는 의미에서 오늘의 감사 게시판 제작을 </a:t>
            </a:r>
            <a:endParaRPr lang="en-US" altLang="ko-KR" sz="1500" dirty="0"/>
          </a:p>
          <a:p>
            <a:pPr algn="ctr"/>
            <a:r>
              <a:rPr lang="ko-KR" altLang="en-US" sz="1500" dirty="0"/>
              <a:t>생각하게 되었다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5C6D9-1095-4339-A481-2002B27E07B4}"/>
              </a:ext>
            </a:extLst>
          </p:cNvPr>
          <p:cNvSpPr/>
          <p:nvPr/>
        </p:nvSpPr>
        <p:spPr>
          <a:xfrm>
            <a:off x="2593592" y="2327205"/>
            <a:ext cx="7004808" cy="4110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회원가입</a:t>
            </a:r>
            <a:r>
              <a:rPr lang="en-US" altLang="ko-KR" sz="1500" dirty="0"/>
              <a:t>, </a:t>
            </a:r>
            <a:r>
              <a:rPr lang="ko-KR" altLang="en-US" sz="1500" dirty="0"/>
              <a:t>로그인</a:t>
            </a:r>
            <a:r>
              <a:rPr lang="en-US" altLang="ko-KR" sz="1500" dirty="0"/>
              <a:t>, </a:t>
            </a:r>
            <a:r>
              <a:rPr lang="ko-KR" altLang="en-US" sz="1500" dirty="0"/>
              <a:t>메인 페이지</a:t>
            </a:r>
            <a:r>
              <a:rPr lang="en-US" altLang="ko-KR" sz="1500" dirty="0"/>
              <a:t>,</a:t>
            </a:r>
            <a:r>
              <a:rPr lang="ko-KR" altLang="en-US" sz="1500" dirty="0"/>
              <a:t> 게시판</a:t>
            </a:r>
            <a:r>
              <a:rPr lang="en-US" altLang="ko-KR" sz="1500" dirty="0"/>
              <a:t>, </a:t>
            </a:r>
            <a:r>
              <a:rPr lang="ko-KR" altLang="en-US" sz="1500" dirty="0"/>
              <a:t>글쓰기</a:t>
            </a:r>
            <a:r>
              <a:rPr lang="en-US" altLang="ko-KR" sz="1500" dirty="0"/>
              <a:t>, </a:t>
            </a:r>
            <a:r>
              <a:rPr lang="ko-KR" altLang="en-US" sz="1500" dirty="0"/>
              <a:t>상세페이지</a:t>
            </a:r>
            <a:endParaRPr lang="en-US" altLang="ko-KR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1B087-949F-41DD-A84D-B3A828E3EC80}"/>
              </a:ext>
            </a:extLst>
          </p:cNvPr>
          <p:cNvSpPr txBox="1"/>
          <p:nvPr/>
        </p:nvSpPr>
        <p:spPr>
          <a:xfrm>
            <a:off x="5269684" y="407803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BCC1A-0CF4-4327-86B1-6494817A995A}"/>
              </a:ext>
            </a:extLst>
          </p:cNvPr>
          <p:cNvSpPr txBox="1"/>
          <p:nvPr/>
        </p:nvSpPr>
        <p:spPr>
          <a:xfrm>
            <a:off x="5269678" y="1905605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5BDF6D-F602-44FE-AEBF-5A33F79BC4DE}"/>
              </a:ext>
            </a:extLst>
          </p:cNvPr>
          <p:cNvSpPr/>
          <p:nvPr/>
        </p:nvSpPr>
        <p:spPr>
          <a:xfrm>
            <a:off x="2593592" y="5217061"/>
            <a:ext cx="7004808" cy="519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댓글 </a:t>
            </a:r>
            <a:r>
              <a:rPr lang="en-US" altLang="ko-KR" sz="1500" dirty="0"/>
              <a:t>, </a:t>
            </a:r>
            <a:r>
              <a:rPr lang="ko-KR" altLang="en-US" sz="1500" dirty="0"/>
              <a:t>관리자 </a:t>
            </a:r>
            <a:r>
              <a:rPr lang="en-US" altLang="ko-KR" sz="1500" dirty="0"/>
              <a:t>, </a:t>
            </a:r>
            <a:r>
              <a:rPr lang="ko-KR" altLang="en-US" sz="1500" dirty="0"/>
              <a:t>관리자페이지</a:t>
            </a:r>
            <a:r>
              <a:rPr lang="en-US" altLang="ko-KR" sz="1500" dirty="0"/>
              <a:t> (</a:t>
            </a:r>
            <a:r>
              <a:rPr lang="ko-KR" altLang="en-US" sz="1500" dirty="0"/>
              <a:t>회원관리</a:t>
            </a:r>
            <a:r>
              <a:rPr lang="en-US" altLang="ko-KR" sz="1500" dirty="0"/>
              <a:t>,</a:t>
            </a:r>
            <a:r>
              <a:rPr lang="ko-KR" altLang="en-US" sz="1500" dirty="0"/>
              <a:t>게시물관리</a:t>
            </a:r>
            <a:r>
              <a:rPr lang="en-US" altLang="ko-KR" sz="1500" dirty="0"/>
              <a:t>)</a:t>
            </a:r>
          </a:p>
          <a:p>
            <a:pPr algn="ctr"/>
            <a:r>
              <a:rPr lang="ko-KR" altLang="en-US" sz="1500" dirty="0"/>
              <a:t>사진첨부</a:t>
            </a:r>
            <a:r>
              <a:rPr lang="en-US" altLang="ko-KR" sz="1500" dirty="0"/>
              <a:t>, </a:t>
            </a:r>
            <a:r>
              <a:rPr lang="ko-KR" altLang="en-US" sz="1500" dirty="0"/>
              <a:t>등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42FD1-E26F-474D-A806-F78CF97FCF6D}"/>
              </a:ext>
            </a:extLst>
          </p:cNvPr>
          <p:cNvSpPr txBox="1"/>
          <p:nvPr/>
        </p:nvSpPr>
        <p:spPr>
          <a:xfrm>
            <a:off x="3725050" y="4562300"/>
            <a:ext cx="474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추가적으로 구현하고 싶은 기능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희망사항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A62D9-A1E1-43BD-A4DA-9C625E5B96A1}"/>
              </a:ext>
            </a:extLst>
          </p:cNvPr>
          <p:cNvSpPr txBox="1"/>
          <p:nvPr/>
        </p:nvSpPr>
        <p:spPr>
          <a:xfrm>
            <a:off x="5269677" y="287404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67BC5F-2477-432E-B4A0-5EE1D73289CB}"/>
              </a:ext>
            </a:extLst>
          </p:cNvPr>
          <p:cNvSpPr/>
          <p:nvPr/>
        </p:nvSpPr>
        <p:spPr>
          <a:xfrm>
            <a:off x="2593592" y="3379164"/>
            <a:ext cx="7004808" cy="4110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HTML , CSS , JavaScript</a:t>
            </a:r>
          </a:p>
        </p:txBody>
      </p:sp>
    </p:spTree>
    <p:extLst>
      <p:ext uri="{BB962C8B-B14F-4D97-AF65-F5344CB8AC3E}">
        <p14:creationId xmlns:p14="http://schemas.microsoft.com/office/powerpoint/2010/main" val="395772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개인 프로젝트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yl</dc:creator>
  <cp:lastModifiedBy>yl</cp:lastModifiedBy>
  <cp:revision>7</cp:revision>
  <dcterms:created xsi:type="dcterms:W3CDTF">2021-08-23T21:14:49Z</dcterms:created>
  <dcterms:modified xsi:type="dcterms:W3CDTF">2021-08-29T13:37:10Z</dcterms:modified>
</cp:coreProperties>
</file>