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66" d="100"/>
          <a:sy n="66" d="100"/>
        </p:scale>
        <p:origin x="3114" y="48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「応募作品情報」記入用紙　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【2021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26109"/>
              </p:ext>
            </p:extLst>
          </p:nvPr>
        </p:nvGraphicFramePr>
        <p:xfrm>
          <a:off x="127000" y="1279525"/>
          <a:ext cx="6697663" cy="74523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☑  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Xbox 360</a:t>
                      </a: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コントローラー使用</a:t>
                      </a: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34371"/>
              </p:ext>
            </p:extLst>
          </p:nvPr>
        </p:nvGraphicFramePr>
        <p:xfrm>
          <a:off x="127000" y="2250157"/>
          <a:ext cx="6697663" cy="7056784"/>
        </p:xfrm>
        <a:graphic>
          <a:graphicData uri="http://schemas.openxmlformats.org/drawingml/2006/table">
            <a:tbl>
              <a:tblPr/>
              <a:tblGrid>
                <a:gridCol w="669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また、今回のテーマとなる「メビウスの輪」をどのように消化し、作品に盛り込んでいるかについてもあわせて記入ください。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127</Words>
  <Application>Microsoft Office PowerPoint</Application>
  <PresentationFormat>ユーザー設定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中川 秀一</cp:lastModifiedBy>
  <cp:revision>79</cp:revision>
  <cp:lastPrinted>2017-04-25T10:36:07Z</cp:lastPrinted>
  <dcterms:created xsi:type="dcterms:W3CDTF">2004-04-18T06:10:03Z</dcterms:created>
  <dcterms:modified xsi:type="dcterms:W3CDTF">2021-02-18T12:30:52Z</dcterms:modified>
</cp:coreProperties>
</file>