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D51B-E5AA-438C-9FD7-D06AEA21B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227B3-D1DA-4CA5-BBD0-8EDBA78D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CE44C-4C26-4739-9FE7-7A7E245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53716-BC9D-466C-A223-67B9EE8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8FDDF-F2BC-4003-BD29-C22041BE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0D6A5-0D0C-45DE-B383-91AC276D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C07052-BE4E-462D-984A-069BD684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39E02-AF79-4C55-8454-77B4E37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E0580-4A79-4CCB-8B65-0DC80A3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E299A-9151-4F41-8123-BA4FC57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467CBA-519F-4949-91C6-66A35E22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B263C4-DCC9-461B-AFDD-0E21F5C8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DA0E5-ED28-4A55-A179-CEDD87B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EE717-E48F-4E14-8CBF-5C4C3B8D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73796-477D-47E2-9B44-B9927F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C609A-321E-4000-9C56-09CFFC4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D1519-33AD-4C8E-A25E-3D81E02D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C5E06-546D-4145-AF0C-80314ABD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5A663-9813-4116-A492-A276D47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756FD-45F7-4BEC-AE1E-73C4BC65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8FCD1-9979-4B8C-831F-2AA8F434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7F0C72-74B2-4938-BFB3-A7BB7CC1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35445-B2B5-4FEB-8D8E-709B2FB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E5419-6ADB-4020-9C23-B36673D1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C02E3-84BD-4245-8005-AD0EC0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A7B7-B766-4D0C-A908-0CD9FE9A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B4FDF-1BE0-4E48-ACBE-D8E8BC72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A8D941-EA4A-44C2-A607-BB4D565A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C32CE-2C71-40B2-9C42-D410D245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3236C-CED0-426D-8BF3-9843B0B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1A5A0-9056-4B93-AC49-8011D64E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9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C38E5-6186-4357-A18C-52DA9E1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EB504-0CEB-46A0-8C9D-387EA504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4FD30A-ACB5-4001-BC97-C20F6CAB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7DDDAB-03E3-4E58-BB44-0CF1FBA8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C30B61-5EE2-45C8-9E38-2164BB69C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0DF0C8-FC0A-4842-A884-8A7F3CF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B13E87-4519-4C22-B76F-97029C6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4B13E2-3E51-418E-A651-048ABF7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DB4B-2907-46F5-84D5-A1607F7A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35BE7-8F86-4440-9D22-C78B78B8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80C8A7-5810-4093-97BB-5E1DF618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C0AEE2-0914-463D-BD54-A2E82806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3C2CD4-B8E3-4A74-9834-09073487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6F204-C587-4F95-A72E-342D041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BE3670-117A-4184-90E3-5D631DD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B484D-539B-4343-B456-0CCB743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DEA2F-04BD-4875-B025-02D55E4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800230-5D16-4D40-87C6-B1B76749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B9522-F37A-498D-AAC0-A107921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FD29CE-4EB9-47E5-9D35-CC03DD0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237C06-9EB7-43B9-AB4D-D15E1EF2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BDFFD-D5ED-4DDD-96FB-FCCC6F94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94B3D7-5302-433F-89B6-1D351571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A8213-066B-48B1-AB09-997D6FD8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7256E-2CE9-468A-A1D6-EEF7A3C5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DBCDA-18FE-4102-9B5B-3C4B4BC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08C74A-3EA8-4A4E-B62D-0E630717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5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E28D2C-218C-4A55-9399-20B1CCE1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A5B5B-C54B-4378-8692-98C76D62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DD607-4AAC-4B4C-9581-56663B46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655-6741-4175-ADD9-444FBC533AFD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F4E97-AD7A-4291-95D1-50F6495E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0AE9A-9087-4D68-9EE2-862E1C5D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41AD6-753F-475E-BF79-F6F175BE7A13}"/>
              </a:ext>
            </a:extLst>
          </p:cNvPr>
          <p:cNvSpPr/>
          <p:nvPr/>
        </p:nvSpPr>
        <p:spPr>
          <a:xfrm>
            <a:off x="3079376" y="412376"/>
            <a:ext cx="6033248" cy="6033248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DD5B6EB-4047-430B-BF2E-20131A140F08}"/>
              </a:ext>
            </a:extLst>
          </p:cNvPr>
          <p:cNvSpPr/>
          <p:nvPr/>
        </p:nvSpPr>
        <p:spPr>
          <a:xfrm>
            <a:off x="3998892" y="1303553"/>
            <a:ext cx="4194216" cy="4250894"/>
          </a:xfrm>
          <a:prstGeom prst="ellipse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6F92F4D-0F46-46FD-8096-E4D9C310EEBC}"/>
              </a:ext>
            </a:extLst>
          </p:cNvPr>
          <p:cNvSpPr/>
          <p:nvPr/>
        </p:nvSpPr>
        <p:spPr>
          <a:xfrm>
            <a:off x="5983395" y="1190948"/>
            <a:ext cx="225210" cy="225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99A12F2-FE9E-4EC6-8295-92561BDFC935}"/>
              </a:ext>
            </a:extLst>
          </p:cNvPr>
          <p:cNvSpPr/>
          <p:nvPr/>
        </p:nvSpPr>
        <p:spPr>
          <a:xfrm>
            <a:off x="5983395" y="299771"/>
            <a:ext cx="225210" cy="225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0FF4F91-2502-444B-B3F5-970518BEC8D3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flipV="1">
            <a:off x="6096000" y="412376"/>
            <a:ext cx="0" cy="8911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0F32DA0D-5070-40B7-8D55-3101A5EA29ED}"/>
              </a:ext>
            </a:extLst>
          </p:cNvPr>
          <p:cNvSpPr/>
          <p:nvPr/>
        </p:nvSpPr>
        <p:spPr>
          <a:xfrm>
            <a:off x="7466274" y="1813800"/>
            <a:ext cx="225210" cy="22521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DCBB9C0-0563-4FEC-BB6E-7BBE59AE40D4}"/>
              </a:ext>
            </a:extLst>
          </p:cNvPr>
          <p:cNvSpPr/>
          <p:nvPr/>
        </p:nvSpPr>
        <p:spPr>
          <a:xfrm>
            <a:off x="9000019" y="299448"/>
            <a:ext cx="225210" cy="22521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55F02C1-8E78-436C-A3EA-513AB5198172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578879" y="412376"/>
            <a:ext cx="1533745" cy="15137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9752B7-B35D-451D-BA39-580E3A37AA64}"/>
              </a:ext>
            </a:extLst>
          </p:cNvPr>
          <p:cNvSpPr txBox="1"/>
          <p:nvPr/>
        </p:nvSpPr>
        <p:spPr>
          <a:xfrm>
            <a:off x="3320749" y="201492"/>
            <a:ext cx="253387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法線の先のキューブマップのカラーが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8EDA72-4858-490A-B998-E595D17A5EE1}"/>
              </a:ext>
            </a:extLst>
          </p:cNvPr>
          <p:cNvSpPr txBox="1"/>
          <p:nvPr/>
        </p:nvSpPr>
        <p:spPr>
          <a:xfrm>
            <a:off x="3318303" y="1602916"/>
            <a:ext cx="253387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球のピクセルのカラーになる</a:t>
            </a:r>
            <a:endParaRPr kumimoji="1" lang="en-US" altLang="ja-JP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839FBB16-31DB-4EEB-9180-7DED5986F9E0}"/>
              </a:ext>
            </a:extLst>
          </p:cNvPr>
          <p:cNvSpPr/>
          <p:nvPr/>
        </p:nvSpPr>
        <p:spPr>
          <a:xfrm>
            <a:off x="4252644" y="857964"/>
            <a:ext cx="720953" cy="7612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18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33</cp:revision>
  <dcterms:created xsi:type="dcterms:W3CDTF">2021-07-07T18:10:18Z</dcterms:created>
  <dcterms:modified xsi:type="dcterms:W3CDTF">2021-07-28T19:54:47Z</dcterms:modified>
</cp:coreProperties>
</file>