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C2A458-8165-4B31-9A34-3D8D26519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"/>
          <a:stretch/>
        </p:blipFill>
        <p:spPr>
          <a:xfrm>
            <a:off x="661229" y="4405139"/>
            <a:ext cx="10869542" cy="24528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5ED9633-478B-45FF-9B9E-1AFCEAF20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1" b="631"/>
          <a:stretch/>
        </p:blipFill>
        <p:spPr>
          <a:xfrm>
            <a:off x="661229" y="0"/>
            <a:ext cx="9859751" cy="3000375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F120E7AA-292F-4D0D-97FB-A7C43E603A08}"/>
              </a:ext>
            </a:extLst>
          </p:cNvPr>
          <p:cNvSpPr/>
          <p:nvPr/>
        </p:nvSpPr>
        <p:spPr>
          <a:xfrm>
            <a:off x="4742329" y="2452861"/>
            <a:ext cx="2707342" cy="1897427"/>
          </a:xfrm>
          <a:prstGeom prst="downArrow">
            <a:avLst>
              <a:gd name="adj1" fmla="val 61888"/>
              <a:gd name="adj2" fmla="val 37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</a:t>
            </a:r>
            <a:r>
              <a:rPr kumimoji="1" lang="en-US" altLang="ja-JP" dirty="0" err="1"/>
              <a:t>ynamic_cast</a:t>
            </a:r>
            <a:r>
              <a:rPr kumimoji="1" lang="ja-JP" altLang="en-US" dirty="0"/>
              <a:t>の取り除き</a:t>
            </a:r>
          </a:p>
        </p:txBody>
      </p:sp>
    </p:spTree>
    <p:extLst>
      <p:ext uri="{BB962C8B-B14F-4D97-AF65-F5344CB8AC3E}">
        <p14:creationId xmlns:p14="http://schemas.microsoft.com/office/powerpoint/2010/main" val="246067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12</cp:revision>
  <dcterms:created xsi:type="dcterms:W3CDTF">2021-07-27T07:31:23Z</dcterms:created>
  <dcterms:modified xsi:type="dcterms:W3CDTF">2021-08-28T16:54:11Z</dcterms:modified>
</cp:coreProperties>
</file>